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8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howGuides="1">
      <p:cViewPr varScale="1">
        <p:scale>
          <a:sx n="112" d="100"/>
          <a:sy n="112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E338-EEF3-2BF2-7EFA-7805740D8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F7949-319F-2C62-2C0F-415242C0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C1BF6-D071-F052-9C49-B8215B56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85B2-BE42-2A4A-B888-1F73FB553B5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9FEC-6446-A169-C4B5-E02F0D6E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04C49-3298-CE9A-5B34-21A9071C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04FE-1CDE-CB47-B7B0-E2967700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4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639D-C272-C08C-7A58-230ABC43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158F1-FB85-147D-752D-EC8D5252C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41581-46E0-F803-D824-12FB15DE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85B2-BE42-2A4A-B888-1F73FB553B5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AEFDE-2E11-49BB-B6E0-0B7DB44D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A3A26-17DA-BBC1-808A-8EF29D19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04FE-1CDE-CB47-B7B0-E2967700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DEBDF-F97E-C382-2A65-F3D9BB2D3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19F98-2433-7EAE-31AE-56AF2FA5C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B4DDA-B98B-03DE-AD25-7CCD7465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85B2-BE42-2A4A-B888-1F73FB553B5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28115-8089-0033-0545-9CF3598B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EE58-662E-21BC-7E80-93F38D39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04FE-1CDE-CB47-B7B0-E2967700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2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31C9-14D8-D9D6-26F0-5F4452EB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0C34-97DF-33FB-D3FC-FFCE5587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344F8-C7B3-120B-C27D-92D5D80B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85B2-BE42-2A4A-B888-1F73FB553B5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7865-DC39-74D7-8D67-C8C9173D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7E55A-4C34-1DB0-89C3-A641E191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04FE-1CDE-CB47-B7B0-E2967700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1C05-BBD1-2671-7AC4-FBEDB622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85FF6-FF7F-4B77-9D23-1D02CFEA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52F98-D038-09D0-FC55-9FF67632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85B2-BE42-2A4A-B888-1F73FB553B5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6A775-1820-922E-80AB-BF9879C3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4D7C0-C552-F916-9441-732D8AD7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04FE-1CDE-CB47-B7B0-E2967700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9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4452-8119-6DFE-5D04-89E97B19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E4A8-09B6-DC12-41DC-107ADDE2D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6D4CE-A2E3-DE81-0B3D-88D6D187B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0FBA0-2ACE-7DA4-5CF0-BF4F2351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85B2-BE42-2A4A-B888-1F73FB553B5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31D86-48F8-301F-61B3-0A77095D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CB1B-4F3F-5F27-158C-1F603FE3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04FE-1CDE-CB47-B7B0-E2967700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4F91-5765-6240-1CE3-A82A6201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EA89D-5ADC-8B81-E2E7-3E434FE91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D2CA1-D779-BFCA-367D-0C402C03D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423A2-4D88-67F7-E597-07CB50724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04AC9-3AAC-F30D-8F7F-D203989EC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517D3-0AF6-8849-E385-E995658D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85B2-BE42-2A4A-B888-1F73FB553B5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4C5D5-9371-8E2C-D723-52F1A5B9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5866C-C397-3465-69DA-A0B07E92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04FE-1CDE-CB47-B7B0-E2967700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E75F-E0D2-05B3-FE71-C9D4A57E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9C76A-6137-FE0E-59E8-51FE8A9C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85B2-BE42-2A4A-B888-1F73FB553B5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F5397-B140-2392-FA19-44E510F6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CBC1E-E2A8-5056-0E93-4BC01DAE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04FE-1CDE-CB47-B7B0-E2967700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5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11F0E-C9BF-7059-77F4-C658088D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85B2-BE42-2A4A-B888-1F73FB553B5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ED4EF-7718-A301-9076-1AE6D79B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B1EC3-F1E2-FDE3-A379-7C40CFEE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04FE-1CDE-CB47-B7B0-E2967700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3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B129-A992-4ADC-265E-ECC046B4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D8604-183A-12D3-59E6-98CA34817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249C9-68D8-561A-B8BC-94E2F29E2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A10DF-76B4-6C7F-6EC5-FC30CBB1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85B2-BE42-2A4A-B888-1F73FB553B5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08A9F-A144-4B26-7180-7A73790B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EAC0F-6F9B-25F0-4272-A0F9747E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04FE-1CDE-CB47-B7B0-E2967700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1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596B-78DC-4B4D-76CC-D992393F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712C7-0C82-777F-5562-61C120A79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86C69-B9D1-00EB-E10B-2EDA2F25D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B5DA8-1900-56FD-57B1-62EFD311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85B2-BE42-2A4A-B888-1F73FB553B5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3E860-2232-A83B-D2BE-0DD36E6C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EE37C-4F4B-6A3C-1709-012A74D1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04FE-1CDE-CB47-B7B0-E2967700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85370-7CB8-F3F9-B790-3624B5F1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53A0E-6FF7-00BF-DA96-29067E56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C82C9-80D0-DE1C-D352-0E9FAB970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A85B2-BE42-2A4A-B888-1F73FB553B5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6E3DB-4DD9-1BEC-493F-AE6A56BBD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80A69-C9C4-0D86-2930-A4757D09F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904FE-1CDE-CB47-B7B0-E2967700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9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temperature anomaly as a diagnostic variable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134C06-12DC-1C1F-C4CD-C3F7EFE4BC52}"/>
              </a:ext>
            </a:extLst>
          </p:cNvPr>
          <p:cNvGrpSpPr>
            <a:grpSpLocks noChangeAspect="1"/>
          </p:cNvGrpSpPr>
          <p:nvPr/>
        </p:nvGrpSpPr>
        <p:grpSpPr>
          <a:xfrm>
            <a:off x="245217" y="1134738"/>
            <a:ext cx="9207393" cy="5331375"/>
            <a:chOff x="610977" y="584200"/>
            <a:chExt cx="10834981" cy="62738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93D28A-C48F-1B46-B9AC-91814114A164}"/>
                </a:ext>
              </a:extLst>
            </p:cNvPr>
            <p:cNvSpPr txBox="1"/>
            <p:nvPr/>
          </p:nvSpPr>
          <p:spPr>
            <a:xfrm>
              <a:off x="6779660" y="5997039"/>
              <a:ext cx="3896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Courtesy Penny Rowe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112246C-F1E4-9B4D-9BA6-904EDBEA354B}"/>
                </a:ext>
              </a:extLst>
            </p:cNvPr>
            <p:cNvGrpSpPr/>
            <p:nvPr/>
          </p:nvGrpSpPr>
          <p:grpSpPr>
            <a:xfrm>
              <a:off x="610977" y="584200"/>
              <a:ext cx="10834981" cy="6273800"/>
              <a:chOff x="610977" y="584200"/>
              <a:chExt cx="10834981" cy="62738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36E9971-22CA-0545-9B08-B95E1ADA6B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8519"/>
              <a:stretch/>
            </p:blipFill>
            <p:spPr>
              <a:xfrm>
                <a:off x="746042" y="584200"/>
                <a:ext cx="10699916" cy="62738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61A32B-6EF8-F248-AF60-46981D0CFB52}"/>
                  </a:ext>
                </a:extLst>
              </p:cNvPr>
              <p:cNvSpPr txBox="1"/>
              <p:nvPr/>
            </p:nvSpPr>
            <p:spPr>
              <a:xfrm rot="16200000">
                <a:off x="-965389" y="2693967"/>
                <a:ext cx="36143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T (relative to 1960)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4400071-091C-094C-8A43-2155362BB97D}"/>
                </a:ext>
              </a:extLst>
            </p:cNvPr>
            <p:cNvGrpSpPr/>
            <p:nvPr/>
          </p:nvGrpSpPr>
          <p:grpSpPr>
            <a:xfrm>
              <a:off x="2258243" y="1678691"/>
              <a:ext cx="3049112" cy="1639808"/>
              <a:chOff x="1966143" y="1551691"/>
              <a:chExt cx="3049112" cy="1639808"/>
            </a:xfrm>
          </p:grpSpPr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A4CCB3AD-CD51-DC42-B1EF-3AA0552CB60C}"/>
                  </a:ext>
                </a:extLst>
              </p:cNvPr>
              <p:cNvSpPr/>
              <p:nvPr/>
            </p:nvSpPr>
            <p:spPr>
              <a:xfrm rot="5400000">
                <a:off x="3357350" y="1673849"/>
                <a:ext cx="266700" cy="2768600"/>
              </a:xfrm>
              <a:prstGeom prst="lef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4B92C70-4748-B749-8050-98466FF35702}"/>
                      </a:ext>
                    </a:extLst>
                  </p:cNvPr>
                  <p:cNvSpPr txBox="1"/>
                  <p:nvPr/>
                </p:nvSpPr>
                <p:spPr>
                  <a:xfrm>
                    <a:off x="1966143" y="1551691"/>
                    <a:ext cx="3049112" cy="12702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Over the last million years CS (slope) was more than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290 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𝑝𝑝𝑚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a14:m>
                    <a:r>
                      <a:rPr lang="en-US" dirty="0"/>
                      <a:t>   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4B92C70-4748-B749-8050-98466FF357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6143" y="1551691"/>
                    <a:ext cx="3049112" cy="127020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951" t="-2326" b="-34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12BEC49-E646-8A46-A544-1E7C55E5C86B}"/>
                </a:ext>
              </a:extLst>
            </p:cNvPr>
            <p:cNvGrpSpPr/>
            <p:nvPr/>
          </p:nvGrpSpPr>
          <p:grpSpPr>
            <a:xfrm>
              <a:off x="4571999" y="4185369"/>
              <a:ext cx="4103161" cy="1311056"/>
              <a:chOff x="1803399" y="1325382"/>
              <a:chExt cx="4103161" cy="1311056"/>
            </a:xfrm>
          </p:grpSpPr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ADDACCEE-6974-7E4D-98B1-861D6D92F388}"/>
                  </a:ext>
                </a:extLst>
              </p:cNvPr>
              <p:cNvSpPr/>
              <p:nvPr/>
            </p:nvSpPr>
            <p:spPr>
              <a:xfrm rot="5400000" flipH="1">
                <a:off x="3459344" y="-330563"/>
                <a:ext cx="266701" cy="3578591"/>
              </a:xfrm>
              <a:prstGeom prst="lef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8929FCF-126D-9042-BDAA-EBF78B887246}"/>
                      </a:ext>
                    </a:extLst>
                  </p:cNvPr>
                  <p:cNvSpPr txBox="1"/>
                  <p:nvPr/>
                </p:nvSpPr>
                <p:spPr>
                  <a:xfrm>
                    <a:off x="1803399" y="1694990"/>
                    <a:ext cx="4103161" cy="9414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Over the last 150 years, CS has been about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2.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290 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𝑝𝑝𝑚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8929FCF-126D-9042-BDAA-EBF78B8872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3399" y="1694990"/>
                    <a:ext cx="4103161" cy="94144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55" t="-4688"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560F60-B4D1-2245-8A35-82DB2A86A279}"/>
                </a:ext>
              </a:extLst>
            </p:cNvPr>
            <p:cNvSpPr txBox="1"/>
            <p:nvPr/>
          </p:nvSpPr>
          <p:spPr>
            <a:xfrm>
              <a:off x="7549701" y="6348448"/>
              <a:ext cx="3896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Courtesy Penny Rowe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3C36EBC-300F-909C-44FB-75B94D5F4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376" y="2549275"/>
            <a:ext cx="5612631" cy="77602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A66362-0F07-0B61-3C79-F3B55A058B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4285" y="3580616"/>
            <a:ext cx="2512295" cy="61433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62A51F-BA9D-AFA4-5EBB-F0990C304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502" y="4475845"/>
            <a:ext cx="4372247" cy="54535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127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2023-09-11T02:40:23Z</dcterms:created>
  <dcterms:modified xsi:type="dcterms:W3CDTF">2023-09-11T02:40:44Z</dcterms:modified>
</cp:coreProperties>
</file>