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94611"/>
  </p:normalViewPr>
  <p:slideViewPr>
    <p:cSldViewPr snapToGrid="0">
      <p:cViewPr varScale="1">
        <p:scale>
          <a:sx n="105" d="100"/>
          <a:sy n="105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A1699-FBC5-6665-F45D-02700B83A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E1502-AB33-1F9E-A0C5-B5C368919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C1DA4-E303-B1AB-983D-A0ECE9F4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97FC-D70C-1A3E-8236-71A92547E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28C9-3BFE-41E0-F820-4303C08E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B58AC-7E9D-D386-427E-80E620831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938C9-238C-E015-A441-34CC87197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4F891-887C-570C-B152-E28D1E1AD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76780-292B-4CDB-4AB5-C1D9FF2DA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4C2A-DAD3-779D-06B0-2B86C3680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4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16253F-73CF-63E6-10E6-7F21C6DD6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174D0-DE9F-2755-E561-07B947F02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0B437-5C7F-A261-E692-365FD23EB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1766-BF62-6249-8F46-9C4A40CF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9E72E-940E-1796-EBC8-0569BCF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7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B447-E2FC-FCF6-5F52-A438BEFE6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591-6D42-C680-D29B-84BEAEAB5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AA7D-84C0-0967-183D-C8EFE210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DB57A-6DBF-FACC-5C0C-22F59221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3AD0D-E9AC-5297-21A4-3CA7AB2C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9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4848-6419-12B0-9952-B65573291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3EA4A-4335-08AA-7556-EB19BA84F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E2FB0-C8D1-833C-7F67-A6B22AB1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02DCE-188D-E6AB-4950-69684B75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75BB-9DBD-AC8D-5809-A65D5895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60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BB79-2317-ADEF-1F84-5F3931E54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4E3E0-E1B5-EB7E-FCEA-3DB4C10FB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F7650-9791-C89B-9A14-F1548CBC3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4131A-FC75-8B6D-2A3D-4F9402D5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B29DB4-27C6-F89A-D46F-419FE6BB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09EA-6756-9E60-FDE6-5483FE2FA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0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5CD3-7CD7-D4BD-E934-3B6EF8F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17285-E9F7-AE8B-4125-D4315FAC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1F77D-8659-E41E-6766-0ACF389CC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4EFE4-F376-07D8-A884-078327D71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66ECC7-9D6D-673A-2E6C-135B6B11F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D9E5-5434-DD7F-7E02-C9C8AA99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F1C3E5-1B29-3BA3-609E-23B31033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BF216-ECB9-6CF1-16BF-729BACD9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9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2CCDF-AB1E-4CE8-D8BA-F21791A6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157FC-D91E-F689-C099-8038DA0FA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18CF2-CBC3-36AB-4B05-3AEF40D8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7898E-FDA4-F46A-F394-A2C3375E3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7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3764A-9B64-01CF-C1FA-4482D774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D0392-D255-9FB8-33D3-793C24877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0166-9E94-1BEE-A51C-4AEBD70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81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8D474-F45B-21A6-12E6-1DEB123C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8D461-22B3-4730-98B8-245FEE143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9B4981-15D6-DA77-6EEF-BB573E63C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B2A5A-272F-86D3-5DF1-0EC952D0B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0594-CBE7-6293-06D9-FD4799BD5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1326E-9D79-8297-4BE4-B40EFF96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3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5ABC-D329-A481-A8FB-E69D1864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390F8-66AB-9055-5FB0-6DD762E4B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3BAE0-E429-092B-3565-E8AC006B5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E2FA-B08A-5DFD-9A68-D8665629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FBDFF-CC1B-A667-5432-C407C0ED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5325-CF72-89CD-A794-20555642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D3CF80-9B26-0371-A6AF-416C60B49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BF79-8B4C-F3D1-88E5-335714A4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1B083-6169-B1AC-6E89-B72742B93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BBD-37D1-CC44-9300-CA878F6D0E40}" type="datetimeFigureOut">
              <a:rPr lang="en-US" smtClean="0"/>
              <a:t>11/16/24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6CAC5-8D5E-B9DE-5EFE-8ED3DE603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521B-2FD0-E1DE-7F10-21B341401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6303-B591-A441-88D3-068859C06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11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youtu.be/P3Hw1ogXAX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A349B2-3460-5931-EF25-AE248E49D2EA}"/>
              </a:ext>
            </a:extLst>
          </p:cNvPr>
          <p:cNvSpPr txBox="1"/>
          <p:nvPr/>
        </p:nvSpPr>
        <p:spPr>
          <a:xfrm>
            <a:off x="6330327" y="1924265"/>
            <a:ext cx="541845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The abolition movement as a model for social change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4EDCB-5D17-C7C2-EA0E-EAD8151FA11D}"/>
              </a:ext>
            </a:extLst>
          </p:cNvPr>
          <p:cNvSpPr txBox="1"/>
          <p:nvPr/>
        </p:nvSpPr>
        <p:spPr>
          <a:xfrm>
            <a:off x="1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Popular movements and climate change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DC3800-4353-653C-0A18-1AC65BAC7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43" y="631803"/>
            <a:ext cx="5418457" cy="30708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7B94C-6CE7-1F8B-08AB-369273024304}"/>
              </a:ext>
            </a:extLst>
          </p:cNvPr>
          <p:cNvSpPr txBox="1"/>
          <p:nvPr/>
        </p:nvSpPr>
        <p:spPr>
          <a:xfrm>
            <a:off x="2802380" y="4011094"/>
            <a:ext cx="7055893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 we use the successes and failures of past popular movements to construct a popular movement combatting climate change?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Professor Richard Anderson-Connolly will be sharing some of his work on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178350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48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11</cp:revision>
  <dcterms:created xsi:type="dcterms:W3CDTF">2024-10-31T17:26:10Z</dcterms:created>
  <dcterms:modified xsi:type="dcterms:W3CDTF">2024-11-17T01:51:54Z</dcterms:modified>
</cp:coreProperties>
</file>