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60" r:id="rId3"/>
    <p:sldId id="297" r:id="rId4"/>
    <p:sldId id="310" r:id="rId5"/>
    <p:sldId id="298" r:id="rId6"/>
    <p:sldId id="311" r:id="rId7"/>
    <p:sldId id="312" r:id="rId8"/>
    <p:sldId id="315" r:id="rId9"/>
    <p:sldId id="300" r:id="rId10"/>
    <p:sldId id="314" r:id="rId11"/>
    <p:sldId id="313"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CC8B1-B157-436C-8C0F-1157DD257652}" v="4940" dt="2024-11-18T00:02:25.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Anderson-Connolly" userId="5984973c83b2e5cc" providerId="LiveId" clId="{2D1CC8B1-B157-436C-8C0F-1157DD257652}"/>
    <pc:docChg chg="undo custSel addSld delSld modSld sldOrd">
      <pc:chgData name="Richard Anderson-Connolly" userId="5984973c83b2e5cc" providerId="LiveId" clId="{2D1CC8B1-B157-436C-8C0F-1157DD257652}" dt="2024-11-18T00:02:25.808" v="6509"/>
      <pc:docMkLst>
        <pc:docMk/>
      </pc:docMkLst>
      <pc:sldChg chg="modSp mod setBg">
        <pc:chgData name="Richard Anderson-Connolly" userId="5984973c83b2e5cc" providerId="LiveId" clId="{2D1CC8B1-B157-436C-8C0F-1157DD257652}" dt="2024-11-16T20:09:06.907" v="5769"/>
        <pc:sldMkLst>
          <pc:docMk/>
          <pc:sldMk cId="3292210939" sldId="257"/>
        </pc:sldMkLst>
        <pc:spChg chg="mod">
          <ac:chgData name="Richard Anderson-Connolly" userId="5984973c83b2e5cc" providerId="LiveId" clId="{2D1CC8B1-B157-436C-8C0F-1157DD257652}" dt="2024-11-16T19:34:19.004" v="4993"/>
          <ac:spMkLst>
            <pc:docMk/>
            <pc:sldMk cId="3292210939" sldId="257"/>
            <ac:spMk id="2" creationId="{00000000-0000-0000-0000-000000000000}"/>
          </ac:spMkLst>
        </pc:spChg>
        <pc:spChg chg="mod">
          <ac:chgData name="Richard Anderson-Connolly" userId="5984973c83b2e5cc" providerId="LiveId" clId="{2D1CC8B1-B157-436C-8C0F-1157DD257652}" dt="2024-11-16T20:09:06.907" v="5769"/>
          <ac:spMkLst>
            <pc:docMk/>
            <pc:sldMk cId="3292210939" sldId="257"/>
            <ac:spMk id="3" creationId="{00000000-0000-0000-0000-000000000000}"/>
          </ac:spMkLst>
        </pc:spChg>
      </pc:sldChg>
      <pc:sldChg chg="modSp mod setBg modAnim">
        <pc:chgData name="Richard Anderson-Connolly" userId="5984973c83b2e5cc" providerId="LiveId" clId="{2D1CC8B1-B157-436C-8C0F-1157DD257652}" dt="2024-11-17T23:53:56.022" v="6225" actId="20577"/>
        <pc:sldMkLst>
          <pc:docMk/>
          <pc:sldMk cId="1381374500" sldId="260"/>
        </pc:sldMkLst>
        <pc:spChg chg="mod">
          <ac:chgData name="Richard Anderson-Connolly" userId="5984973c83b2e5cc" providerId="LiveId" clId="{2D1CC8B1-B157-436C-8C0F-1157DD257652}" dt="2024-11-16T20:09:06.907" v="5769"/>
          <ac:spMkLst>
            <pc:docMk/>
            <pc:sldMk cId="1381374500" sldId="260"/>
            <ac:spMk id="2" creationId="{00000000-0000-0000-0000-000000000000}"/>
          </ac:spMkLst>
        </pc:spChg>
        <pc:spChg chg="mod">
          <ac:chgData name="Richard Anderson-Connolly" userId="5984973c83b2e5cc" providerId="LiveId" clId="{2D1CC8B1-B157-436C-8C0F-1157DD257652}" dt="2024-11-17T23:53:56.022" v="6225" actId="20577"/>
          <ac:spMkLst>
            <pc:docMk/>
            <pc:sldMk cId="1381374500" sldId="260"/>
            <ac:spMk id="3" creationId="{00000000-0000-0000-0000-000000000000}"/>
          </ac:spMkLst>
        </pc:spChg>
        <pc:spChg chg="mod">
          <ac:chgData name="Richard Anderson-Connolly" userId="5984973c83b2e5cc" providerId="LiveId" clId="{2D1CC8B1-B157-436C-8C0F-1157DD257652}" dt="2024-11-16T20:09:06.907" v="5769"/>
          <ac:spMkLst>
            <pc:docMk/>
            <pc:sldMk cId="1381374500" sldId="260"/>
            <ac:spMk id="4" creationId="{00000000-0000-0000-0000-000000000000}"/>
          </ac:spMkLst>
        </pc:spChg>
      </pc:sldChg>
      <pc:sldChg chg="modSp mod setBg modAnim">
        <pc:chgData name="Richard Anderson-Connolly" userId="5984973c83b2e5cc" providerId="LiveId" clId="{2D1CC8B1-B157-436C-8C0F-1157DD257652}" dt="2024-11-18T00:02:25.808" v="6509"/>
        <pc:sldMkLst>
          <pc:docMk/>
          <pc:sldMk cId="2376518621" sldId="297"/>
        </pc:sldMkLst>
        <pc:spChg chg="mod">
          <ac:chgData name="Richard Anderson-Connolly" userId="5984973c83b2e5cc" providerId="LiveId" clId="{2D1CC8B1-B157-436C-8C0F-1157DD257652}" dt="2024-11-16T20:09:06.907" v="5769"/>
          <ac:spMkLst>
            <pc:docMk/>
            <pc:sldMk cId="2376518621" sldId="297"/>
            <ac:spMk id="2" creationId="{00000000-0000-0000-0000-000000000000}"/>
          </ac:spMkLst>
        </pc:spChg>
        <pc:spChg chg="mod">
          <ac:chgData name="Richard Anderson-Connolly" userId="5984973c83b2e5cc" providerId="LiveId" clId="{2D1CC8B1-B157-436C-8C0F-1157DD257652}" dt="2024-11-16T20:09:06.907" v="5769"/>
          <ac:spMkLst>
            <pc:docMk/>
            <pc:sldMk cId="2376518621" sldId="297"/>
            <ac:spMk id="3" creationId="{00000000-0000-0000-0000-000000000000}"/>
          </ac:spMkLst>
        </pc:spChg>
        <pc:spChg chg="mod">
          <ac:chgData name="Richard Anderson-Connolly" userId="5984973c83b2e5cc" providerId="LiveId" clId="{2D1CC8B1-B157-436C-8C0F-1157DD257652}" dt="2024-11-16T20:09:06.907" v="5769"/>
          <ac:spMkLst>
            <pc:docMk/>
            <pc:sldMk cId="2376518621" sldId="297"/>
            <ac:spMk id="4" creationId="{00000000-0000-0000-0000-000000000000}"/>
          </ac:spMkLst>
        </pc:spChg>
      </pc:sldChg>
      <pc:sldChg chg="modSp mod modAnim">
        <pc:chgData name="Richard Anderson-Connolly" userId="5984973c83b2e5cc" providerId="LiveId" clId="{2D1CC8B1-B157-436C-8C0F-1157DD257652}" dt="2024-11-16T20:09:06.907" v="5769"/>
        <pc:sldMkLst>
          <pc:docMk/>
          <pc:sldMk cId="2939984438" sldId="298"/>
        </pc:sldMkLst>
        <pc:spChg chg="mod">
          <ac:chgData name="Richard Anderson-Connolly" userId="5984973c83b2e5cc" providerId="LiveId" clId="{2D1CC8B1-B157-436C-8C0F-1157DD257652}" dt="2024-11-16T20:09:06.907" v="5769"/>
          <ac:spMkLst>
            <pc:docMk/>
            <pc:sldMk cId="2939984438" sldId="298"/>
            <ac:spMk id="2" creationId="{00000000-0000-0000-0000-000000000000}"/>
          </ac:spMkLst>
        </pc:spChg>
        <pc:spChg chg="mod">
          <ac:chgData name="Richard Anderson-Connolly" userId="5984973c83b2e5cc" providerId="LiveId" clId="{2D1CC8B1-B157-436C-8C0F-1157DD257652}" dt="2024-11-16T20:09:06.907" v="5769"/>
          <ac:spMkLst>
            <pc:docMk/>
            <pc:sldMk cId="2939984438" sldId="298"/>
            <ac:spMk id="3" creationId="{00000000-0000-0000-0000-000000000000}"/>
          </ac:spMkLst>
        </pc:spChg>
        <pc:spChg chg="mod">
          <ac:chgData name="Richard Anderson-Connolly" userId="5984973c83b2e5cc" providerId="LiveId" clId="{2D1CC8B1-B157-436C-8C0F-1157DD257652}" dt="2024-11-16T20:09:06.907" v="5769"/>
          <ac:spMkLst>
            <pc:docMk/>
            <pc:sldMk cId="2939984438" sldId="298"/>
            <ac:spMk id="4" creationId="{00000000-0000-0000-0000-000000000000}"/>
          </ac:spMkLst>
        </pc:spChg>
      </pc:sldChg>
      <pc:sldChg chg="modSp mod modAnim">
        <pc:chgData name="Richard Anderson-Connolly" userId="5984973c83b2e5cc" providerId="LiveId" clId="{2D1CC8B1-B157-436C-8C0F-1157DD257652}" dt="2024-11-17T23:56:51.590" v="6307" actId="20577"/>
        <pc:sldMkLst>
          <pc:docMk/>
          <pc:sldMk cId="1236687148" sldId="300"/>
        </pc:sldMkLst>
        <pc:spChg chg="mod">
          <ac:chgData name="Richard Anderson-Connolly" userId="5984973c83b2e5cc" providerId="LiveId" clId="{2D1CC8B1-B157-436C-8C0F-1157DD257652}" dt="2024-11-16T20:09:06.907" v="5769"/>
          <ac:spMkLst>
            <pc:docMk/>
            <pc:sldMk cId="1236687148" sldId="300"/>
            <ac:spMk id="2" creationId="{00000000-0000-0000-0000-000000000000}"/>
          </ac:spMkLst>
        </pc:spChg>
        <pc:spChg chg="mod">
          <ac:chgData name="Richard Anderson-Connolly" userId="5984973c83b2e5cc" providerId="LiveId" clId="{2D1CC8B1-B157-436C-8C0F-1157DD257652}" dt="2024-11-17T23:56:51.590" v="6307" actId="20577"/>
          <ac:spMkLst>
            <pc:docMk/>
            <pc:sldMk cId="1236687148" sldId="300"/>
            <ac:spMk id="3" creationId="{00000000-0000-0000-0000-000000000000}"/>
          </ac:spMkLst>
        </pc:spChg>
        <pc:spChg chg="mod">
          <ac:chgData name="Richard Anderson-Connolly" userId="5984973c83b2e5cc" providerId="LiveId" clId="{2D1CC8B1-B157-436C-8C0F-1157DD257652}" dt="2024-11-16T20:09:06.907" v="5769"/>
          <ac:spMkLst>
            <pc:docMk/>
            <pc:sldMk cId="1236687148" sldId="300"/>
            <ac:spMk id="4" creationId="{00000000-0000-0000-0000-000000000000}"/>
          </ac:spMkLst>
        </pc:spChg>
      </pc:sldChg>
      <pc:sldChg chg="del">
        <pc:chgData name="Richard Anderson-Connolly" userId="5984973c83b2e5cc" providerId="LiveId" clId="{2D1CC8B1-B157-436C-8C0F-1157DD257652}" dt="2024-11-15T21:06:32.949" v="2966" actId="47"/>
        <pc:sldMkLst>
          <pc:docMk/>
          <pc:sldMk cId="1822002022" sldId="301"/>
        </pc:sldMkLst>
      </pc:sldChg>
      <pc:sldChg chg="del">
        <pc:chgData name="Richard Anderson-Connolly" userId="5984973c83b2e5cc" providerId="LiveId" clId="{2D1CC8B1-B157-436C-8C0F-1157DD257652}" dt="2024-11-15T21:06:34.438" v="2967" actId="47"/>
        <pc:sldMkLst>
          <pc:docMk/>
          <pc:sldMk cId="1770640528" sldId="309"/>
        </pc:sldMkLst>
      </pc:sldChg>
      <pc:sldChg chg="modSp add mod modAnim">
        <pc:chgData name="Richard Anderson-Connolly" userId="5984973c83b2e5cc" providerId="LiveId" clId="{2D1CC8B1-B157-436C-8C0F-1157DD257652}" dt="2024-11-16T20:09:06.907" v="5769"/>
        <pc:sldMkLst>
          <pc:docMk/>
          <pc:sldMk cId="2549377607" sldId="310"/>
        </pc:sldMkLst>
        <pc:spChg chg="mod">
          <ac:chgData name="Richard Anderson-Connolly" userId="5984973c83b2e5cc" providerId="LiveId" clId="{2D1CC8B1-B157-436C-8C0F-1157DD257652}" dt="2024-11-16T20:09:06.907" v="5769"/>
          <ac:spMkLst>
            <pc:docMk/>
            <pc:sldMk cId="2549377607" sldId="310"/>
            <ac:spMk id="2" creationId="{224DD489-BED7-D4EE-71BA-1B81A087C35E}"/>
          </ac:spMkLst>
        </pc:spChg>
        <pc:spChg chg="mod">
          <ac:chgData name="Richard Anderson-Connolly" userId="5984973c83b2e5cc" providerId="LiveId" clId="{2D1CC8B1-B157-436C-8C0F-1157DD257652}" dt="2024-11-16T20:09:06.907" v="5769"/>
          <ac:spMkLst>
            <pc:docMk/>
            <pc:sldMk cId="2549377607" sldId="310"/>
            <ac:spMk id="3" creationId="{D2E767D1-1C92-1AB3-CA81-1635AD367734}"/>
          </ac:spMkLst>
        </pc:spChg>
        <pc:spChg chg="mod">
          <ac:chgData name="Richard Anderson-Connolly" userId="5984973c83b2e5cc" providerId="LiveId" clId="{2D1CC8B1-B157-436C-8C0F-1157DD257652}" dt="2024-11-16T20:09:06.907" v="5769"/>
          <ac:spMkLst>
            <pc:docMk/>
            <pc:sldMk cId="2549377607" sldId="310"/>
            <ac:spMk id="4" creationId="{86403E69-6E84-6CB7-8500-24C89AABBBB6}"/>
          </ac:spMkLst>
        </pc:spChg>
      </pc:sldChg>
      <pc:sldChg chg="modSp add mod modAnim">
        <pc:chgData name="Richard Anderson-Connolly" userId="5984973c83b2e5cc" providerId="LiveId" clId="{2D1CC8B1-B157-436C-8C0F-1157DD257652}" dt="2024-11-17T23:54:16.441" v="6231" actId="20577"/>
        <pc:sldMkLst>
          <pc:docMk/>
          <pc:sldMk cId="3414978142" sldId="311"/>
        </pc:sldMkLst>
        <pc:spChg chg="mod">
          <ac:chgData name="Richard Anderson-Connolly" userId="5984973c83b2e5cc" providerId="LiveId" clId="{2D1CC8B1-B157-436C-8C0F-1157DD257652}" dt="2024-11-16T20:09:06.907" v="5769"/>
          <ac:spMkLst>
            <pc:docMk/>
            <pc:sldMk cId="3414978142" sldId="311"/>
            <ac:spMk id="2" creationId="{A5A3F69B-4604-73ED-6F19-2D03E468619A}"/>
          </ac:spMkLst>
        </pc:spChg>
        <pc:spChg chg="mod">
          <ac:chgData name="Richard Anderson-Connolly" userId="5984973c83b2e5cc" providerId="LiveId" clId="{2D1CC8B1-B157-436C-8C0F-1157DD257652}" dt="2024-11-17T23:54:16.441" v="6231" actId="20577"/>
          <ac:spMkLst>
            <pc:docMk/>
            <pc:sldMk cId="3414978142" sldId="311"/>
            <ac:spMk id="3" creationId="{2E839FF0-8365-35CA-5B06-BE62AD7F484B}"/>
          </ac:spMkLst>
        </pc:spChg>
        <pc:spChg chg="mod">
          <ac:chgData name="Richard Anderson-Connolly" userId="5984973c83b2e5cc" providerId="LiveId" clId="{2D1CC8B1-B157-436C-8C0F-1157DD257652}" dt="2024-11-16T20:09:06.907" v="5769"/>
          <ac:spMkLst>
            <pc:docMk/>
            <pc:sldMk cId="3414978142" sldId="311"/>
            <ac:spMk id="4" creationId="{7F20490D-3C16-1967-C9FE-DF838AB45DC4}"/>
          </ac:spMkLst>
        </pc:spChg>
      </pc:sldChg>
      <pc:sldChg chg="modSp new mod modAnim">
        <pc:chgData name="Richard Anderson-Connolly" userId="5984973c83b2e5cc" providerId="LiveId" clId="{2D1CC8B1-B157-436C-8C0F-1157DD257652}" dt="2024-11-17T23:53:24.874" v="6216" actId="20577"/>
        <pc:sldMkLst>
          <pc:docMk/>
          <pc:sldMk cId="64129820" sldId="312"/>
        </pc:sldMkLst>
        <pc:spChg chg="mod">
          <ac:chgData name="Richard Anderson-Connolly" userId="5984973c83b2e5cc" providerId="LiveId" clId="{2D1CC8B1-B157-436C-8C0F-1157DD257652}" dt="2024-11-16T20:09:06.907" v="5769"/>
          <ac:spMkLst>
            <pc:docMk/>
            <pc:sldMk cId="64129820" sldId="312"/>
            <ac:spMk id="2" creationId="{CC6A61AA-88BC-24DA-D4EA-2C6DCD485F65}"/>
          </ac:spMkLst>
        </pc:spChg>
        <pc:spChg chg="mod">
          <ac:chgData name="Richard Anderson-Connolly" userId="5984973c83b2e5cc" providerId="LiveId" clId="{2D1CC8B1-B157-436C-8C0F-1157DD257652}" dt="2024-11-17T23:53:24.874" v="6216" actId="20577"/>
          <ac:spMkLst>
            <pc:docMk/>
            <pc:sldMk cId="64129820" sldId="312"/>
            <ac:spMk id="3" creationId="{FBCE4952-4CF8-9B36-19DA-FF1E0F09A4D6}"/>
          </ac:spMkLst>
        </pc:spChg>
        <pc:spChg chg="mod">
          <ac:chgData name="Richard Anderson-Connolly" userId="5984973c83b2e5cc" providerId="LiveId" clId="{2D1CC8B1-B157-436C-8C0F-1157DD257652}" dt="2024-11-16T20:09:06.907" v="5769"/>
          <ac:spMkLst>
            <pc:docMk/>
            <pc:sldMk cId="64129820" sldId="312"/>
            <ac:spMk id="4" creationId="{27FCC3B4-8CDD-3691-0C80-D433F9F3E622}"/>
          </ac:spMkLst>
        </pc:spChg>
      </pc:sldChg>
      <pc:sldChg chg="modSp add mod ord modAnim">
        <pc:chgData name="Richard Anderson-Connolly" userId="5984973c83b2e5cc" providerId="LiveId" clId="{2D1CC8B1-B157-436C-8C0F-1157DD257652}" dt="2024-11-17T23:59:50.672" v="6506"/>
        <pc:sldMkLst>
          <pc:docMk/>
          <pc:sldMk cId="2177747565" sldId="313"/>
        </pc:sldMkLst>
        <pc:spChg chg="mod">
          <ac:chgData name="Richard Anderson-Connolly" userId="5984973c83b2e5cc" providerId="LiveId" clId="{2D1CC8B1-B157-436C-8C0F-1157DD257652}" dt="2024-11-17T23:59:18.776" v="6505" actId="20577"/>
          <ac:spMkLst>
            <pc:docMk/>
            <pc:sldMk cId="2177747565" sldId="313"/>
            <ac:spMk id="2" creationId="{C36ECA61-59AB-DA30-52C6-FB61DDA3BACA}"/>
          </ac:spMkLst>
        </pc:spChg>
        <pc:spChg chg="mod">
          <ac:chgData name="Richard Anderson-Connolly" userId="5984973c83b2e5cc" providerId="LiveId" clId="{2D1CC8B1-B157-436C-8C0F-1157DD257652}" dt="2024-11-17T23:59:01.729" v="6479" actId="20577"/>
          <ac:spMkLst>
            <pc:docMk/>
            <pc:sldMk cId="2177747565" sldId="313"/>
            <ac:spMk id="3" creationId="{E42A45E6-3A5F-9ADD-EAD5-D1FF879149D2}"/>
          </ac:spMkLst>
        </pc:spChg>
        <pc:spChg chg="mod">
          <ac:chgData name="Richard Anderson-Connolly" userId="5984973c83b2e5cc" providerId="LiveId" clId="{2D1CC8B1-B157-436C-8C0F-1157DD257652}" dt="2024-11-16T20:09:06.907" v="5769"/>
          <ac:spMkLst>
            <pc:docMk/>
            <pc:sldMk cId="2177747565" sldId="313"/>
            <ac:spMk id="4" creationId="{2B38EB03-DB33-CE2B-25A0-70B38D9050F6}"/>
          </ac:spMkLst>
        </pc:spChg>
      </pc:sldChg>
      <pc:sldChg chg="modSp add ord modAnim">
        <pc:chgData name="Richard Anderson-Connolly" userId="5984973c83b2e5cc" providerId="LiveId" clId="{2D1CC8B1-B157-436C-8C0F-1157DD257652}" dt="2024-11-16T20:09:06.907" v="5769"/>
        <pc:sldMkLst>
          <pc:docMk/>
          <pc:sldMk cId="239105258" sldId="314"/>
        </pc:sldMkLst>
        <pc:spChg chg="mod">
          <ac:chgData name="Richard Anderson-Connolly" userId="5984973c83b2e5cc" providerId="LiveId" clId="{2D1CC8B1-B157-436C-8C0F-1157DD257652}" dt="2024-11-16T20:09:06.907" v="5769"/>
          <ac:spMkLst>
            <pc:docMk/>
            <pc:sldMk cId="239105258" sldId="314"/>
            <ac:spMk id="2" creationId="{275D51C9-8F99-3D71-41BE-AEE5A45E29BE}"/>
          </ac:spMkLst>
        </pc:spChg>
        <pc:spChg chg="mod">
          <ac:chgData name="Richard Anderson-Connolly" userId="5984973c83b2e5cc" providerId="LiveId" clId="{2D1CC8B1-B157-436C-8C0F-1157DD257652}" dt="2024-11-16T20:09:06.907" v="5769"/>
          <ac:spMkLst>
            <pc:docMk/>
            <pc:sldMk cId="239105258" sldId="314"/>
            <ac:spMk id="3" creationId="{DE7F4338-8BB0-3564-2D0B-A94E1700AA4D}"/>
          </ac:spMkLst>
        </pc:spChg>
        <pc:spChg chg="mod">
          <ac:chgData name="Richard Anderson-Connolly" userId="5984973c83b2e5cc" providerId="LiveId" clId="{2D1CC8B1-B157-436C-8C0F-1157DD257652}" dt="2024-11-16T20:09:06.907" v="5769"/>
          <ac:spMkLst>
            <pc:docMk/>
            <pc:sldMk cId="239105258" sldId="314"/>
            <ac:spMk id="4" creationId="{0BF30E2D-704E-86A9-C199-493A3C621150}"/>
          </ac:spMkLst>
        </pc:spChg>
      </pc:sldChg>
      <pc:sldChg chg="modSp mod ord modAnim">
        <pc:chgData name="Richard Anderson-Connolly" userId="5984973c83b2e5cc" providerId="LiveId" clId="{2D1CC8B1-B157-436C-8C0F-1157DD257652}" dt="2024-11-16T20:09:06.907" v="5769"/>
        <pc:sldMkLst>
          <pc:docMk/>
          <pc:sldMk cId="55063700" sldId="315"/>
        </pc:sldMkLst>
        <pc:spChg chg="mod">
          <ac:chgData name="Richard Anderson-Connolly" userId="5984973c83b2e5cc" providerId="LiveId" clId="{2D1CC8B1-B157-436C-8C0F-1157DD257652}" dt="2024-11-16T20:09:06.907" v="5769"/>
          <ac:spMkLst>
            <pc:docMk/>
            <pc:sldMk cId="55063700" sldId="315"/>
            <ac:spMk id="2" creationId="{00000000-0000-0000-0000-000000000000}"/>
          </ac:spMkLst>
        </pc:spChg>
        <pc:spChg chg="mod">
          <ac:chgData name="Richard Anderson-Connolly" userId="5984973c83b2e5cc" providerId="LiveId" clId="{2D1CC8B1-B157-436C-8C0F-1157DD257652}" dt="2024-11-16T20:09:06.907" v="5769"/>
          <ac:spMkLst>
            <pc:docMk/>
            <pc:sldMk cId="55063700" sldId="315"/>
            <ac:spMk id="3" creationId="{00000000-0000-0000-0000-000000000000}"/>
          </ac:spMkLst>
        </pc:spChg>
        <pc:spChg chg="mod">
          <ac:chgData name="Richard Anderson-Connolly" userId="5984973c83b2e5cc" providerId="LiveId" clId="{2D1CC8B1-B157-436C-8C0F-1157DD257652}" dt="2024-11-16T20:09:06.907" v="5769"/>
          <ac:spMkLst>
            <pc:docMk/>
            <pc:sldMk cId="55063700" sldId="315"/>
            <ac:spMk id="4" creationId="{00000000-0000-0000-0000-000000000000}"/>
          </ac:spMkLst>
        </pc:spChg>
      </pc:sldChg>
      <pc:sldChg chg="modSp new mod modAnim">
        <pc:chgData name="Richard Anderson-Connolly" userId="5984973c83b2e5cc" providerId="LiveId" clId="{2D1CC8B1-B157-436C-8C0F-1157DD257652}" dt="2024-11-18T00:00:32.206" v="6507" actId="6549"/>
        <pc:sldMkLst>
          <pc:docMk/>
          <pc:sldMk cId="4257058327" sldId="316"/>
        </pc:sldMkLst>
        <pc:spChg chg="mod">
          <ac:chgData name="Richard Anderson-Connolly" userId="5984973c83b2e5cc" providerId="LiveId" clId="{2D1CC8B1-B157-436C-8C0F-1157DD257652}" dt="2024-11-18T00:00:32.206" v="6507" actId="6549"/>
          <ac:spMkLst>
            <pc:docMk/>
            <pc:sldMk cId="4257058327" sldId="316"/>
            <ac:spMk id="2" creationId="{39C81AF1-6E7B-A903-D4E4-677D056783EA}"/>
          </ac:spMkLst>
        </pc:spChg>
        <pc:spChg chg="mod">
          <ac:chgData name="Richard Anderson-Connolly" userId="5984973c83b2e5cc" providerId="LiveId" clId="{2D1CC8B1-B157-436C-8C0F-1157DD257652}" dt="2024-11-16T20:09:06.907" v="5769"/>
          <ac:spMkLst>
            <pc:docMk/>
            <pc:sldMk cId="4257058327" sldId="316"/>
            <ac:spMk id="3" creationId="{F8C8FD72-24C4-D72E-B4EB-427D1D598561}"/>
          </ac:spMkLst>
        </pc:spChg>
        <pc:spChg chg="mod">
          <ac:chgData name="Richard Anderson-Connolly" userId="5984973c83b2e5cc" providerId="LiveId" clId="{2D1CC8B1-B157-436C-8C0F-1157DD257652}" dt="2024-11-16T20:09:06.907" v="5769"/>
          <ac:spMkLst>
            <pc:docMk/>
            <pc:sldMk cId="4257058327" sldId="316"/>
            <ac:spMk id="4" creationId="{EA5356DE-26D9-1F0E-6177-C5EC6FBC95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8B633-B817-4F2A-BFBF-64B5890945BE}"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BD65B-69F7-4FCD-9975-647E834915E4}" type="slidenum">
              <a:rPr lang="en-US" smtClean="0"/>
              <a:t>‹#›</a:t>
            </a:fld>
            <a:endParaRPr lang="en-US"/>
          </a:p>
        </p:txBody>
      </p:sp>
    </p:spTree>
    <p:extLst>
      <p:ext uri="{BB962C8B-B14F-4D97-AF65-F5344CB8AC3E}">
        <p14:creationId xmlns:p14="http://schemas.microsoft.com/office/powerpoint/2010/main" val="207469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965973-E86A-4FAC-AD6B-A59025A78523}" type="slidenum">
              <a:rPr lang="en-US" smtClean="0"/>
              <a:t>3</a:t>
            </a:fld>
            <a:endParaRPr lang="en-US"/>
          </a:p>
        </p:txBody>
      </p:sp>
    </p:spTree>
    <p:extLst>
      <p:ext uri="{BB962C8B-B14F-4D97-AF65-F5344CB8AC3E}">
        <p14:creationId xmlns:p14="http://schemas.microsoft.com/office/powerpoint/2010/main" val="805353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BB3E-5DC0-9F58-5640-0EF880E73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550ED-449A-0B25-58D9-FF56EA613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11E4E-7B71-1349-F5C5-33DC7A05EE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F1DB35-2B9B-385C-37B2-AD005E5919AB}"/>
              </a:ext>
            </a:extLst>
          </p:cNvPr>
          <p:cNvSpPr>
            <a:spLocks noGrp="1"/>
          </p:cNvSpPr>
          <p:nvPr>
            <p:ph type="sldNum" sz="quarter" idx="10"/>
          </p:nvPr>
        </p:nvSpPr>
        <p:spPr/>
        <p:txBody>
          <a:bodyPr/>
          <a:lstStyle/>
          <a:p>
            <a:fld id="{AB965973-E86A-4FAC-AD6B-A59025A78523}" type="slidenum">
              <a:rPr lang="en-US" smtClean="0"/>
              <a:t>4</a:t>
            </a:fld>
            <a:endParaRPr lang="en-US"/>
          </a:p>
        </p:txBody>
      </p:sp>
    </p:spTree>
    <p:extLst>
      <p:ext uri="{BB962C8B-B14F-4D97-AF65-F5344CB8AC3E}">
        <p14:creationId xmlns:p14="http://schemas.microsoft.com/office/powerpoint/2010/main" val="148270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940800" y="4206240"/>
            <a:ext cx="1280160" cy="457200"/>
          </a:xfrm>
        </p:spPr>
        <p:txBody>
          <a:bodyPr/>
          <a:lstStyle/>
          <a:p>
            <a:fld id="{B184D6E0-EBF2-4E2A-A1CF-4DD0F3ACA604}" type="datetime1">
              <a:rPr lang="en-US" smtClean="0">
                <a:solidFill>
                  <a:srgbClr val="297FD5"/>
                </a:solidFill>
              </a:rPr>
              <a:t>11/18/2024</a:t>
            </a:fld>
            <a:endParaRPr lang="en-US">
              <a:solidFill>
                <a:srgbClr val="297FD5"/>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a:solidFill>
                <a:srgbClr val="297FD5"/>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3D69928B-2139-4835-9307-581026801FF0}"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2754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D79FA0-0870-40A8-957A-013865881447}" type="datetime1">
              <a:rPr lang="en-US" smtClean="0">
                <a:solidFill>
                  <a:srgbClr val="297FD5"/>
                </a:solidFill>
              </a:rPr>
              <a:t>11/18/2024</a:t>
            </a:fld>
            <a:endParaRPr lang="en-US">
              <a:solidFill>
                <a:srgbClr val="297FD5"/>
              </a:solidFill>
            </a:endParaRPr>
          </a:p>
        </p:txBody>
      </p:sp>
      <p:sp>
        <p:nvSpPr>
          <p:cNvPr id="5" name="Footer Placeholder 4"/>
          <p:cNvSpPr>
            <a:spLocks noGrp="1"/>
          </p:cNvSpPr>
          <p:nvPr>
            <p:ph type="ftr" sz="quarter" idx="11"/>
          </p:nvPr>
        </p:nvSpPr>
        <p:spPr/>
        <p:txBody>
          <a:bodyPr/>
          <a:lstStyle/>
          <a:p>
            <a:endParaRPr lang="en-US">
              <a:solidFill>
                <a:srgbClr val="297FD5"/>
              </a:solidFill>
            </a:endParaRPr>
          </a:p>
        </p:txBody>
      </p:sp>
      <p:sp>
        <p:nvSpPr>
          <p:cNvPr id="6" name="Slide Number Placeholder 5"/>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322425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86635C-F1BD-466A-82FE-E49EFF5F9B82}" type="datetime1">
              <a:rPr lang="en-US" smtClean="0">
                <a:solidFill>
                  <a:srgbClr val="297FD5"/>
                </a:solidFill>
              </a:rPr>
              <a:t>11/18/2024</a:t>
            </a:fld>
            <a:endParaRPr lang="en-US">
              <a:solidFill>
                <a:srgbClr val="297FD5"/>
              </a:solidFill>
            </a:endParaRPr>
          </a:p>
        </p:txBody>
      </p:sp>
      <p:sp>
        <p:nvSpPr>
          <p:cNvPr id="5" name="Footer Placeholder 4"/>
          <p:cNvSpPr>
            <a:spLocks noGrp="1"/>
          </p:cNvSpPr>
          <p:nvPr>
            <p:ph type="ftr" sz="quarter" idx="11"/>
          </p:nvPr>
        </p:nvSpPr>
        <p:spPr/>
        <p:txBody>
          <a:bodyPr/>
          <a:lstStyle/>
          <a:p>
            <a:endParaRPr lang="en-US">
              <a:solidFill>
                <a:srgbClr val="297FD5"/>
              </a:solidFill>
            </a:endParaRPr>
          </a:p>
        </p:txBody>
      </p:sp>
      <p:sp>
        <p:nvSpPr>
          <p:cNvPr id="6" name="Slide Number Placeholder 5"/>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363913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202A85-7FA7-4C02-9F90-1894C5443BE5}" type="datetime1">
              <a:rPr lang="en-US" smtClean="0">
                <a:solidFill>
                  <a:srgbClr val="297FD5"/>
                </a:solidFill>
              </a:rPr>
              <a:t>11/18/2024</a:t>
            </a:fld>
            <a:endParaRPr lang="en-US">
              <a:solidFill>
                <a:srgbClr val="297FD5"/>
              </a:solidFill>
            </a:endParaRPr>
          </a:p>
        </p:txBody>
      </p:sp>
      <p:sp>
        <p:nvSpPr>
          <p:cNvPr id="5" name="Footer Placeholder 4"/>
          <p:cNvSpPr>
            <a:spLocks noGrp="1"/>
          </p:cNvSpPr>
          <p:nvPr>
            <p:ph type="ftr" sz="quarter" idx="11"/>
          </p:nvPr>
        </p:nvSpPr>
        <p:spPr/>
        <p:txBody>
          <a:bodyPr/>
          <a:lstStyle/>
          <a:p>
            <a:endParaRPr lang="en-US">
              <a:solidFill>
                <a:srgbClr val="297FD5"/>
              </a:solidFill>
            </a:endParaRPr>
          </a:p>
        </p:txBody>
      </p:sp>
      <p:sp>
        <p:nvSpPr>
          <p:cNvPr id="6" name="Slide Number Placeholder 5"/>
          <p:cNvSpPr>
            <a:spLocks noGrp="1"/>
          </p:cNvSpPr>
          <p:nvPr>
            <p:ph type="sldNum" sz="quarter" idx="12"/>
          </p:nvPr>
        </p:nvSpPr>
        <p:spPr/>
        <p:txBody>
          <a:bodyPr/>
          <a:lstStyle>
            <a:lvl1pPr>
              <a:defRPr sz="2000"/>
            </a:lvl1pPr>
          </a:lstStyle>
          <a:p>
            <a:fld id="{3D69928B-2139-4835-9307-581026801FF0}" type="slidenum">
              <a:rPr lang="en-US" smtClean="0"/>
              <a:pPr/>
              <a:t>‹#›</a:t>
            </a:fld>
            <a:endParaRPr lang="en-US"/>
          </a:p>
        </p:txBody>
      </p:sp>
    </p:spTree>
    <p:extLst>
      <p:ext uri="{BB962C8B-B14F-4D97-AF65-F5344CB8AC3E}">
        <p14:creationId xmlns:p14="http://schemas.microsoft.com/office/powerpoint/2010/main" val="357222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1921200-6DE2-45AA-A21A-044E5C5576C4}" type="datetime1">
              <a:rPr lang="en-US" smtClean="0">
                <a:solidFill>
                  <a:srgbClr val="297FD5"/>
                </a:solidFill>
              </a:rPr>
              <a:t>11/18/2024</a:t>
            </a:fld>
            <a:endParaRPr lang="en-US">
              <a:solidFill>
                <a:srgbClr val="297FD5"/>
              </a:solidFill>
            </a:endParaRPr>
          </a:p>
        </p:txBody>
      </p:sp>
      <p:sp>
        <p:nvSpPr>
          <p:cNvPr id="5" name="Footer Placeholder 4"/>
          <p:cNvSpPr>
            <a:spLocks noGrp="1"/>
          </p:cNvSpPr>
          <p:nvPr>
            <p:ph type="ftr" sz="quarter" idx="11"/>
          </p:nvPr>
        </p:nvSpPr>
        <p:spPr/>
        <p:txBody>
          <a:bodyPr/>
          <a:lstStyle/>
          <a:p>
            <a:endParaRPr lang="en-US">
              <a:solidFill>
                <a:srgbClr val="297FD5"/>
              </a:solidFill>
            </a:endParaRPr>
          </a:p>
        </p:txBody>
      </p:sp>
      <p:sp>
        <p:nvSpPr>
          <p:cNvPr id="6" name="Slide Number Placeholder 5"/>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148556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0819D1F-03D9-448E-8BB8-7AF586C4B337}" type="datetime1">
              <a:rPr lang="en-US" smtClean="0">
                <a:solidFill>
                  <a:srgbClr val="297FD5"/>
                </a:solidFill>
              </a:rPr>
              <a:t>11/18/2024</a:t>
            </a:fld>
            <a:endParaRPr lang="en-US">
              <a:solidFill>
                <a:srgbClr val="297FD5"/>
              </a:solidFill>
            </a:endParaRPr>
          </a:p>
        </p:txBody>
      </p:sp>
      <p:sp>
        <p:nvSpPr>
          <p:cNvPr id="6" name="Footer Placeholder 5"/>
          <p:cNvSpPr>
            <a:spLocks noGrp="1"/>
          </p:cNvSpPr>
          <p:nvPr>
            <p:ph type="ftr" sz="quarter" idx="11"/>
          </p:nvPr>
        </p:nvSpPr>
        <p:spPr/>
        <p:txBody>
          <a:bodyPr/>
          <a:lstStyle/>
          <a:p>
            <a:endParaRPr lang="en-US">
              <a:solidFill>
                <a:srgbClr val="297FD5"/>
              </a:solidFill>
            </a:endParaRPr>
          </a:p>
        </p:txBody>
      </p:sp>
      <p:sp>
        <p:nvSpPr>
          <p:cNvPr id="7" name="Slide Number Placeholder 6"/>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290141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427AA4D-F3D5-4D63-916C-484A99A536C1}" type="datetime1">
              <a:rPr lang="en-US" smtClean="0">
                <a:solidFill>
                  <a:srgbClr val="297FD5"/>
                </a:solidFill>
              </a:rPr>
              <a:t>11/18/2024</a:t>
            </a:fld>
            <a:endParaRPr lang="en-US">
              <a:solidFill>
                <a:srgbClr val="297FD5"/>
              </a:solidFill>
            </a:endParaRPr>
          </a:p>
        </p:txBody>
      </p:sp>
      <p:sp>
        <p:nvSpPr>
          <p:cNvPr id="27" name="Slide Number Placeholder 26"/>
          <p:cNvSpPr>
            <a:spLocks noGrp="1"/>
          </p:cNvSpPr>
          <p:nvPr>
            <p:ph type="sldNum" sz="quarter" idx="11"/>
          </p:nvPr>
        </p:nvSpPr>
        <p:spPr/>
        <p:txBody>
          <a:bodyPr rtlCol="0"/>
          <a:lstStyle/>
          <a:p>
            <a:fld id="{3D69928B-2139-4835-9307-581026801FF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297FD5"/>
              </a:solidFill>
            </a:endParaRPr>
          </a:p>
        </p:txBody>
      </p:sp>
    </p:spTree>
    <p:extLst>
      <p:ext uri="{BB962C8B-B14F-4D97-AF65-F5344CB8AC3E}">
        <p14:creationId xmlns:p14="http://schemas.microsoft.com/office/powerpoint/2010/main" val="3005035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8778240" y="612648"/>
            <a:ext cx="1276352" cy="457200"/>
          </a:xfrm>
        </p:spPr>
        <p:txBody>
          <a:bodyPr/>
          <a:lstStyle/>
          <a:p>
            <a:fld id="{7D30FE44-FD29-4A5F-8709-51C8C5280F9A}" type="datetime1">
              <a:rPr lang="en-US" smtClean="0">
                <a:solidFill>
                  <a:srgbClr val="297FD5"/>
                </a:solidFill>
              </a:rPr>
              <a:t>11/18/2024</a:t>
            </a:fld>
            <a:endParaRPr lang="en-US">
              <a:solidFill>
                <a:srgbClr val="297FD5"/>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a:solidFill>
                <a:srgbClr val="297FD5"/>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106209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EEAA9-82C2-40CC-9D60-BF5E314546B0}" type="datetime1">
              <a:rPr lang="en-US" smtClean="0">
                <a:solidFill>
                  <a:srgbClr val="297FD5"/>
                </a:solidFill>
              </a:rPr>
              <a:t>11/18/2024</a:t>
            </a:fld>
            <a:endParaRPr lang="en-US">
              <a:solidFill>
                <a:srgbClr val="297FD5"/>
              </a:solidFill>
            </a:endParaRPr>
          </a:p>
        </p:txBody>
      </p:sp>
      <p:sp>
        <p:nvSpPr>
          <p:cNvPr id="3" name="Footer Placeholder 2"/>
          <p:cNvSpPr>
            <a:spLocks noGrp="1"/>
          </p:cNvSpPr>
          <p:nvPr>
            <p:ph type="ftr" sz="quarter" idx="11"/>
          </p:nvPr>
        </p:nvSpPr>
        <p:spPr/>
        <p:txBody>
          <a:bodyPr/>
          <a:lstStyle/>
          <a:p>
            <a:endParaRPr lang="en-US">
              <a:solidFill>
                <a:srgbClr val="297FD5"/>
              </a:solidFill>
            </a:endParaRPr>
          </a:p>
        </p:txBody>
      </p:sp>
      <p:sp>
        <p:nvSpPr>
          <p:cNvPr id="4" name="Slide Number Placeholder 3"/>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235148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453840-B49E-4640-B99F-53FF351384DB}" type="datetime1">
              <a:rPr lang="en-US" smtClean="0">
                <a:solidFill>
                  <a:srgbClr val="297FD5"/>
                </a:solidFill>
              </a:rPr>
              <a:t>11/18/2024</a:t>
            </a:fld>
            <a:endParaRPr lang="en-US">
              <a:solidFill>
                <a:srgbClr val="297FD5"/>
              </a:solidFill>
            </a:endParaRPr>
          </a:p>
        </p:txBody>
      </p:sp>
      <p:sp>
        <p:nvSpPr>
          <p:cNvPr id="6" name="Footer Placeholder 5"/>
          <p:cNvSpPr>
            <a:spLocks noGrp="1"/>
          </p:cNvSpPr>
          <p:nvPr>
            <p:ph type="ftr" sz="quarter" idx="11"/>
          </p:nvPr>
        </p:nvSpPr>
        <p:spPr/>
        <p:txBody>
          <a:bodyPr/>
          <a:lstStyle/>
          <a:p>
            <a:endParaRPr lang="en-US">
              <a:solidFill>
                <a:srgbClr val="297FD5"/>
              </a:solidFill>
            </a:endParaRPr>
          </a:p>
        </p:txBody>
      </p:sp>
      <p:sp>
        <p:nvSpPr>
          <p:cNvPr id="7" name="Slide Number Placeholder 6"/>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355584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2EBBA85-7F90-4843-B4E5-6AB6DB565416}" type="datetime1">
              <a:rPr lang="en-US" smtClean="0">
                <a:solidFill>
                  <a:srgbClr val="297FD5"/>
                </a:solidFill>
              </a:rPr>
              <a:t>11/18/2024</a:t>
            </a:fld>
            <a:endParaRPr lang="en-US">
              <a:solidFill>
                <a:srgbClr val="297FD5"/>
              </a:solidFill>
            </a:endParaRPr>
          </a:p>
        </p:txBody>
      </p:sp>
      <p:sp>
        <p:nvSpPr>
          <p:cNvPr id="6" name="Footer Placeholder 5"/>
          <p:cNvSpPr>
            <a:spLocks noGrp="1"/>
          </p:cNvSpPr>
          <p:nvPr>
            <p:ph type="ftr" sz="quarter" idx="11"/>
          </p:nvPr>
        </p:nvSpPr>
        <p:spPr/>
        <p:txBody>
          <a:bodyPr/>
          <a:lstStyle/>
          <a:p>
            <a:endParaRPr lang="en-US">
              <a:solidFill>
                <a:srgbClr val="297FD5"/>
              </a:solidFill>
            </a:endParaRPr>
          </a:p>
        </p:txBody>
      </p:sp>
      <p:sp>
        <p:nvSpPr>
          <p:cNvPr id="7" name="Slide Number Placeholder 6"/>
          <p:cNvSpPr>
            <a:spLocks noGrp="1"/>
          </p:cNvSpPr>
          <p:nvPr>
            <p:ph type="sldNum" sz="quarter" idx="12"/>
          </p:nvPr>
        </p:nvSpPr>
        <p:spPr/>
        <p:txBody>
          <a:bodyPr/>
          <a:lstStyle/>
          <a:p>
            <a:fld id="{3D69928B-2139-4835-9307-581026801FF0}" type="slidenum">
              <a:rPr lang="en-US" smtClean="0"/>
              <a:pPr/>
              <a:t>‹#›</a:t>
            </a:fld>
            <a:endParaRPr lang="en-US"/>
          </a:p>
        </p:txBody>
      </p:sp>
    </p:spTree>
    <p:extLst>
      <p:ext uri="{BB962C8B-B14F-4D97-AF65-F5344CB8AC3E}">
        <p14:creationId xmlns:p14="http://schemas.microsoft.com/office/powerpoint/2010/main" val="281133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21A0B18F-9CC9-4C0E-BA51-BABFF5C7DF4C}" type="datetime1">
              <a:rPr lang="en-US" smtClean="0">
                <a:solidFill>
                  <a:srgbClr val="297FD5"/>
                </a:solidFill>
              </a:rPr>
              <a:t>11/18/2024</a:t>
            </a:fld>
            <a:endParaRPr lang="en-US">
              <a:solidFill>
                <a:srgbClr val="297FD5"/>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297FD5"/>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2000">
                <a:solidFill>
                  <a:srgbClr val="FFFFFF"/>
                </a:solidFill>
              </a:defRPr>
            </a:lvl1pPr>
          </a:lstStyle>
          <a:p>
            <a:fld id="{3D69928B-2139-4835-9307-581026801FF0}" type="slidenum">
              <a:rPr lang="en-US" smtClean="0"/>
              <a:pPr/>
              <a:t>‹#›</a:t>
            </a:fld>
            <a:endParaRPr lang="en-US"/>
          </a:p>
        </p:txBody>
      </p:sp>
    </p:spTree>
    <p:extLst>
      <p:ext uri="{BB962C8B-B14F-4D97-AF65-F5344CB8AC3E}">
        <p14:creationId xmlns:p14="http://schemas.microsoft.com/office/powerpoint/2010/main" val="170673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1"/>
            <a:ext cx="8458200" cy="1470025"/>
          </a:xfrm>
        </p:spPr>
        <p:txBody>
          <a:bodyPr/>
          <a:lstStyle/>
          <a:p>
            <a:pPr algn="ctr"/>
            <a:r>
              <a:rPr lang="en-US" dirty="0"/>
              <a:t>Social Movements and </a:t>
            </a:r>
            <a:br>
              <a:rPr lang="en-US" dirty="0"/>
            </a:br>
            <a:r>
              <a:rPr lang="en-US" dirty="0"/>
              <a:t>Climate Change Activism</a:t>
            </a:r>
          </a:p>
        </p:txBody>
      </p:sp>
      <p:sp>
        <p:nvSpPr>
          <p:cNvPr id="3" name="Subtitle 2"/>
          <p:cNvSpPr>
            <a:spLocks noGrp="1"/>
          </p:cNvSpPr>
          <p:nvPr>
            <p:ph type="subTitle" idx="1"/>
          </p:nvPr>
        </p:nvSpPr>
        <p:spPr/>
        <p:txBody>
          <a:bodyPr>
            <a:normAutofit/>
          </a:bodyPr>
          <a:lstStyle/>
          <a:p>
            <a:r>
              <a:rPr lang="en-US" dirty="0"/>
              <a:t>Richard Anderson-Connolly</a:t>
            </a:r>
          </a:p>
          <a:p>
            <a:r>
              <a:rPr lang="en-US" dirty="0"/>
              <a:t>CONN 350</a:t>
            </a:r>
          </a:p>
        </p:txBody>
      </p:sp>
    </p:spTree>
    <p:extLst>
      <p:ext uri="{BB962C8B-B14F-4D97-AF65-F5344CB8AC3E}">
        <p14:creationId xmlns:p14="http://schemas.microsoft.com/office/powerpoint/2010/main" val="329221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797E6-89AA-61B4-D990-276F84EEA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D51C9-8F99-3D71-41BE-AEE5A45E29BE}"/>
              </a:ext>
            </a:extLst>
          </p:cNvPr>
          <p:cNvSpPr>
            <a:spLocks noGrp="1"/>
          </p:cNvSpPr>
          <p:nvPr>
            <p:ph type="title"/>
          </p:nvPr>
        </p:nvSpPr>
        <p:spPr/>
        <p:txBody>
          <a:bodyPr/>
          <a:lstStyle/>
          <a:p>
            <a:pPr algn="ctr"/>
            <a:r>
              <a:rPr lang="en-US" dirty="0"/>
              <a:t>To Annoy or Not Annoy?</a:t>
            </a:r>
          </a:p>
        </p:txBody>
      </p:sp>
      <p:sp>
        <p:nvSpPr>
          <p:cNvPr id="3" name="Content Placeholder 2">
            <a:extLst>
              <a:ext uri="{FF2B5EF4-FFF2-40B4-BE49-F238E27FC236}">
                <a16:creationId xmlns:a16="http://schemas.microsoft.com/office/drawing/2014/main" id="{DE7F4338-8BB0-3564-2D0B-A94E1700AA4D}"/>
              </a:ext>
            </a:extLst>
          </p:cNvPr>
          <p:cNvSpPr>
            <a:spLocks noGrp="1"/>
          </p:cNvSpPr>
          <p:nvPr>
            <p:ph idx="1"/>
          </p:nvPr>
        </p:nvSpPr>
        <p:spPr/>
        <p:txBody>
          <a:bodyPr>
            <a:normAutofit/>
          </a:bodyPr>
          <a:lstStyle/>
          <a:p>
            <a:r>
              <a:rPr lang="en-US" dirty="0"/>
              <a:t>If the previous analysis is correct, social movements should try to make it more difficult for the rulers to rule, forcing them to change the law.</a:t>
            </a:r>
          </a:p>
          <a:p>
            <a:r>
              <a:rPr lang="en-US" dirty="0"/>
              <a:t>A separate question is whether they should worry about the attitudes of the general population. </a:t>
            </a:r>
          </a:p>
          <a:p>
            <a:pPr lvl="1"/>
            <a:r>
              <a:rPr lang="en-US" dirty="0"/>
              <a:t>Most sociologists would say that the challenge is making life harder for the elite without alienating the general population.</a:t>
            </a:r>
          </a:p>
          <a:p>
            <a:pPr lvl="1"/>
            <a:r>
              <a:rPr lang="en-US" dirty="0"/>
              <a:t>Young and Thomas-Walters, however, discount the importance of majority support and focus exclusively on imposing costs on elite decision makers.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BF30E2D-704E-86A9-C199-493A3C621150}"/>
              </a:ext>
            </a:extLst>
          </p:cNvPr>
          <p:cNvSpPr>
            <a:spLocks noGrp="1"/>
          </p:cNvSpPr>
          <p:nvPr>
            <p:ph type="sldNum" sz="quarter" idx="12"/>
          </p:nvPr>
        </p:nvSpPr>
        <p:spPr/>
        <p:txBody>
          <a:bodyPr/>
          <a:lstStyle/>
          <a:p>
            <a:fld id="{3D69928B-2139-4835-9307-581026801FF0}" type="slidenum">
              <a:rPr lang="en-US" smtClean="0"/>
              <a:pPr/>
              <a:t>10</a:t>
            </a:fld>
            <a:endParaRPr lang="en-US"/>
          </a:p>
        </p:txBody>
      </p:sp>
    </p:spTree>
    <p:extLst>
      <p:ext uri="{BB962C8B-B14F-4D97-AF65-F5344CB8AC3E}">
        <p14:creationId xmlns:p14="http://schemas.microsoft.com/office/powerpoint/2010/main" val="23910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27A0C-AB42-9548-7207-454C15BAC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ECA61-59AB-DA30-52C6-FB61DDA3BACA}"/>
              </a:ext>
            </a:extLst>
          </p:cNvPr>
          <p:cNvSpPr>
            <a:spLocks noGrp="1"/>
          </p:cNvSpPr>
          <p:nvPr>
            <p:ph type="title"/>
          </p:nvPr>
        </p:nvSpPr>
        <p:spPr/>
        <p:txBody>
          <a:bodyPr/>
          <a:lstStyle/>
          <a:p>
            <a:pPr algn="ctr"/>
            <a:r>
              <a:rPr lang="en-US" dirty="0"/>
              <a:t>Problems for the Climate Change Movement</a:t>
            </a:r>
          </a:p>
        </p:txBody>
      </p:sp>
      <p:sp>
        <p:nvSpPr>
          <p:cNvPr id="3" name="Content Placeholder 2">
            <a:extLst>
              <a:ext uri="{FF2B5EF4-FFF2-40B4-BE49-F238E27FC236}">
                <a16:creationId xmlns:a16="http://schemas.microsoft.com/office/drawing/2014/main" id="{E42A45E6-3A5F-9ADD-EAD5-D1FF879149D2}"/>
              </a:ext>
            </a:extLst>
          </p:cNvPr>
          <p:cNvSpPr>
            <a:spLocks noGrp="1"/>
          </p:cNvSpPr>
          <p:nvPr>
            <p:ph idx="1"/>
          </p:nvPr>
        </p:nvSpPr>
        <p:spPr/>
        <p:txBody>
          <a:bodyPr>
            <a:normAutofit fontScale="92500" lnSpcReduction="10000"/>
          </a:bodyPr>
          <a:lstStyle/>
          <a:p>
            <a:r>
              <a:rPr lang="en-US" dirty="0"/>
              <a:t>I see a few problems with the ability of the climate change movement to effect social change:</a:t>
            </a:r>
          </a:p>
          <a:p>
            <a:pPr marL="624078" indent="-514350">
              <a:buFont typeface="+mj-lt"/>
              <a:buAutoNum type="arabicPeriod"/>
            </a:pPr>
            <a:r>
              <a:rPr lang="en-US" dirty="0"/>
              <a:t>Economic strikes are powerful, probably the most powerful type of disruption, but labor is not especially sympathetic to the movement, and a general strike seems all but impossible.</a:t>
            </a:r>
          </a:p>
          <a:p>
            <a:pPr marL="624078" indent="-514350">
              <a:buFont typeface="+mj-lt"/>
              <a:buAutoNum type="arabicPeriod"/>
            </a:pPr>
            <a:r>
              <a:rPr lang="en-US" dirty="0"/>
              <a:t>Boycotts of fossil fuel companies is an option, but most individuals will not voluntarily limit their consumption to any large extent, nor can we expect workers to want to pay more to fill up their cars to commute to work.</a:t>
            </a:r>
          </a:p>
          <a:p>
            <a:pPr marL="624078" indent="-514350">
              <a:buFont typeface="+mj-lt"/>
              <a:buAutoNum type="arabicPeriod"/>
            </a:pPr>
            <a:r>
              <a:rPr lang="en-US" dirty="0"/>
              <a:t>Stopping traffic for a couple hours or throwing canned soup on a painting does nothing to disrupt the ruling class.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B38EB03-DB33-CE2B-25A0-70B38D9050F6}"/>
              </a:ext>
            </a:extLst>
          </p:cNvPr>
          <p:cNvSpPr>
            <a:spLocks noGrp="1"/>
          </p:cNvSpPr>
          <p:nvPr>
            <p:ph type="sldNum" sz="quarter" idx="12"/>
          </p:nvPr>
        </p:nvSpPr>
        <p:spPr/>
        <p:txBody>
          <a:bodyPr/>
          <a:lstStyle/>
          <a:p>
            <a:fld id="{3D69928B-2139-4835-9307-581026801FF0}" type="slidenum">
              <a:rPr lang="en-US" smtClean="0"/>
              <a:pPr/>
              <a:t>11</a:t>
            </a:fld>
            <a:endParaRPr lang="en-US"/>
          </a:p>
        </p:txBody>
      </p:sp>
    </p:spTree>
    <p:extLst>
      <p:ext uri="{BB962C8B-B14F-4D97-AF65-F5344CB8AC3E}">
        <p14:creationId xmlns:p14="http://schemas.microsoft.com/office/powerpoint/2010/main" val="217774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1AF1-6E7B-A903-D4E4-677D056783EA}"/>
              </a:ext>
            </a:extLst>
          </p:cNvPr>
          <p:cNvSpPr>
            <a:spLocks noGrp="1"/>
          </p:cNvSpPr>
          <p:nvPr>
            <p:ph type="title"/>
          </p:nvPr>
        </p:nvSpPr>
        <p:spPr/>
        <p:txBody>
          <a:bodyPr/>
          <a:lstStyle/>
          <a:p>
            <a:pPr algn="ctr"/>
            <a:r>
              <a:rPr lang="en-US" dirty="0"/>
              <a:t>Discussion</a:t>
            </a:r>
          </a:p>
        </p:txBody>
      </p:sp>
      <p:sp>
        <p:nvSpPr>
          <p:cNvPr id="3" name="Content Placeholder 2">
            <a:extLst>
              <a:ext uri="{FF2B5EF4-FFF2-40B4-BE49-F238E27FC236}">
                <a16:creationId xmlns:a16="http://schemas.microsoft.com/office/drawing/2014/main" id="{F8C8FD72-24C4-D72E-B4EB-427D1D598561}"/>
              </a:ext>
            </a:extLst>
          </p:cNvPr>
          <p:cNvSpPr>
            <a:spLocks noGrp="1"/>
          </p:cNvSpPr>
          <p:nvPr>
            <p:ph idx="1"/>
          </p:nvPr>
        </p:nvSpPr>
        <p:spPr/>
        <p:txBody>
          <a:bodyPr/>
          <a:lstStyle/>
          <a:p>
            <a:r>
              <a:rPr lang="en-US" dirty="0"/>
              <a:t>I take the following to be true statements:</a:t>
            </a:r>
          </a:p>
          <a:p>
            <a:pPr marL="624078" indent="-514350">
              <a:buFont typeface="+mj-lt"/>
              <a:buAutoNum type="arabicPeriod"/>
            </a:pPr>
            <a:r>
              <a:rPr lang="en-US" dirty="0"/>
              <a:t>Most young people think climate change is an existential crisis. (Existential means that existence depends on solving it!)</a:t>
            </a:r>
          </a:p>
          <a:p>
            <a:pPr marL="624078" indent="-514350">
              <a:buFont typeface="+mj-lt"/>
              <a:buAutoNum type="arabicPeriod"/>
            </a:pPr>
            <a:r>
              <a:rPr lang="en-US" dirty="0"/>
              <a:t>Most young people (and older people too) are not involved in a social movement organization to do anything about climate change.</a:t>
            </a:r>
          </a:p>
          <a:p>
            <a:r>
              <a:rPr lang="en-US" dirty="0"/>
              <a:t>My big question: How do we (you, as young people) reconcile those two facts?</a:t>
            </a:r>
          </a:p>
        </p:txBody>
      </p:sp>
      <p:sp>
        <p:nvSpPr>
          <p:cNvPr id="4" name="Slide Number Placeholder 3">
            <a:extLst>
              <a:ext uri="{FF2B5EF4-FFF2-40B4-BE49-F238E27FC236}">
                <a16:creationId xmlns:a16="http://schemas.microsoft.com/office/drawing/2014/main" id="{EA5356DE-26D9-1F0E-6177-C5EC6FBC95A8}"/>
              </a:ext>
            </a:extLst>
          </p:cNvPr>
          <p:cNvSpPr>
            <a:spLocks noGrp="1"/>
          </p:cNvSpPr>
          <p:nvPr>
            <p:ph type="sldNum" sz="quarter" idx="12"/>
          </p:nvPr>
        </p:nvSpPr>
        <p:spPr/>
        <p:txBody>
          <a:bodyPr/>
          <a:lstStyle/>
          <a:p>
            <a:fld id="{3D69928B-2139-4835-9307-581026801FF0}" type="slidenum">
              <a:rPr lang="en-US" smtClean="0"/>
              <a:pPr/>
              <a:t>12</a:t>
            </a:fld>
            <a:endParaRPr lang="en-US"/>
          </a:p>
        </p:txBody>
      </p:sp>
    </p:spTree>
    <p:extLst>
      <p:ext uri="{BB962C8B-B14F-4D97-AF65-F5344CB8AC3E}">
        <p14:creationId xmlns:p14="http://schemas.microsoft.com/office/powerpoint/2010/main" val="425705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Social Movements</a:t>
            </a:r>
          </a:p>
        </p:txBody>
      </p:sp>
      <p:sp>
        <p:nvSpPr>
          <p:cNvPr id="3" name="Content Placeholder 2"/>
          <p:cNvSpPr>
            <a:spLocks noGrp="1"/>
          </p:cNvSpPr>
          <p:nvPr>
            <p:ph idx="1"/>
          </p:nvPr>
        </p:nvSpPr>
        <p:spPr/>
        <p:txBody>
          <a:bodyPr>
            <a:normAutofit lnSpcReduction="10000"/>
          </a:bodyPr>
          <a:lstStyle/>
          <a:p>
            <a:r>
              <a:rPr lang="en-US" dirty="0"/>
              <a:t>Definition: A Social Movement is a group that seeks to accomplish or prevent some type of social change.</a:t>
            </a:r>
          </a:p>
          <a:p>
            <a:pPr lvl="1"/>
            <a:r>
              <a:rPr lang="en-US" dirty="0"/>
              <a:t>Some of the most important historical examples include abolition (of slavery), civil rights, labor/unionization, and women’s movements.</a:t>
            </a:r>
          </a:p>
          <a:p>
            <a:pPr lvl="1"/>
            <a:r>
              <a:rPr lang="en-US" dirty="0"/>
              <a:t>Today’s focus is on the movement against climate change and CO2 emission.</a:t>
            </a:r>
          </a:p>
          <a:p>
            <a:r>
              <a:rPr lang="en-US" dirty="0"/>
              <a:t>While social movements have no direct legal power, the state may be working for or against any particular social change.</a:t>
            </a:r>
          </a:p>
          <a:p>
            <a:pPr lvl="1"/>
            <a:r>
              <a:rPr lang="en-US" dirty="0"/>
              <a:t>Indeed, the state, or the political environment more broadly, may be the most important factor in social change.</a:t>
            </a:r>
          </a:p>
        </p:txBody>
      </p:sp>
      <p:sp>
        <p:nvSpPr>
          <p:cNvPr id="4" name="Slide Number Placeholder 3"/>
          <p:cNvSpPr>
            <a:spLocks noGrp="1"/>
          </p:cNvSpPr>
          <p:nvPr>
            <p:ph type="sldNum" sz="quarter" idx="12"/>
          </p:nvPr>
        </p:nvSpPr>
        <p:spPr/>
        <p:txBody>
          <a:bodyPr/>
          <a:lstStyle/>
          <a:p>
            <a:fld id="{3D69928B-2139-4835-9307-581026801FF0}" type="slidenum">
              <a:rPr lang="en-US" smtClean="0"/>
              <a:pPr/>
              <a:t>2</a:t>
            </a:fld>
            <a:endParaRPr lang="en-US"/>
          </a:p>
        </p:txBody>
      </p:sp>
    </p:spTree>
    <p:extLst>
      <p:ext uri="{BB962C8B-B14F-4D97-AF65-F5344CB8AC3E}">
        <p14:creationId xmlns:p14="http://schemas.microsoft.com/office/powerpoint/2010/main" val="138137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Political Process Model of (Successful) Social Movements</a:t>
            </a:r>
          </a:p>
        </p:txBody>
      </p:sp>
      <p:sp>
        <p:nvSpPr>
          <p:cNvPr id="3" name="Content Placeholder 2"/>
          <p:cNvSpPr>
            <a:spLocks noGrp="1"/>
          </p:cNvSpPr>
          <p:nvPr>
            <p:ph idx="1"/>
          </p:nvPr>
        </p:nvSpPr>
        <p:spPr/>
        <p:txBody>
          <a:bodyPr>
            <a:normAutofit/>
          </a:bodyPr>
          <a:lstStyle/>
          <a:p>
            <a:r>
              <a:rPr lang="en-US" dirty="0"/>
              <a:t>In the sociological literature (see the article by Aldon Morris) there are three elements in social movements’ ability to successfully bring about social change.</a:t>
            </a:r>
          </a:p>
          <a:p>
            <a:pPr marL="633222" indent="-514350">
              <a:buFont typeface="+mj-lt"/>
              <a:buAutoNum type="arabicPeriod"/>
            </a:pPr>
            <a:r>
              <a:rPr lang="en-US" dirty="0"/>
              <a:t>Mobilizing Structures</a:t>
            </a:r>
          </a:p>
          <a:p>
            <a:pPr marL="633222" indent="-514350">
              <a:buFont typeface="+mj-lt"/>
              <a:buAutoNum type="arabicPeriod"/>
            </a:pPr>
            <a:r>
              <a:rPr lang="en-US" dirty="0"/>
              <a:t>Political Opportunities</a:t>
            </a:r>
          </a:p>
          <a:p>
            <a:pPr marL="633222" indent="-514350">
              <a:buFont typeface="+mj-lt"/>
              <a:buAutoNum type="arabicPeriod"/>
            </a:pPr>
            <a:r>
              <a:rPr lang="en-US" dirty="0"/>
              <a:t>Cultural Framing</a:t>
            </a:r>
          </a:p>
        </p:txBody>
      </p:sp>
      <p:sp>
        <p:nvSpPr>
          <p:cNvPr id="4" name="Slide Number Placeholder 3"/>
          <p:cNvSpPr>
            <a:spLocks noGrp="1"/>
          </p:cNvSpPr>
          <p:nvPr>
            <p:ph type="sldNum" sz="quarter" idx="12"/>
          </p:nvPr>
        </p:nvSpPr>
        <p:spPr/>
        <p:txBody>
          <a:bodyPr/>
          <a:lstStyle/>
          <a:p>
            <a:fld id="{3D69928B-2139-4835-9307-581026801FF0}" type="slidenum">
              <a:rPr lang="en-US" smtClean="0"/>
              <a:pPr/>
              <a:t>3</a:t>
            </a:fld>
            <a:endParaRPr lang="en-US"/>
          </a:p>
        </p:txBody>
      </p:sp>
    </p:spTree>
    <p:extLst>
      <p:ext uri="{BB962C8B-B14F-4D97-AF65-F5344CB8AC3E}">
        <p14:creationId xmlns:p14="http://schemas.microsoft.com/office/powerpoint/2010/main" val="237651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C6EBC-814F-D57B-FB6B-7275F5305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DD489-BED7-D4EE-71BA-1B81A087C35E}"/>
              </a:ext>
            </a:extLst>
          </p:cNvPr>
          <p:cNvSpPr>
            <a:spLocks noGrp="1"/>
          </p:cNvSpPr>
          <p:nvPr>
            <p:ph type="title"/>
          </p:nvPr>
        </p:nvSpPr>
        <p:spPr/>
        <p:txBody>
          <a:bodyPr>
            <a:normAutofit/>
          </a:bodyPr>
          <a:lstStyle/>
          <a:p>
            <a:pPr algn="ctr"/>
            <a:r>
              <a:rPr lang="en-US" dirty="0"/>
              <a:t>Mobilizing Structures</a:t>
            </a:r>
          </a:p>
        </p:txBody>
      </p:sp>
      <p:sp>
        <p:nvSpPr>
          <p:cNvPr id="3" name="Content Placeholder 2">
            <a:extLst>
              <a:ext uri="{FF2B5EF4-FFF2-40B4-BE49-F238E27FC236}">
                <a16:creationId xmlns:a16="http://schemas.microsoft.com/office/drawing/2014/main" id="{D2E767D1-1C92-1AB3-CA81-1635AD367734}"/>
              </a:ext>
            </a:extLst>
          </p:cNvPr>
          <p:cNvSpPr>
            <a:spLocks noGrp="1"/>
          </p:cNvSpPr>
          <p:nvPr>
            <p:ph idx="1"/>
          </p:nvPr>
        </p:nvSpPr>
        <p:spPr/>
        <p:txBody>
          <a:bodyPr>
            <a:normAutofit/>
          </a:bodyPr>
          <a:lstStyle/>
          <a:p>
            <a:pPr marL="633222" indent="-514350"/>
            <a:r>
              <a:rPr lang="en-US" dirty="0"/>
              <a:t>Mobilizing structures are “those collective vehicles, informal as well as formal, through which people mobilize and engage in collective action” (McAdam et al. 1996).</a:t>
            </a:r>
          </a:p>
          <a:p>
            <a:pPr marL="633222" indent="-514350"/>
            <a:r>
              <a:rPr lang="en-US" dirty="0"/>
              <a:t>They are the organizations, networks, and technology through which individuals can be recruited and coordinated in order to work toward a more-or-less common objective.</a:t>
            </a:r>
          </a:p>
          <a:p>
            <a:pPr marL="925830" lvl="1" indent="-514350"/>
            <a:r>
              <a:rPr lang="en-US" dirty="0"/>
              <a:t>For example, unions, churches, and different types of social media.</a:t>
            </a:r>
          </a:p>
          <a:p>
            <a:pPr marL="633222" indent="-514350"/>
            <a:r>
              <a:rPr lang="en-US" dirty="0"/>
              <a:t>Not strength in numbers, but strength in </a:t>
            </a:r>
            <a:r>
              <a:rPr lang="en-US" i="1" dirty="0"/>
              <a:t>organized</a:t>
            </a:r>
            <a:r>
              <a:rPr lang="en-US" dirty="0"/>
              <a:t> numbers!</a:t>
            </a:r>
          </a:p>
          <a:p>
            <a:pPr marL="925830" lvl="1" indent="-514350"/>
            <a:endParaRPr lang="en-US" dirty="0"/>
          </a:p>
        </p:txBody>
      </p:sp>
      <p:sp>
        <p:nvSpPr>
          <p:cNvPr id="4" name="Slide Number Placeholder 3">
            <a:extLst>
              <a:ext uri="{FF2B5EF4-FFF2-40B4-BE49-F238E27FC236}">
                <a16:creationId xmlns:a16="http://schemas.microsoft.com/office/drawing/2014/main" id="{86403E69-6E84-6CB7-8500-24C89AABBBB6}"/>
              </a:ext>
            </a:extLst>
          </p:cNvPr>
          <p:cNvSpPr>
            <a:spLocks noGrp="1"/>
          </p:cNvSpPr>
          <p:nvPr>
            <p:ph type="sldNum" sz="quarter" idx="12"/>
          </p:nvPr>
        </p:nvSpPr>
        <p:spPr/>
        <p:txBody>
          <a:bodyPr/>
          <a:lstStyle/>
          <a:p>
            <a:fld id="{3D69928B-2139-4835-9307-581026801FF0}" type="slidenum">
              <a:rPr lang="en-US" smtClean="0"/>
              <a:pPr/>
              <a:t>4</a:t>
            </a:fld>
            <a:endParaRPr lang="en-US"/>
          </a:p>
        </p:txBody>
      </p:sp>
    </p:spTree>
    <p:extLst>
      <p:ext uri="{BB962C8B-B14F-4D97-AF65-F5344CB8AC3E}">
        <p14:creationId xmlns:p14="http://schemas.microsoft.com/office/powerpoint/2010/main" val="254937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18872" algn="ctr"/>
            <a:r>
              <a:rPr lang="en-US" dirty="0"/>
              <a:t>Political Opportunities</a:t>
            </a:r>
          </a:p>
        </p:txBody>
      </p:sp>
      <p:sp>
        <p:nvSpPr>
          <p:cNvPr id="3" name="Content Placeholder 2"/>
          <p:cNvSpPr>
            <a:spLocks noGrp="1"/>
          </p:cNvSpPr>
          <p:nvPr>
            <p:ph idx="1"/>
          </p:nvPr>
        </p:nvSpPr>
        <p:spPr/>
        <p:txBody>
          <a:bodyPr>
            <a:normAutofit lnSpcReduction="10000"/>
          </a:bodyPr>
          <a:lstStyle/>
          <a:p>
            <a:pPr marL="633222" indent="-514350"/>
            <a:r>
              <a:rPr lang="en-US" dirty="0"/>
              <a:t>Elements in the political environment that provide an incentive for action.</a:t>
            </a:r>
          </a:p>
          <a:p>
            <a:pPr marL="925830" lvl="1" indent="-514350"/>
            <a:r>
              <a:rPr lang="en-US" dirty="0"/>
              <a:t>“Movements are likely to emerge only when favorable changes occur in the external political system” (Morris, 2015).</a:t>
            </a:r>
          </a:p>
          <a:p>
            <a:pPr marL="925830" lvl="1" indent="-514350"/>
            <a:r>
              <a:rPr lang="en-US" dirty="0"/>
              <a:t>For example, the Bernie Sanders’ campaign in 2016 created a movement (ultimately unsuccessful) for single-payer healthcare.</a:t>
            </a:r>
          </a:p>
          <a:p>
            <a:pPr marL="633222" indent="-514350"/>
            <a:r>
              <a:rPr lang="en-US" dirty="0"/>
              <a:t>While many sociologists accept this view, Morris argues it may give undo importance to political elite.</a:t>
            </a:r>
          </a:p>
          <a:p>
            <a:pPr marL="925830" lvl="1" indent="-514350"/>
            <a:r>
              <a:rPr lang="en-US" dirty="0"/>
              <a:t>Morris believes that a mobilized group can create their own political opportunities.</a:t>
            </a:r>
          </a:p>
          <a:p>
            <a:pPr marL="633222" indent="-514350"/>
            <a:endParaRPr lang="en-US" dirty="0"/>
          </a:p>
          <a:p>
            <a:endParaRPr lang="en-US" dirty="0"/>
          </a:p>
        </p:txBody>
      </p:sp>
      <p:sp>
        <p:nvSpPr>
          <p:cNvPr id="4" name="Slide Number Placeholder 3"/>
          <p:cNvSpPr>
            <a:spLocks noGrp="1"/>
          </p:cNvSpPr>
          <p:nvPr>
            <p:ph type="sldNum" sz="quarter" idx="12"/>
          </p:nvPr>
        </p:nvSpPr>
        <p:spPr/>
        <p:txBody>
          <a:bodyPr/>
          <a:lstStyle/>
          <a:p>
            <a:fld id="{3D69928B-2139-4835-9307-581026801FF0}" type="slidenum">
              <a:rPr lang="en-US" smtClean="0"/>
              <a:pPr/>
              <a:t>5</a:t>
            </a:fld>
            <a:endParaRPr lang="en-US"/>
          </a:p>
        </p:txBody>
      </p:sp>
    </p:spTree>
    <p:extLst>
      <p:ext uri="{BB962C8B-B14F-4D97-AF65-F5344CB8AC3E}">
        <p14:creationId xmlns:p14="http://schemas.microsoft.com/office/powerpoint/2010/main" val="293998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C44ED-9BB5-7ACD-4D69-0E884542E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3F69B-4604-73ED-6F19-2D03E468619A}"/>
              </a:ext>
            </a:extLst>
          </p:cNvPr>
          <p:cNvSpPr>
            <a:spLocks noGrp="1"/>
          </p:cNvSpPr>
          <p:nvPr>
            <p:ph type="title"/>
          </p:nvPr>
        </p:nvSpPr>
        <p:spPr/>
        <p:txBody>
          <a:bodyPr>
            <a:normAutofit/>
          </a:bodyPr>
          <a:lstStyle/>
          <a:p>
            <a:pPr marL="118872" algn="ctr"/>
            <a:r>
              <a:rPr lang="en-US" dirty="0"/>
              <a:t>Cultural Framing</a:t>
            </a:r>
          </a:p>
        </p:txBody>
      </p:sp>
      <p:sp>
        <p:nvSpPr>
          <p:cNvPr id="3" name="Content Placeholder 2">
            <a:extLst>
              <a:ext uri="{FF2B5EF4-FFF2-40B4-BE49-F238E27FC236}">
                <a16:creationId xmlns:a16="http://schemas.microsoft.com/office/drawing/2014/main" id="{2E839FF0-8365-35CA-5B06-BE62AD7F484B}"/>
              </a:ext>
            </a:extLst>
          </p:cNvPr>
          <p:cNvSpPr>
            <a:spLocks noGrp="1"/>
          </p:cNvSpPr>
          <p:nvPr>
            <p:ph idx="1"/>
          </p:nvPr>
        </p:nvSpPr>
        <p:spPr/>
        <p:txBody>
          <a:bodyPr/>
          <a:lstStyle/>
          <a:p>
            <a:pPr marL="633222" indent="-514350"/>
            <a:r>
              <a:rPr lang="en-US" dirty="0"/>
              <a:t>Culture provides “the shared meanings and definitions that people bring to their situation.” </a:t>
            </a:r>
          </a:p>
          <a:p>
            <a:pPr marL="925830" lvl="1" indent="-514350"/>
            <a:r>
              <a:rPr lang="en-US" dirty="0"/>
              <a:t>The civil rights movement articulated a “freedom and justice” framing that resonated with the cultural and religious values of African-American churches. </a:t>
            </a:r>
          </a:p>
          <a:p>
            <a:pPr marL="633222" indent="-514350"/>
            <a:r>
              <a:rPr lang="en-US" dirty="0"/>
              <a:t>The proper framing articulates a sense of discontent with some aspects of people’s lives but also provides some expectation for the success of collective action.</a:t>
            </a:r>
          </a:p>
        </p:txBody>
      </p:sp>
      <p:sp>
        <p:nvSpPr>
          <p:cNvPr id="4" name="Slide Number Placeholder 3">
            <a:extLst>
              <a:ext uri="{FF2B5EF4-FFF2-40B4-BE49-F238E27FC236}">
                <a16:creationId xmlns:a16="http://schemas.microsoft.com/office/drawing/2014/main" id="{7F20490D-3C16-1967-C9FE-DF838AB45DC4}"/>
              </a:ext>
            </a:extLst>
          </p:cNvPr>
          <p:cNvSpPr>
            <a:spLocks noGrp="1"/>
          </p:cNvSpPr>
          <p:nvPr>
            <p:ph type="sldNum" sz="quarter" idx="12"/>
          </p:nvPr>
        </p:nvSpPr>
        <p:spPr/>
        <p:txBody>
          <a:bodyPr/>
          <a:lstStyle/>
          <a:p>
            <a:fld id="{3D69928B-2139-4835-9307-581026801FF0}" type="slidenum">
              <a:rPr lang="en-US" smtClean="0"/>
              <a:pPr/>
              <a:t>6</a:t>
            </a:fld>
            <a:endParaRPr lang="en-US"/>
          </a:p>
        </p:txBody>
      </p:sp>
    </p:spTree>
    <p:extLst>
      <p:ext uri="{BB962C8B-B14F-4D97-AF65-F5344CB8AC3E}">
        <p14:creationId xmlns:p14="http://schemas.microsoft.com/office/powerpoint/2010/main" val="34149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61AA-88BC-24DA-D4EA-2C6DCD485F65}"/>
              </a:ext>
            </a:extLst>
          </p:cNvPr>
          <p:cNvSpPr>
            <a:spLocks noGrp="1"/>
          </p:cNvSpPr>
          <p:nvPr>
            <p:ph type="title"/>
          </p:nvPr>
        </p:nvSpPr>
        <p:spPr/>
        <p:txBody>
          <a:bodyPr/>
          <a:lstStyle/>
          <a:p>
            <a:pPr algn="ctr"/>
            <a:r>
              <a:rPr lang="en-US" dirty="0"/>
              <a:t>Tactics: What Sort of Collective Action?</a:t>
            </a:r>
          </a:p>
        </p:txBody>
      </p:sp>
      <p:sp>
        <p:nvSpPr>
          <p:cNvPr id="3" name="Content Placeholder 2">
            <a:extLst>
              <a:ext uri="{FF2B5EF4-FFF2-40B4-BE49-F238E27FC236}">
                <a16:creationId xmlns:a16="http://schemas.microsoft.com/office/drawing/2014/main" id="{FBCE4952-4CF8-9B36-19DA-FF1E0F09A4D6}"/>
              </a:ext>
            </a:extLst>
          </p:cNvPr>
          <p:cNvSpPr>
            <a:spLocks noGrp="1"/>
          </p:cNvSpPr>
          <p:nvPr>
            <p:ph idx="1"/>
          </p:nvPr>
        </p:nvSpPr>
        <p:spPr/>
        <p:txBody>
          <a:bodyPr>
            <a:normAutofit/>
          </a:bodyPr>
          <a:lstStyle/>
          <a:p>
            <a:r>
              <a:rPr lang="en-US" dirty="0"/>
              <a:t>The choice of tactics is perhaps the most important decision made by the leadership of a social movement.</a:t>
            </a:r>
          </a:p>
          <a:p>
            <a:pPr lvl="1"/>
            <a:r>
              <a:rPr lang="en-US" dirty="0"/>
              <a:t>The civil rights movement in Montgomery adopted the tactic of  a bus boycott, which was (culturally) framed as noncooperation with evil.</a:t>
            </a:r>
          </a:p>
          <a:p>
            <a:r>
              <a:rPr lang="en-US" dirty="0"/>
              <a:t>On the other hand, “if King had chosen to adopt an aggressive militant tactic that included the use of violence, the masses and their churches would not have supported it. Moreover, chances are great that the state would have violently crushed such protest in its infancy.”</a:t>
            </a:r>
          </a:p>
        </p:txBody>
      </p:sp>
      <p:sp>
        <p:nvSpPr>
          <p:cNvPr id="4" name="Slide Number Placeholder 3">
            <a:extLst>
              <a:ext uri="{FF2B5EF4-FFF2-40B4-BE49-F238E27FC236}">
                <a16:creationId xmlns:a16="http://schemas.microsoft.com/office/drawing/2014/main" id="{27FCC3B4-8CDD-3691-0C80-D433F9F3E622}"/>
              </a:ext>
            </a:extLst>
          </p:cNvPr>
          <p:cNvSpPr>
            <a:spLocks noGrp="1"/>
          </p:cNvSpPr>
          <p:nvPr>
            <p:ph type="sldNum" sz="quarter" idx="12"/>
          </p:nvPr>
        </p:nvSpPr>
        <p:spPr/>
        <p:txBody>
          <a:bodyPr/>
          <a:lstStyle/>
          <a:p>
            <a:fld id="{3D69928B-2139-4835-9307-581026801FF0}" type="slidenum">
              <a:rPr lang="en-US" smtClean="0"/>
              <a:pPr/>
              <a:t>7</a:t>
            </a:fld>
            <a:endParaRPr lang="en-US"/>
          </a:p>
        </p:txBody>
      </p:sp>
    </p:spTree>
    <p:extLst>
      <p:ext uri="{BB962C8B-B14F-4D97-AF65-F5344CB8AC3E}">
        <p14:creationId xmlns:p14="http://schemas.microsoft.com/office/powerpoint/2010/main" val="6412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Empire Strikes Back</a:t>
            </a:r>
          </a:p>
        </p:txBody>
      </p:sp>
      <p:sp>
        <p:nvSpPr>
          <p:cNvPr id="3" name="Content Placeholder 2"/>
          <p:cNvSpPr>
            <a:spLocks noGrp="1"/>
          </p:cNvSpPr>
          <p:nvPr>
            <p:ph idx="1"/>
          </p:nvPr>
        </p:nvSpPr>
        <p:spPr/>
        <p:txBody>
          <a:bodyPr>
            <a:normAutofit lnSpcReduction="10000"/>
          </a:bodyPr>
          <a:lstStyle/>
          <a:p>
            <a:r>
              <a:rPr lang="en-US" dirty="0"/>
              <a:t>Despite the rhetoric of support for climate action among the Democrats (greenwashing?), we must recognize that the state is not supportive of  the movement.</a:t>
            </a:r>
          </a:p>
          <a:p>
            <a:r>
              <a:rPr lang="en-US" dirty="0"/>
              <a:t>As Noam Chomsky argues, “state policy is largely determined by those groups that command resources, ultimately by virtue of their ownership…of the private economy” (On Power and Ideology, p. 116).</a:t>
            </a:r>
          </a:p>
          <a:p>
            <a:pPr lvl="1"/>
            <a:r>
              <a:rPr lang="en-US" dirty="0"/>
              <a:t>Another problem: “Much of the public is aware of its marginalization” but “as the level of education increases, the level of understanding of these social realities will decline” (118). (Let that sink in.)</a:t>
            </a:r>
          </a:p>
        </p:txBody>
      </p:sp>
      <p:sp>
        <p:nvSpPr>
          <p:cNvPr id="4" name="Slide Number Placeholder 3"/>
          <p:cNvSpPr>
            <a:spLocks noGrp="1"/>
          </p:cNvSpPr>
          <p:nvPr>
            <p:ph type="sldNum" sz="quarter" idx="12"/>
          </p:nvPr>
        </p:nvSpPr>
        <p:spPr/>
        <p:txBody>
          <a:bodyPr/>
          <a:lstStyle/>
          <a:p>
            <a:fld id="{3D69928B-2139-4835-9307-581026801FF0}" type="slidenum">
              <a:rPr lang="en-US" smtClean="0"/>
              <a:pPr/>
              <a:t>8</a:t>
            </a:fld>
            <a:endParaRPr lang="en-US"/>
          </a:p>
        </p:txBody>
      </p:sp>
    </p:spTree>
    <p:extLst>
      <p:ext uri="{BB962C8B-B14F-4D97-AF65-F5344CB8AC3E}">
        <p14:creationId xmlns:p14="http://schemas.microsoft.com/office/powerpoint/2010/main" val="550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Disruption</a:t>
            </a:r>
          </a:p>
        </p:txBody>
      </p:sp>
      <p:sp>
        <p:nvSpPr>
          <p:cNvPr id="3" name="Content Placeholder 2"/>
          <p:cNvSpPr>
            <a:spLocks noGrp="1"/>
          </p:cNvSpPr>
          <p:nvPr>
            <p:ph idx="1"/>
          </p:nvPr>
        </p:nvSpPr>
        <p:spPr/>
        <p:txBody>
          <a:bodyPr>
            <a:normAutofit lnSpcReduction="10000"/>
          </a:bodyPr>
          <a:lstStyle/>
          <a:p>
            <a:r>
              <a:rPr lang="en-US" dirty="0"/>
              <a:t>According to the sociologist William Domhoff average people have power only when they disrupt the system.</a:t>
            </a:r>
          </a:p>
          <a:p>
            <a:pPr lvl="1"/>
            <a:r>
              <a:rPr lang="en-US" dirty="0"/>
              <a:t>Otherwise, the ruling class will pay little attention to the social problems of the majority: “Power structures are not moved by kindness or arguments.” </a:t>
            </a:r>
          </a:p>
          <a:p>
            <a:r>
              <a:rPr lang="en-US" dirty="0"/>
              <a:t>The most effective means of disruption are probably those that challenge the economic position of the elite: strikes, boycotts, riots, and the like. </a:t>
            </a:r>
          </a:p>
          <a:p>
            <a:pPr lvl="1"/>
            <a:r>
              <a:rPr lang="en-US" dirty="0"/>
              <a:t>Just as disruption is seen as the key to the successes of the civil rights and the labor movements, the decline of disruption is seen as the reason for rightward shift in policy since the 1970s.</a:t>
            </a:r>
          </a:p>
          <a:p>
            <a:endParaRPr lang="en-US" dirty="0"/>
          </a:p>
        </p:txBody>
      </p:sp>
      <p:sp>
        <p:nvSpPr>
          <p:cNvPr id="4" name="Slide Number Placeholder 3"/>
          <p:cNvSpPr>
            <a:spLocks noGrp="1"/>
          </p:cNvSpPr>
          <p:nvPr>
            <p:ph type="sldNum" sz="quarter" idx="12"/>
          </p:nvPr>
        </p:nvSpPr>
        <p:spPr/>
        <p:txBody>
          <a:bodyPr/>
          <a:lstStyle/>
          <a:p>
            <a:fld id="{3D69928B-2139-4835-9307-581026801FF0}" type="slidenum">
              <a:rPr lang="en-US" smtClean="0"/>
              <a:pPr/>
              <a:t>9</a:t>
            </a:fld>
            <a:endParaRPr lang="en-US"/>
          </a:p>
        </p:txBody>
      </p:sp>
    </p:spTree>
    <p:extLst>
      <p:ext uri="{BB962C8B-B14F-4D97-AF65-F5344CB8AC3E}">
        <p14:creationId xmlns:p14="http://schemas.microsoft.com/office/powerpoint/2010/main" val="123668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288</TotalTime>
  <Words>1024</Words>
  <Application>Microsoft Office PowerPoint</Application>
  <PresentationFormat>Widescreen</PresentationFormat>
  <Paragraphs>73</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Georgia</vt:lpstr>
      <vt:lpstr>Trebuchet MS</vt:lpstr>
      <vt:lpstr>Wingdings 2</vt:lpstr>
      <vt:lpstr>Urban</vt:lpstr>
      <vt:lpstr>Social Movements and  Climate Change Activism</vt:lpstr>
      <vt:lpstr>Social Movements</vt:lpstr>
      <vt:lpstr>Political Process Model of (Successful) Social Movements</vt:lpstr>
      <vt:lpstr>Mobilizing Structures</vt:lpstr>
      <vt:lpstr>Political Opportunities</vt:lpstr>
      <vt:lpstr>Cultural Framing</vt:lpstr>
      <vt:lpstr>Tactics: What Sort of Collective Action?</vt:lpstr>
      <vt:lpstr>The Empire Strikes Back</vt:lpstr>
      <vt:lpstr>Disruption</vt:lpstr>
      <vt:lpstr>To Annoy or Not Annoy?</vt:lpstr>
      <vt:lpstr>Problems for the Climate Change Movement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Movements and  Social Change</dc:title>
  <dc:creator>Richard Anderson-Connolly</dc:creator>
  <cp:lastModifiedBy>Windows User</cp:lastModifiedBy>
  <cp:revision>8</cp:revision>
  <dcterms:created xsi:type="dcterms:W3CDTF">2024-11-15T19:40:49Z</dcterms:created>
  <dcterms:modified xsi:type="dcterms:W3CDTF">2024-11-18T21:06:36Z</dcterms:modified>
</cp:coreProperties>
</file>