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8F3C-36D8-AFEF-A640-A1F0072C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CA0D5-BD4E-DDF4-93BE-BD1CBDEFE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EC2A-9276-CF0C-DEA2-4F1F0588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E89E5-529D-F2C4-B268-209ABF85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EC92-B036-BB04-BF95-C55B14F6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D04C-3792-55A3-EABB-074F892E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7A68D-5722-BA26-F9CE-6EC18683D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D1F9-0CDB-6C64-34EC-B2EB8A39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9A9F-E43F-84AA-73BA-28E02194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DF2E5-BDF3-1A57-6DA7-E53BE620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CF0A0-5845-F002-F368-5EBF68067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0A5ED-2865-44AB-4CB5-A309DD1DC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625A-41FD-353D-BCF1-7A284B6D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DB1D-045B-83F0-5545-D05E4A98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773D-FFB7-B29D-8C2B-D9D88560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24D3-43C1-A90C-D1A7-B867BEF21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267F-31C5-E5A8-411A-0EA5F1ED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95F2-4C0D-5899-27C5-4F6347DF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A07D-5426-F0E0-D5FC-23362854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49E0-D02E-C4C6-47F7-2075B28A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5EC5-B5AA-C823-7E4F-98DBF7B5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F98BE-FB7C-4207-7153-C86CFE09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8DF7-BA69-D6DE-BE76-15727946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0E32-8EEF-DB9B-F69C-30AEE3AB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0D05-FFBB-7E58-BCBF-6F50A30C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C7E9-7E0A-C719-E17F-F7C236CC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B77D-152E-64DD-A4BF-2EBFE2C75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F3727-074B-35D4-E029-9AB38390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83E77-49EB-D84D-7A35-3016A840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0690-33F3-028C-EBD0-1BFC9315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8EB5-B178-33AF-CF1E-170ECA7B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1606-E97C-3F73-359F-4C7C6B41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9D02-AEAA-CD93-E5DF-1C37709F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AFB8E-C0AE-ED90-FD5C-5E5702D8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A1CBC-1609-DE4C-7C8B-1DDFC1B82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B0DA-B7A0-45DD-985A-D9FA8FCFB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BFB4C-9238-DE41-2B02-EB1424AC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CE048-523A-0171-1B4C-955D6A94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DDCF8-0107-04FF-C2E3-FD5A28D7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F4B9-EBCE-BB7B-E1B3-E1ADA93B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F0FA2-9B18-A5BB-762B-2AEB9228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C04C7-5913-CD8F-F095-D45AEFA3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F444-A19A-FDD6-3C23-2A396E13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5487E-EE77-0075-80F5-E2446DBA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12D72-0740-5B89-78C4-C351F109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7F1C-302D-5709-DAFC-379BD7CD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E24A-6B30-5253-AE6F-C752430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7A5D-B4C9-C166-B72F-23B3326A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34BEF-3EFA-5E1B-90AF-2666A168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BD730-2CAE-2106-8B54-37C6B587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96C6B-C757-8CD0-FE65-F0B5C0C9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C22F5-08E7-D6D9-62F4-B23C60ED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CCFB-DFC1-FD98-0B8F-6AE085B0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20BCE-6E0E-17F3-1F32-8B2FB18BE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7F61-78AB-BB6F-09E6-25B55E1A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412A-34BE-3394-BCF8-3933CF3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469E-FC39-9C48-7115-13F6A8F7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A89D-EA6F-D45C-4E67-48755CBC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C0887-0C4C-FE57-635C-3CBCF226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C4CFE-9CE2-F499-2FB1-FD8F4FD5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C37F-B698-7544-DD57-1B849F00E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67ED-9BB6-A946-A810-2DB6A83A6CEE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1625-44CD-2000-285B-CE1D8AAA0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05EC-740C-ABE3-4EE4-C4EEE9B56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2853-0D22-7B47-9F9F-AD62FA008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E15A3D-CA24-F17B-383D-D06FB167E1C1}"/>
              </a:ext>
            </a:extLst>
          </p:cNvPr>
          <p:cNvGrpSpPr/>
          <p:nvPr/>
        </p:nvGrpSpPr>
        <p:grpSpPr>
          <a:xfrm>
            <a:off x="6465826" y="289463"/>
            <a:ext cx="4478528" cy="2880314"/>
            <a:chOff x="-52832" y="3819668"/>
            <a:chExt cx="4478528" cy="288031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9211012-0097-082A-C353-9670753F7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55" y="3819668"/>
              <a:ext cx="3840419" cy="2880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61F45B-C8D4-6B51-BDDD-49BDF2348685}"/>
                </a:ext>
              </a:extLst>
            </p:cNvPr>
            <p:cNvSpPr txBox="1"/>
            <p:nvPr/>
          </p:nvSpPr>
          <p:spPr>
            <a:xfrm>
              <a:off x="-52832" y="5486400"/>
              <a:ext cx="303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 points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2C8055-6CDE-074E-8CB3-F6CD740E4803}"/>
                </a:ext>
              </a:extLst>
            </p:cNvPr>
            <p:cNvSpPr txBox="1"/>
            <p:nvPr/>
          </p:nvSpPr>
          <p:spPr>
            <a:xfrm>
              <a:off x="2302256" y="4120848"/>
              <a:ext cx="212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Tmax</a:t>
              </a:r>
              <a:r>
                <a:rPr lang="en-US" dirty="0"/>
                <a:t> = +4.31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F3E9BA-159B-6B73-F509-2C22C4A1019B}"/>
              </a:ext>
            </a:extLst>
          </p:cNvPr>
          <p:cNvGrpSpPr/>
          <p:nvPr/>
        </p:nvGrpSpPr>
        <p:grpSpPr>
          <a:xfrm>
            <a:off x="1116584" y="3795330"/>
            <a:ext cx="4289552" cy="2849880"/>
            <a:chOff x="7843520" y="3831860"/>
            <a:chExt cx="4289552" cy="284988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7D4A7C8-05EA-5B98-986B-D68E81770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512" y="3831860"/>
              <a:ext cx="3799840" cy="2849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F8202D-7A71-A084-8DEB-AF57A132E07F}"/>
                </a:ext>
              </a:extLst>
            </p:cNvPr>
            <p:cNvSpPr txBox="1"/>
            <p:nvPr/>
          </p:nvSpPr>
          <p:spPr>
            <a:xfrm>
              <a:off x="7843520" y="5486400"/>
              <a:ext cx="303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100000 points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0D61C-CADA-97CA-55DA-B72CEF6A3094}"/>
                </a:ext>
              </a:extLst>
            </p:cNvPr>
            <p:cNvSpPr txBox="1"/>
            <p:nvPr/>
          </p:nvSpPr>
          <p:spPr>
            <a:xfrm>
              <a:off x="10009632" y="4133040"/>
              <a:ext cx="212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Tmax</a:t>
              </a:r>
              <a:r>
                <a:rPr lang="en-US" dirty="0"/>
                <a:t> = +4.29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F11A4A2-24D2-BD3E-0AD7-31937BA1CD75}"/>
              </a:ext>
            </a:extLst>
          </p:cNvPr>
          <p:cNvGrpSpPr/>
          <p:nvPr/>
        </p:nvGrpSpPr>
        <p:grpSpPr>
          <a:xfrm>
            <a:off x="963168" y="262128"/>
            <a:ext cx="4442968" cy="2791968"/>
            <a:chOff x="-109728" y="591312"/>
            <a:chExt cx="4442968" cy="27919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CDFC44-FB6F-F689-48D6-C05DF495FA31}"/>
                </a:ext>
              </a:extLst>
            </p:cNvPr>
            <p:cNvGrpSpPr/>
            <p:nvPr/>
          </p:nvGrpSpPr>
          <p:grpSpPr>
            <a:xfrm>
              <a:off x="-109728" y="591312"/>
              <a:ext cx="4230624" cy="2791968"/>
              <a:chOff x="3499104" y="579120"/>
              <a:chExt cx="4230624" cy="2791968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C99D0F40-E307-1159-D9D3-A8CDA998F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7104" y="579120"/>
                <a:ext cx="3722624" cy="2791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34CA2C-3D92-C2E4-BBCE-07E8EDD07CBF}"/>
                  </a:ext>
                </a:extLst>
              </p:cNvPr>
              <p:cNvSpPr txBox="1"/>
              <p:nvPr/>
            </p:nvSpPr>
            <p:spPr>
              <a:xfrm>
                <a:off x="3499104" y="2210181"/>
                <a:ext cx="3035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100 points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E5E0CC-D78C-5279-57FE-E172ADC73606}"/>
                </a:ext>
              </a:extLst>
            </p:cNvPr>
            <p:cNvSpPr txBox="1"/>
            <p:nvPr/>
          </p:nvSpPr>
          <p:spPr>
            <a:xfrm>
              <a:off x="2209800" y="889421"/>
              <a:ext cx="212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Tmax</a:t>
              </a:r>
              <a:r>
                <a:rPr lang="en-US" dirty="0"/>
                <a:t> = +4.48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713A3-B101-7EDB-59EB-DBF12FAF5267}"/>
              </a:ext>
            </a:extLst>
          </p:cNvPr>
          <p:cNvGrpSpPr/>
          <p:nvPr/>
        </p:nvGrpSpPr>
        <p:grpSpPr>
          <a:xfrm>
            <a:off x="6700522" y="3816193"/>
            <a:ext cx="4214368" cy="2849880"/>
            <a:chOff x="3998976" y="3786140"/>
            <a:chExt cx="4214368" cy="28498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30179B-6F90-78CD-4F9B-4E322B6E1CB4}"/>
                </a:ext>
              </a:extLst>
            </p:cNvPr>
            <p:cNvGrpSpPr/>
            <p:nvPr/>
          </p:nvGrpSpPr>
          <p:grpSpPr>
            <a:xfrm>
              <a:off x="4267200" y="3786140"/>
              <a:ext cx="3946144" cy="2849880"/>
              <a:chOff x="4267200" y="3786140"/>
              <a:chExt cx="3946144" cy="2849880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E7175DF3-018D-CD63-961B-3E08EF3C1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3786140"/>
                <a:ext cx="3799840" cy="2849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20DA03-4C0C-FAD6-BCF4-C1D903583502}"/>
                  </a:ext>
                </a:extLst>
              </p:cNvPr>
              <p:cNvSpPr txBox="1"/>
              <p:nvPr/>
            </p:nvSpPr>
            <p:spPr>
              <a:xfrm>
                <a:off x="6089904" y="4089915"/>
                <a:ext cx="2123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Tmax</a:t>
                </a:r>
                <a:r>
                  <a:rPr lang="en-US" dirty="0"/>
                  <a:t> = +4.29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384F8-CFEF-6DA9-D231-7FC1A17202CE}"/>
                </a:ext>
              </a:extLst>
            </p:cNvPr>
            <p:cNvSpPr txBox="1"/>
            <p:nvPr/>
          </p:nvSpPr>
          <p:spPr>
            <a:xfrm>
              <a:off x="3998976" y="5470682"/>
              <a:ext cx="3035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10000 points</a:t>
              </a:r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868C780-418E-E316-E5C7-00036F21D250}"/>
              </a:ext>
            </a:extLst>
          </p:cNvPr>
          <p:cNvSpPr/>
          <p:nvPr/>
        </p:nvSpPr>
        <p:spPr>
          <a:xfrm rot="10800000">
            <a:off x="5537709" y="4859914"/>
            <a:ext cx="860552" cy="405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4C1B24F-E616-8B78-473A-29F72AF41439}"/>
              </a:ext>
            </a:extLst>
          </p:cNvPr>
          <p:cNvSpPr/>
          <p:nvPr/>
        </p:nvSpPr>
        <p:spPr>
          <a:xfrm rot="5400000">
            <a:off x="8743486" y="3313345"/>
            <a:ext cx="655744" cy="405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4585BE0-7BB8-F155-8708-593B2571E37F}"/>
              </a:ext>
            </a:extLst>
          </p:cNvPr>
          <p:cNvSpPr/>
          <p:nvPr/>
        </p:nvSpPr>
        <p:spPr>
          <a:xfrm>
            <a:off x="5757674" y="1679137"/>
            <a:ext cx="860552" cy="405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</cp:revision>
  <dcterms:created xsi:type="dcterms:W3CDTF">2023-11-24T23:03:13Z</dcterms:created>
  <dcterms:modified xsi:type="dcterms:W3CDTF">2023-11-24T23:36:16Z</dcterms:modified>
</cp:coreProperties>
</file>