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5" r:id="rId2"/>
    <p:sldId id="416" r:id="rId3"/>
    <p:sldId id="41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 showGuide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A966-14F0-A9F2-FC79-867A15D1E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AF77A-A1BB-1679-B435-E4900033A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CDE6-2049-5327-63D7-314915E0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B60F-9E8D-6FC7-4D3D-E1FB6508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F887-7E7E-D1FC-C6E5-ABDB700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78F4-7730-00B6-17FF-ABA6F2CE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E5E89-42E3-2EA5-F101-400E9DFD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08A1-4037-B8D5-EF88-C46CF3AB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17A0-AE32-B6C1-1889-F37DCC00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E872-5935-4550-670F-A5E5844A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5923E-06A7-1563-46D3-AD34B58C5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C2A23-B0F7-03C3-C691-68EE4931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453C-DF2F-2EDA-59B5-F1FD01AB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12D7-E169-05E9-0BD9-62349943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90F9-9E07-BBDE-0227-A787B31B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F226-A70E-B717-FE2F-047C8BD8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2140-876A-D7D1-EC08-95B890FC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1D2D-0C4B-4704-219A-AE09C67E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76C5-396C-3A66-019C-31AE0F76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1403-7C1C-B774-9E4B-68DE0738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A809-BA0A-1091-38D4-240DB309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F04E8-1535-C0B1-7720-F5D69C67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F7B7-0278-FA65-2D5B-C2D80FDA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D39F-DC4E-3676-513E-5A60FEE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A391-1CBE-4FF6-E356-EEA0FA97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9BCD-B4CC-B2EE-F404-D2CAEAE4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7C36-F685-96D2-0491-A05CF7AE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1346C-CCE4-D734-CB02-31F5EEE4A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D6F32-9042-12BE-658A-9B503120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E645-A84C-03D4-79D6-A80A54A6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2966D-D83A-A37F-B76A-6222A91A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3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1CA2-4E6F-4384-9149-F318481E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F866-7C28-B1E1-AE6F-6A416A1FA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0B6D1-5BC6-8209-3E2E-88956DDA6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F6575-48AB-7A68-4186-BA40E36D1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7BD67-23F5-9D87-E1D0-EF371BB98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644B0-E34A-CDCC-3338-FA98593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15663-1517-9C25-1C64-7DD2596A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FCDD0-C8B5-927E-7C88-C9457930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B985-4CF1-3E0F-A49D-0E1558AA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6E8FB-F6C9-C609-C880-30D8CA85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28B33-32E4-9346-77F3-58672E2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00794-1E7F-515D-D4D4-0A4C7B93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7A3E8-76A7-646B-E399-2042DAA0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F8909-26E3-A12E-DC2E-D765F7A9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F392C-4FEA-47E9-5298-EA5BD91A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8DDF-E582-C44E-388F-A9A6D2EE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3E40-BC28-171D-A0F2-EC8F7E8B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27DB9-282B-5EFC-D2D3-5268575CD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56B9-4E2C-9907-C934-13DBFC96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70AB1-5C8E-29D2-CE62-75691156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6D8F-40A1-C7D1-289E-36425CCF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F739-7258-F756-FDDC-E321D266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74621-78A5-D5EE-B6DD-0AD99AE14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15D02-B862-55BA-7D1D-1820ED12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42E22-5ECB-6E0D-F44C-6FD9A9AD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7AAAF-30B1-0BA2-547F-8B9FE3B8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63B5F-73A0-DEF0-9E9B-2F29DEB2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1936C-0E3E-CB02-5CDC-2E798CA8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FB739-7961-D25B-85C8-3C7F17CC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E218-DC8B-0308-666D-AAD57DCE9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2C4D-5652-5E4F-A1C6-6D4A8B0E4A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1A45-4CB1-AEFA-E238-26668FDC6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76C3-0DC9-DC98-E41E-BE08CD59D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F37BBC-5124-5C23-BD60-8260F9A8BDA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EnROADS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E26AD-88B7-EE52-87C8-97463B46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2" y="857361"/>
            <a:ext cx="10672704" cy="58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F37BBC-5124-5C23-BD60-8260F9A8BDA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EnROADS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C8C2C-FE95-10F6-6C1D-F4987D32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0" y="1964173"/>
            <a:ext cx="11390058" cy="29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F37BBC-5124-5C23-BD60-8260F9A8BDA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68638-F5BA-CF9C-664B-238E9E7F6819}"/>
              </a:ext>
            </a:extLst>
          </p:cNvPr>
          <p:cNvSpPr txBox="1"/>
          <p:nvPr/>
        </p:nvSpPr>
        <p:spPr>
          <a:xfrm>
            <a:off x="8153400" y="1078572"/>
            <a:ext cx="3819646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Your goal …</a:t>
            </a:r>
          </a:p>
          <a:p>
            <a:r>
              <a:rPr lang="en-US" sz="2400" dirty="0"/>
              <a:t>Adjust sliders such that we emit as much as we possibly can, but still stay (barely) under 2 degrees warming.</a:t>
            </a:r>
          </a:p>
          <a:p>
            <a:endParaRPr lang="en-US" sz="2400" dirty="0"/>
          </a:p>
          <a:p>
            <a:r>
              <a:rPr lang="en-US" sz="2400" dirty="0"/>
              <a:t>Share the link to your Scenario on your research notebook.</a:t>
            </a:r>
          </a:p>
          <a:p>
            <a:endParaRPr lang="en-US" sz="2400" dirty="0"/>
          </a:p>
          <a:p>
            <a:r>
              <a:rPr lang="en-US" sz="2400" dirty="0"/>
              <a:t>Critique your scenario (Is it politically realistic? Is the science right?)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9462D-2074-8A88-CFD4-468CE37FD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" y="1299362"/>
            <a:ext cx="7772400" cy="42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59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14</cp:revision>
  <dcterms:created xsi:type="dcterms:W3CDTF">2023-09-18T14:47:06Z</dcterms:created>
  <dcterms:modified xsi:type="dcterms:W3CDTF">2024-09-08T19:11:29Z</dcterms:modified>
</cp:coreProperties>
</file>