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883" r:id="rId2"/>
    <p:sldId id="1884" r:id="rId3"/>
    <p:sldId id="1882" r:id="rId4"/>
    <p:sldId id="1885" r:id="rId5"/>
    <p:sldId id="44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64"/>
  </p:normalViewPr>
  <p:slideViewPr>
    <p:cSldViewPr snapToGrid="0" showGuide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4CFE-6060-472C-1EA9-B9F3E8667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997E3-D8E6-E565-5824-81D3B2B4C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9FFB-3621-192F-3318-621B79E0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AB2DA-9688-8BE6-0DB1-DE4C42E8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F7A24-01F9-E50D-FB07-B88C86DF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D82D-4824-5AE3-0E29-22735565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10361-0DB4-9324-78B3-C5FE12D46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0496-9D88-7A23-C3F3-7AA68200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732B-F16C-2083-02F5-0466D57F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4900-86CA-1459-AE6D-D699F98D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F3F31-676D-24E7-E270-DD3CEB2F9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C3749-4AD2-4C92-47B9-7EE95D2B1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6FF90-8713-9A61-3300-92F0E011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5512-D5BB-9996-8C79-F7A3884A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259AB-2507-2550-539F-F16F486A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E501-1508-8947-C631-7B13AC1B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EA4E-E4BC-A723-B52B-42700B1B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3FA35-779E-9B30-9D95-95D98A26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4B9EB-D08A-79CE-0718-7F4CF65D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CB8D3-2FAF-B2E7-98B0-A5B9A3C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7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B291-07C0-4BE3-E728-FF8DDAF1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D571C-C421-641C-3B49-EBC066EE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AE279-E561-7E46-101F-F4C78FD6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297-84D1-CAFD-816A-390D31A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9989-43F9-5153-9A45-7C112CCA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6CCF-0EAA-60D8-1638-C2F8A19A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FD90-479D-35EC-D635-E4E8378E8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1D8DD-EA50-41F8-59B3-972FAD67D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FAD30-BEAB-8903-5281-B382C502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AB90D-EA78-8D93-CD44-952BDC45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701C0-2E47-151D-45B5-332E3E60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F3CD-B0FA-BF10-58FF-91F7AA9A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63C8-3F94-5045-F7BC-BE397877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24BD7-D927-EDF3-239F-04BF94BAB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B79E3-B730-5EA3-958B-1AE30BE82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988CE-45E0-466B-78B3-17A60E0D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8C7D4-12CA-4C0E-06D0-05EAFD97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00E41-03DC-6CB9-F549-0BF9B9EC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B687D-6F6F-5052-D56D-FD500960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A545-A393-3962-87A1-DA919992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17B57-0A0C-4E01-5449-8F821BD6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244F1-BA1D-DBBD-015C-D847E12D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55394-7E2D-5444-DBB9-6A45485F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5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0D7B4-4F8B-2A27-25CD-3E71AE56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476BE-CFD1-E8B6-B68E-B9F59A4A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55331-A553-15BC-27D3-A4EDF233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1CA7-038F-2634-2EFB-99A175F2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A4B2-2A55-F05B-BF58-876D9434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823CB-6C5B-30AD-FBF4-0C050BC24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69D5E-1085-6A8E-FFE7-D740A38A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45849-E510-04B6-6D00-A6D29E1A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C96F2-68BB-1327-2539-1E0A6132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9F9C-D55C-3D0C-875F-D2BA670F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034D4-2FD5-5D75-FF70-D10474B78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CF0D6-D69C-9D30-FB00-66DAAA2F2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4BBCE-7F42-3AA3-12B2-1E6C74E7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AAEDA-A367-5CD4-65C2-5833A508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4BD99-9DAF-2A13-A6DD-932B1BE7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3A1B5-6D9B-B1AA-D09D-C2375DD4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448B5-8329-7469-8039-7815504F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6AEC-8B2C-BD80-0604-F6CE0FB07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F090-70D1-C85B-2B82-9EBB4516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9FB76-1A07-0D7A-E092-CA6DC831E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mbio.fly.dev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basic Cambio model</a:t>
            </a:r>
          </a:p>
        </p:txBody>
      </p:sp>
      <p:pic>
        <p:nvPicPr>
          <p:cNvPr id="7" name="Picture 2" descr="Draft diagram of the carbon cycle.">
            <a:extLst>
              <a:ext uri="{FF2B5EF4-FFF2-40B4-BE49-F238E27FC236}">
                <a16:creationId xmlns:a16="http://schemas.microsoft.com/office/drawing/2014/main" id="{61C4C961-6507-334B-9224-D58B8D615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176" y="1847336"/>
            <a:ext cx="4893896" cy="326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/>
              <p:nvPr/>
            </p:nvSpPr>
            <p:spPr>
              <a:xfrm>
                <a:off x="223526" y="1219554"/>
                <a:ext cx="6151944" cy="4518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Our model is written in terms of reservoir amounts in the atmosphere and ocean, and fluxes to/from those reservoirs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𝑎𝑡𝑚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𝑙𝑎</m:t>
                        </m:r>
                      </m:sub>
                    </m:sSub>
                    <m:r>
                      <a:rPr lang="en-US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𝑎𝑙</m:t>
                        </m:r>
                      </m:sub>
                    </m:sSub>
                    <m:r>
                      <a:rPr lang="en-US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𝑜𝑎</m:t>
                        </m:r>
                      </m:sub>
                    </m:sSub>
                    <m:r>
                      <a:rPr lang="en-US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𝑎𝑜</m:t>
                        </m:r>
                      </m:sub>
                    </m:sSub>
                    <m:r>
                      <a:rPr lang="en-US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h𝑎</m:t>
                        </m:r>
                      </m:sub>
                    </m:sSub>
                  </m:oMath>
                </a14:m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	(1)</a:t>
                </a:r>
              </a:p>
              <a:p>
                <a:endParaRPr lang="en-US" sz="2400" kern="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kern="100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𝑜𝑐𝑒𝑎𝑛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</m:t>
                        </m:r>
                        <m:r>
                          <a:rPr lang="en-US" sz="24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	(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Typically, we’ll specify reservoir amounts in units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GtC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gigatonnes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carbon) and fluxes in units </a:t>
                </a:r>
                <a:r>
                  <a:rPr lang="en-US" sz="2400" kern="1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GtC</a:t>
                </a:r>
                <a:r>
                  <a:rPr lang="en-US" sz="24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/year.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6" y="1219554"/>
                <a:ext cx="6151944" cy="4518160"/>
              </a:xfrm>
              <a:prstGeom prst="rect">
                <a:avLst/>
              </a:prstGeom>
              <a:blipFill>
                <a:blip r:embed="rId3"/>
                <a:stretch>
                  <a:fillRect l="-1440" t="-1124" r="-1440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11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Carbon fluxes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02825-9D79-CA90-13AF-80B2E8618652}"/>
              </a:ext>
            </a:extLst>
          </p:cNvPr>
          <p:cNvSpPr txBox="1"/>
          <p:nvPr/>
        </p:nvSpPr>
        <p:spPr>
          <a:xfrm>
            <a:off x="269824" y="591773"/>
            <a:ext cx="61519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simplest version of the model, Cambio 1.0, the f</a:t>
            </a:r>
            <a:r>
              <a:rPr lang="en-US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luxes </a:t>
            </a:r>
            <a:r>
              <a:rPr lang="en-US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by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9F0CFE-BCD6-1027-CEC2-B0CA929EE4BC}"/>
                  </a:ext>
                </a:extLst>
              </p:cNvPr>
              <p:cNvSpPr txBox="1"/>
              <p:nvPr/>
            </p:nvSpPr>
            <p:spPr>
              <a:xfrm>
                <a:off x="119353" y="1422770"/>
                <a:ext cx="6151944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𝑙𝑎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𝑙𝑎</m:t>
                        </m:r>
                      </m:sub>
                    </m:sSub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(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𝑎𝑙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𝑎𝑙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𝑎𝑙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×[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(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𝑜𝑎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𝑜𝑎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×[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𝑜𝑐𝑒𝑎𝑛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(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𝑎𝑜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𝑎𝑜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×[</m:t>
                    </m:r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(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marR="0" algn="r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h𝑎</m:t>
                        </m:r>
                      </m:sub>
                    </m:sSub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	(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9F0CFE-BCD6-1027-CEC2-B0CA929EE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3" y="1422770"/>
                <a:ext cx="6151944" cy="3785652"/>
              </a:xfrm>
              <a:prstGeom prst="rect">
                <a:avLst/>
              </a:prstGeom>
              <a:blipFill>
                <a:blip r:embed="rId2"/>
                <a:stretch>
                  <a:fillRect r="-1649" b="-3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Draft diagram of the carbon cycle.">
            <a:extLst>
              <a:ext uri="{FF2B5EF4-FFF2-40B4-BE49-F238E27FC236}">
                <a16:creationId xmlns:a16="http://schemas.microsoft.com/office/drawing/2014/main" id="{44CD4BC3-FCB5-BC2B-00CE-118EBB00E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176" y="1847336"/>
            <a:ext cx="4893896" cy="326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19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expected anthropogenic emissions, 𝜀(𝑡)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/>
              <p:nvPr/>
            </p:nvSpPr>
            <p:spPr>
              <a:xfrm>
                <a:off x="269823" y="591773"/>
                <a:ext cx="11501629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last term in this formulation, </a:t>
                </a:r>
                <a14:m>
                  <m:oMath xmlns:m="http://schemas.openxmlformats.org/officeDocument/2006/math">
                    <m:r>
                      <a:rPr lang="en-US" sz="2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𝜀</m:t>
                    </m:r>
                    <m:r>
                      <a:rPr lang="en-US" sz="2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is the anthropogenic emissions, past and future. 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Below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shown two scenarios: in one, emissions peak in the year </a:t>
                </a:r>
                <a:r>
                  <a:rPr lang="en-US" sz="2400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2040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while </a:t>
                </a:r>
                <a:r>
                  <a:rPr lang="en-US" sz="2400" kern="1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 the other, emissions peak in the year </a:t>
                </a:r>
                <a:r>
                  <a:rPr lang="en-US" sz="2400" kern="100" dirty="0">
                    <a:solidFill>
                      <a:srgbClr val="FFC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2050</a:t>
                </a:r>
                <a:r>
                  <a:rPr lang="en-US" sz="2400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D02825-9D79-CA90-13AF-80B2E8618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23" y="591773"/>
                <a:ext cx="11501629" cy="1200329"/>
              </a:xfrm>
              <a:prstGeom prst="rect">
                <a:avLst/>
              </a:prstGeom>
              <a:blipFill>
                <a:blip r:embed="rId2"/>
                <a:stretch>
                  <a:fillRect l="-883" t="-3125" r="-13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47162583-81E6-3D3D-FA07-00686CE30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700" y="1992452"/>
            <a:ext cx="9047874" cy="462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3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expected anthropogenic emissions, 𝜀(𝑡)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D61E6D-8543-8865-F930-7ED43473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686" y="461665"/>
            <a:ext cx="9722979" cy="43334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58277D-F780-7CB8-5579-194FC5C57C68}"/>
              </a:ext>
            </a:extLst>
          </p:cNvPr>
          <p:cNvSpPr txBox="1"/>
          <p:nvPr/>
        </p:nvSpPr>
        <p:spPr>
          <a:xfrm>
            <a:off x="972273" y="4988689"/>
            <a:ext cx="1034776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Your goal 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Adjust the year at which CO2 emission peaks such that we emit as much as we possibly can, but still stay under 2 degrees warming.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Run that scenario again with tipping points crossed at 2 degrees warming.</a:t>
            </a:r>
          </a:p>
        </p:txBody>
      </p:sp>
    </p:spTree>
    <p:extLst>
      <p:ext uri="{BB962C8B-B14F-4D97-AF65-F5344CB8AC3E}">
        <p14:creationId xmlns:p14="http://schemas.microsoft.com/office/powerpoint/2010/main" val="325607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2A7B80A-96E0-3E71-356B-FCDC2F3D5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175" y="-2898"/>
            <a:ext cx="12184745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+mn-lt"/>
              </a:rPr>
              <a:t>OK, let’s get started!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3808E-32B3-C923-9CAA-8ABEE07FA2DB}"/>
              </a:ext>
            </a:extLst>
          </p:cNvPr>
          <p:cNvSpPr txBox="1"/>
          <p:nvPr/>
        </p:nvSpPr>
        <p:spPr>
          <a:xfrm>
            <a:off x="591112" y="1734675"/>
            <a:ext cx="1078680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There’s a short </a:t>
            </a:r>
            <a:r>
              <a:rPr lang="en-US" sz="2400" b="1" dirty="0"/>
              <a:t>CGI</a:t>
            </a:r>
            <a:r>
              <a:rPr lang="en-US" sz="2400" dirty="0"/>
              <a:t>, Week_03a.ConcentrationAndFlux, to help get you oriented.</a:t>
            </a:r>
          </a:p>
          <a:p>
            <a:endParaRPr lang="en-US" sz="2400" dirty="0"/>
          </a:p>
          <a:p>
            <a:r>
              <a:rPr lang="en-US" sz="2400" dirty="0"/>
              <a:t>Then we’ll dive into the web version of Cambio, at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cambio.fly.dev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9418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314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24</cp:revision>
  <dcterms:created xsi:type="dcterms:W3CDTF">2023-09-11T02:27:07Z</dcterms:created>
  <dcterms:modified xsi:type="dcterms:W3CDTF">2024-09-08T00:30:18Z</dcterms:modified>
</cp:coreProperties>
</file>