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1874" r:id="rId2"/>
    <p:sldId id="1869" r:id="rId3"/>
    <p:sldId id="18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006"/>
  </p:normalViewPr>
  <p:slideViewPr>
    <p:cSldViewPr snapToGrid="0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5B63-36F6-C549-8C9F-543BA87BC5BF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7C317-4A88-2D4E-861C-49C35B377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5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E78D-0C90-7357-E8ED-B1BE4B208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9D5AA-069F-27A7-4F9B-142B94028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72E2-4E3A-2A84-D6F9-10510A5F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ABD7-EAE5-7FE6-EA13-6B714E60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7C10-D982-6EF5-A8B7-EA11F336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2E33-F631-6C21-497D-E10DDD60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E2816-04CB-FE97-9010-DAB76B5FF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97EC9-A33D-5682-3D4F-1E853FDD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37CD-97E8-C7A7-31F1-70582EA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0239-8367-1513-FAFF-48FBA316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4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AC424-1782-AC53-2A9E-4920BE834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C1D71-5F5E-A953-1807-69E8D5BDA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1BB88-4820-C257-DF80-E21BB1194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E1D4A-1ED6-42A7-57DF-8F67599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4DCF-BDF9-47DF-FA16-8FEB4F81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8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537D7-F487-090D-FD68-88BE8A2A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964F-4CCC-B847-ACB3-C8153FC4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CF9B-E3E2-3350-45E1-13E43A48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3B193-29D3-270D-6B0B-99C9D1DA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9868D-8678-12A7-BE79-E7A1412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C47D5-5439-D070-0271-039F1DE4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65418-42BA-A42C-4416-FCE30C645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37726-67B0-D052-4EDF-8A0EEC2D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04F4-62D4-140A-3357-33C00B59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07CF9-A8F0-E467-5882-71476FD3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038B-D094-8D0A-6FAB-50E822E0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3ACE-BD6E-F03A-6691-355E0FC1E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02D26-52DB-8DD9-DFCB-38A2088F4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AB3C6-DE92-A4F0-948A-417A9085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29E9C-F1F3-33CD-4517-DA6CF81C2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D38C6-5826-147C-E919-B8402A1F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3BBD-04E9-3E89-2851-FE868F30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84F92-AA3F-4736-E516-64F5C9E2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82B2A-6079-4CD9-2B71-4F97D9974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751D1-3BFD-E046-7F1A-FEDA42CB2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CDB084-61AF-0A7B-EEE5-967E4B12B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1990F-FCF9-2610-9389-94296FAD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8934D-D11E-3B7F-C3AA-0813CCBF7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843EB-A252-23F9-DA80-898B25AB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4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3D3-1C40-6873-720D-BFF0F292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64A42-8DBF-D589-BFE9-00CDB597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4E14-351D-CD0A-AA4B-74D50C925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8BF80-2409-633F-7E57-EFEE66FF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57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67E061-C4A5-27A6-1B82-D04CB15B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83D74-7453-BE5E-8279-3EFC4C07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63B9A-A001-1D24-FC58-CA7D51A3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3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2DD6-A0F6-66BE-9383-D45A6634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69FF-D320-E9D5-0B2B-33326811D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F90B4-0698-41AE-BDE6-F633B64B3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A475A-ADDC-FABD-2846-57E27D3D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8A7BD-990B-DD83-E843-523BC43E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BBECB-6DC4-8219-73D9-D1FFB0A6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6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7820-0EFF-7A07-8813-503D3BF8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ABFB6-B76C-DC29-597E-9A5195A24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693BA-EE87-AAB6-1675-7E08205C6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CFFC9-9DBB-86CE-2723-8FF5EFBC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7D1A0-3D8D-F0BC-9E5A-A72C2930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5CBE6-433F-C643-D374-4F8C2B4B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042E3-1481-BFF0-3FD7-81816359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5C98F-7864-A0F7-FE57-D1357F7A2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BC979-B1A7-11CA-5B1F-D77F930F8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ACB8E-A858-CB46-ABC0-64C87FBBB3FB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9B46-714E-A5A3-5D2A-794F732266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197C5-0F4F-657C-BCD5-515513934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62EA-6A07-9A47-A838-B142943D5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2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24142"/>
            <a:ext cx="12192000" cy="65861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Sequestration in the SO depends on vigorous global ocean </a:t>
            </a:r>
            <a:r>
              <a:rPr lang="en-US" sz="3000" b="1" dirty="0" err="1">
                <a:latin typeface="+mn-lt"/>
              </a:rPr>
              <a:t>ciruclation</a:t>
            </a:r>
            <a:endParaRPr lang="en-US" sz="3000" b="1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C385E-3455-CB04-1F9D-3AACEE5D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" y="1449164"/>
            <a:ext cx="6227064" cy="46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0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630" y="6290015"/>
            <a:ext cx="8363712" cy="461665"/>
          </a:xfrm>
          <a:noFill/>
        </p:spPr>
        <p:txBody>
          <a:bodyPr>
            <a:normAutofit/>
          </a:bodyPr>
          <a:lstStyle/>
          <a:p>
            <a:r>
              <a:rPr lang="en-US" sz="1800" dirty="0">
                <a:latin typeface="+mn-lt"/>
              </a:rPr>
              <a:t>Gruber et al, 2008, Oceanic sources, sinks, and transport of atmospheric CO2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24142"/>
            <a:ext cx="12192000" cy="65861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Some oceans are sources, some are sinks!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6A704-4914-CD4C-9155-DADBEC7ECF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330"/>
          <a:stretch/>
        </p:blipFill>
        <p:spPr>
          <a:xfrm>
            <a:off x="329184" y="1176528"/>
            <a:ext cx="8952605" cy="502424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AA979-C1AB-824F-9026-B0037A137046}"/>
              </a:ext>
            </a:extLst>
          </p:cNvPr>
          <p:cNvGrpSpPr/>
          <p:nvPr/>
        </p:nvGrpSpPr>
        <p:grpSpPr>
          <a:xfrm>
            <a:off x="9284499" y="3728744"/>
            <a:ext cx="2441883" cy="2426208"/>
            <a:chOff x="9284499" y="3728744"/>
            <a:chExt cx="2441883" cy="2426208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B2EAC069-6D25-754B-93FE-83426313B620}"/>
                </a:ext>
              </a:extLst>
            </p:cNvPr>
            <p:cNvSpPr/>
            <p:nvPr/>
          </p:nvSpPr>
          <p:spPr>
            <a:xfrm>
              <a:off x="9284499" y="3728744"/>
              <a:ext cx="256032" cy="2426208"/>
            </a:xfrm>
            <a:prstGeom prst="rightBrac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28151C-106C-174E-BE08-1F64760AF24B}"/>
                </a:ext>
              </a:extLst>
            </p:cNvPr>
            <p:cNvSpPr txBox="1"/>
            <p:nvPr/>
          </p:nvSpPr>
          <p:spPr>
            <a:xfrm>
              <a:off x="9607296" y="4157018"/>
              <a:ext cx="21190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b="1" dirty="0"/>
                <a:t>comes out of the ocean </a:t>
              </a:r>
              <a:r>
                <a:rPr lang="en-US" sz="2400" dirty="0"/>
                <a:t>(and into the atmosphere)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FE0C46-38B2-E247-8DFE-247BF4628ED5}"/>
              </a:ext>
            </a:extLst>
          </p:cNvPr>
          <p:cNvSpPr txBox="1"/>
          <p:nvPr/>
        </p:nvSpPr>
        <p:spPr>
          <a:xfrm>
            <a:off x="4652119" y="698807"/>
            <a:ext cx="1306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Figure 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80C6B5-3915-C34E-93B8-9BF06141245B}"/>
              </a:ext>
            </a:extLst>
          </p:cNvPr>
          <p:cNvGrpSpPr/>
          <p:nvPr/>
        </p:nvGrpSpPr>
        <p:grpSpPr>
          <a:xfrm>
            <a:off x="9290595" y="1176528"/>
            <a:ext cx="2441883" cy="2426208"/>
            <a:chOff x="9284499" y="3728744"/>
            <a:chExt cx="2441883" cy="2426208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84F5CE85-973A-9F40-BB60-D44995E23D59}"/>
                </a:ext>
              </a:extLst>
            </p:cNvPr>
            <p:cNvSpPr/>
            <p:nvPr/>
          </p:nvSpPr>
          <p:spPr>
            <a:xfrm>
              <a:off x="9284499" y="3728744"/>
              <a:ext cx="256032" cy="2426208"/>
            </a:xfrm>
            <a:prstGeom prst="rightBrac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D8072FD-AB25-454D-A920-C7ABE6BCADEF}"/>
                </a:ext>
              </a:extLst>
            </p:cNvPr>
            <p:cNvSpPr txBox="1"/>
            <p:nvPr/>
          </p:nvSpPr>
          <p:spPr>
            <a:xfrm>
              <a:off x="9607296" y="4157018"/>
              <a:ext cx="211908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</a:t>
              </a:r>
              <a:r>
                <a:rPr lang="en-US" sz="2400" baseline="-25000" dirty="0"/>
                <a:t>2</a:t>
              </a:r>
              <a:r>
                <a:rPr lang="en-US" sz="2400" dirty="0"/>
                <a:t> </a:t>
              </a:r>
              <a:r>
                <a:rPr lang="en-US" sz="2400" b="1" dirty="0"/>
                <a:t>goes into the ocean </a:t>
              </a:r>
              <a:r>
                <a:rPr lang="en-US" sz="2400" dirty="0"/>
                <a:t>(from the atmosphere)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141F8A1-07CC-E448-B98D-1D7CD21BCE3A}"/>
              </a:ext>
            </a:extLst>
          </p:cNvPr>
          <p:cNvSpPr txBox="1"/>
          <p:nvPr/>
        </p:nvSpPr>
        <p:spPr>
          <a:xfrm>
            <a:off x="151529" y="1288625"/>
            <a:ext cx="22746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1 </a:t>
            </a:r>
            <a:r>
              <a:rPr lang="en-US" sz="2400" dirty="0" err="1"/>
              <a:t>PgC</a:t>
            </a:r>
            <a:r>
              <a:rPr lang="en-US" sz="2400" dirty="0"/>
              <a:t> = 1 </a:t>
            </a:r>
            <a:r>
              <a:rPr lang="en-US" sz="2400" dirty="0" err="1"/>
              <a:t>GtC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817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24142"/>
            <a:ext cx="12192000" cy="65861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Some of this has only been nailed down recently, however (2021!)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6A8640-D1D0-1896-E29E-59D7CA620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8318"/>
            <a:ext cx="7772400" cy="47295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B28A27F-0482-D1A8-A8DA-0458B26DE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027374"/>
            <a:ext cx="7772400" cy="2060811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829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Widescreen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Gruber et al, 2008, Oceanic sources, sinks, and transport of atmospheric CO2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</cp:revision>
  <dcterms:created xsi:type="dcterms:W3CDTF">2022-09-30T17:12:52Z</dcterms:created>
  <dcterms:modified xsi:type="dcterms:W3CDTF">2023-09-26T02:41:26Z</dcterms:modified>
</cp:coreProperties>
</file>