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1980" r:id="rId3"/>
    <p:sldId id="1981" r:id="rId4"/>
    <p:sldId id="1982" r:id="rId5"/>
    <p:sldId id="1983" r:id="rId6"/>
    <p:sldId id="280" r:id="rId7"/>
    <p:sldId id="19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60B2-A764-A446-A7D8-6A98C2A4773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C59F-A40A-8C44-92DE-8FE730DF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 (2003)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85" y="585564"/>
            <a:ext cx="8850869" cy="59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We’re going to need a way to create “emissions scenarios” (like those that informed RCPs,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46E63-5AC6-B9CE-BE81-EE5D7FE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702"/>
            <a:ext cx="6118932" cy="4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7BA54-B6A2-89B5-1931-F952C24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31" y="2374436"/>
            <a:ext cx="5976141" cy="1330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18C1C-8197-0B49-3AA4-2DD9B7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82" t="90756" r="38501"/>
          <a:stretch/>
        </p:blipFill>
        <p:spPr>
          <a:xfrm>
            <a:off x="5656881" y="4287708"/>
            <a:ext cx="6260112" cy="11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46E63-5AC6-B9CE-BE81-EE5D7FE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702"/>
            <a:ext cx="6118932" cy="4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7BA54-B6A2-89B5-1931-F952C24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31" y="2374436"/>
            <a:ext cx="5976141" cy="1330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ECE5C-D75E-9FDD-9FCC-A7DE4FED098A}"/>
              </a:ext>
            </a:extLst>
          </p:cNvPr>
          <p:cNvSpPr txBox="1"/>
          <p:nvPr/>
        </p:nvSpPr>
        <p:spPr>
          <a:xfrm>
            <a:off x="4899737" y="810330"/>
            <a:ext cx="4611469" cy="46166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This is the exponential growth part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18C1C-8197-0B49-3AA4-2DD9B7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82" t="90756" r="38501"/>
          <a:stretch/>
        </p:blipFill>
        <p:spPr>
          <a:xfrm>
            <a:off x="5656881" y="4287708"/>
            <a:ext cx="6260112" cy="11759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D1FA0-3B4C-77D0-0DB8-14C40A840A7E}"/>
              </a:ext>
            </a:extLst>
          </p:cNvPr>
          <p:cNvSpPr/>
          <p:nvPr/>
        </p:nvSpPr>
        <p:spPr>
          <a:xfrm>
            <a:off x="6949440" y="2743200"/>
            <a:ext cx="512064" cy="68580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194A2-1FCF-DEF5-EB55-78A157614A0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We’re going to need a way to create “emissions scenarios” (like those that informed RCPs, etc.)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A21A9DA-D424-E698-7104-4A1A2277912F}"/>
              </a:ext>
            </a:extLst>
          </p:cNvPr>
          <p:cNvSpPr/>
          <p:nvPr/>
        </p:nvSpPr>
        <p:spPr>
          <a:xfrm flipH="1">
            <a:off x="2950462" y="1044666"/>
            <a:ext cx="3523485" cy="4168632"/>
          </a:xfrm>
          <a:prstGeom prst="arc">
            <a:avLst>
              <a:gd name="adj1" fmla="val 16200000"/>
              <a:gd name="adj2" fmla="val 2903237"/>
            </a:avLst>
          </a:prstGeom>
          <a:ln w="63500">
            <a:solidFill>
              <a:schemeClr val="accent1">
                <a:alpha val="43439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46E63-5AC6-B9CE-BE81-EE5D7FE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702"/>
            <a:ext cx="6118932" cy="4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7BA54-B6A2-89B5-1931-F952C24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31" y="2374436"/>
            <a:ext cx="5976141" cy="133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FECE5C-D75E-9FDD-9FCC-A7DE4FED098A}"/>
                  </a:ext>
                </a:extLst>
              </p:cNvPr>
              <p:cNvSpPr txBox="1"/>
              <p:nvPr/>
            </p:nvSpPr>
            <p:spPr>
              <a:xfrm>
                <a:off x="4899737" y="810330"/>
                <a:ext cx="6463207" cy="1029513"/>
              </a:xfrm>
              <a:prstGeom prst="rect">
                <a:avLst/>
              </a:prstGeom>
              <a:solidFill>
                <a:schemeClr val="accent1">
                  <a:alpha val="3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is the “pegging” term</a:t>
                </a:r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=7.6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𝐺𝑡𝐶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𝑦𝑟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FECE5C-D75E-9FDD-9FCC-A7DE4FED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37" y="810330"/>
                <a:ext cx="6463207" cy="1029513"/>
              </a:xfrm>
              <a:prstGeom prst="rect">
                <a:avLst/>
              </a:prstGeom>
              <a:blipFill>
                <a:blip r:embed="rId4"/>
                <a:stretch>
                  <a:fillRect l="-1373" t="-365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618C1C-8197-0B49-3AA4-2DD9B7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82" t="90756" r="38501"/>
          <a:stretch/>
        </p:blipFill>
        <p:spPr>
          <a:xfrm>
            <a:off x="5656881" y="4287708"/>
            <a:ext cx="6260112" cy="11759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D1FA0-3B4C-77D0-0DB8-14C40A840A7E}"/>
              </a:ext>
            </a:extLst>
          </p:cNvPr>
          <p:cNvSpPr/>
          <p:nvPr/>
        </p:nvSpPr>
        <p:spPr>
          <a:xfrm>
            <a:off x="7644384" y="2743200"/>
            <a:ext cx="1146048" cy="68580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194A2-1FCF-DEF5-EB55-78A157614A0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We’re going to need a way to create “emissions scenarios” (like those that informed RCPs, etc.)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C56032-F115-35B7-EE3A-6DBFEC85388F}"/>
              </a:ext>
            </a:extLst>
          </p:cNvPr>
          <p:cNvSpPr/>
          <p:nvPr/>
        </p:nvSpPr>
        <p:spPr>
          <a:xfrm>
            <a:off x="3596640" y="4035552"/>
            <a:ext cx="182880" cy="179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46E63-5AC6-B9CE-BE81-EE5D7FE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702"/>
            <a:ext cx="6118932" cy="44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7BA54-B6A2-89B5-1931-F952C24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31" y="2374436"/>
            <a:ext cx="5976141" cy="1330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ECE5C-D75E-9FDD-9FCC-A7DE4FED098A}"/>
              </a:ext>
            </a:extLst>
          </p:cNvPr>
          <p:cNvSpPr txBox="1"/>
          <p:nvPr/>
        </p:nvSpPr>
        <p:spPr>
          <a:xfrm>
            <a:off x="4899737" y="610725"/>
            <a:ext cx="6958535" cy="830997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This term specifies the year of maximum emission and a decarbonization time according to the “80/20”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18C1C-8197-0B49-3AA4-2DD9B7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82" t="90756" r="38501"/>
          <a:stretch/>
        </p:blipFill>
        <p:spPr>
          <a:xfrm>
            <a:off x="5656881" y="4287708"/>
            <a:ext cx="6260112" cy="11759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D1FA0-3B4C-77D0-0DB8-14C40A840A7E}"/>
              </a:ext>
            </a:extLst>
          </p:cNvPr>
          <p:cNvSpPr/>
          <p:nvPr/>
        </p:nvSpPr>
        <p:spPr>
          <a:xfrm>
            <a:off x="9070848" y="2462838"/>
            <a:ext cx="2596896" cy="133027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194A2-1FCF-DEF5-EB55-78A157614A0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We’re going to need a way to create “emissions scenarios” (like those that informed RCPs, etc.)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C56032-F115-35B7-EE3A-6DBFEC85388F}"/>
              </a:ext>
            </a:extLst>
          </p:cNvPr>
          <p:cNvSpPr/>
          <p:nvPr/>
        </p:nvSpPr>
        <p:spPr>
          <a:xfrm>
            <a:off x="4011168" y="2333952"/>
            <a:ext cx="182880" cy="179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B5445-9201-17F4-6EFC-91D564F75EE5}"/>
              </a:ext>
            </a:extLst>
          </p:cNvPr>
          <p:cNvCxnSpPr/>
          <p:nvPr/>
        </p:nvCxnSpPr>
        <p:spPr>
          <a:xfrm>
            <a:off x="3340608" y="3061588"/>
            <a:ext cx="8656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7B4B-A57C-2EF3-2585-DDE4E54A4918}"/>
              </a:ext>
            </a:extLst>
          </p:cNvPr>
          <p:cNvCxnSpPr>
            <a:cxnSpLocks/>
          </p:cNvCxnSpPr>
          <p:nvPr/>
        </p:nvCxnSpPr>
        <p:spPr>
          <a:xfrm flipH="1">
            <a:off x="4334256" y="4823332"/>
            <a:ext cx="6522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79576-9292-8E01-7B57-AE871A4C6C68}"/>
                  </a:ext>
                </a:extLst>
              </p:cNvPr>
              <p:cNvSpPr txBox="1"/>
              <p:nvPr/>
            </p:nvSpPr>
            <p:spPr>
              <a:xfrm>
                <a:off x="6118932" y="5652584"/>
                <a:ext cx="2328660" cy="490199"/>
              </a:xfrm>
              <a:prstGeom prst="rect">
                <a:avLst/>
              </a:prstGeom>
              <a:solidFill>
                <a:schemeClr val="accent1">
                  <a:alpha val="3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2040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79576-9292-8E01-7B57-AE871A4C6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32" y="5652584"/>
                <a:ext cx="2328660" cy="490199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7E2D74-D79A-FA1F-9757-B521E526B8B6}"/>
                  </a:ext>
                </a:extLst>
              </p:cNvPr>
              <p:cNvSpPr txBox="1"/>
              <p:nvPr/>
            </p:nvSpPr>
            <p:spPr>
              <a:xfrm>
                <a:off x="8600004" y="5872040"/>
                <a:ext cx="3067740" cy="461665"/>
              </a:xfrm>
              <a:prstGeom prst="rect">
                <a:avLst/>
              </a:prstGeom>
              <a:solidFill>
                <a:schemeClr val="accent1">
                  <a:alpha val="3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𝑑𝑒𝑐𝑎𝑟𝑏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7E2D74-D79A-FA1F-9757-B521E526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04" y="5872040"/>
                <a:ext cx="3067740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F14E4-E413-32E3-E49B-81B128F118E5}"/>
              </a:ext>
            </a:extLst>
          </p:cNvPr>
          <p:cNvCxnSpPr>
            <a:cxnSpLocks/>
          </p:cNvCxnSpPr>
          <p:nvPr/>
        </p:nvCxnSpPr>
        <p:spPr>
          <a:xfrm flipV="1">
            <a:off x="7193280" y="5115762"/>
            <a:ext cx="0" cy="439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368CF6-0173-A459-32BB-869209CCB87A}"/>
              </a:ext>
            </a:extLst>
          </p:cNvPr>
          <p:cNvCxnSpPr>
            <a:cxnSpLocks/>
          </p:cNvCxnSpPr>
          <p:nvPr/>
        </p:nvCxnSpPr>
        <p:spPr>
          <a:xfrm flipV="1">
            <a:off x="10162032" y="5335405"/>
            <a:ext cx="0" cy="439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7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-1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6FB7B-2A60-6F25-A8B3-6EA06CC9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54" y="579903"/>
            <a:ext cx="6097346" cy="6278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362AD-DB9D-C7ED-922D-F930AED38379}"/>
              </a:ext>
            </a:extLst>
          </p:cNvPr>
          <p:cNvSpPr txBox="1"/>
          <p:nvPr/>
        </p:nvSpPr>
        <p:spPr>
          <a:xfrm>
            <a:off x="331765" y="1532824"/>
            <a:ext cx="5331417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Part of good coding practice is finding ways to save data in a way that is "self-documenting." Like, including the units of your data, or other parameters.</a:t>
            </a:r>
          </a:p>
          <a:p>
            <a:endParaRPr lang="en-US" sz="2400" dirty="0"/>
          </a:p>
          <a:p>
            <a:r>
              <a:rPr lang="en-US" sz="2400" dirty="0"/>
              <a:t>Fortunately, with a combination of Python's </a:t>
            </a:r>
            <a:r>
              <a:rPr lang="en-US" sz="2400" i="1" dirty="0"/>
              <a:t>Pandas</a:t>
            </a:r>
            <a:r>
              <a:rPr lang="en-US" sz="2400" dirty="0"/>
              <a:t> package, and a built-in Python feature called </a:t>
            </a:r>
            <a:r>
              <a:rPr lang="en-US" sz="2400" i="1" dirty="0"/>
              <a:t>dictionaries</a:t>
            </a:r>
            <a:r>
              <a:rPr lang="en-US" sz="2400" dirty="0"/>
              <a:t>, we can do all that. </a:t>
            </a:r>
          </a:p>
        </p:txBody>
      </p:sp>
    </p:spTree>
    <p:extLst>
      <p:ext uri="{BB962C8B-B14F-4D97-AF65-F5344CB8AC3E}">
        <p14:creationId xmlns:p14="http://schemas.microsoft.com/office/powerpoint/2010/main" val="31022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FB305-22F4-CFC0-E4A0-4E18ACE3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2" y="1158449"/>
            <a:ext cx="10835647" cy="2964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ADEE1-F84D-67DA-D5D9-91358674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6" y="4482933"/>
            <a:ext cx="11634311" cy="18093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222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80</cp:revision>
  <dcterms:created xsi:type="dcterms:W3CDTF">2021-09-25T22:03:07Z</dcterms:created>
  <dcterms:modified xsi:type="dcterms:W3CDTF">2024-10-02T21:22:06Z</dcterms:modified>
</cp:coreProperties>
</file>