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002" r:id="rId2"/>
    <p:sldId id="2007" r:id="rId3"/>
    <p:sldId id="2012" r:id="rId4"/>
    <p:sldId id="297" r:id="rId5"/>
    <p:sldId id="2013" r:id="rId6"/>
    <p:sldId id="290" r:id="rId7"/>
    <p:sldId id="1889" r:id="rId8"/>
    <p:sldId id="19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281"/>
  </p:normalViewPr>
  <p:slideViewPr>
    <p:cSldViewPr snapToGrid="0" snapToObjects="1">
      <p:cViewPr varScale="1">
        <p:scale>
          <a:sx n="111" d="100"/>
          <a:sy n="111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60258-58D3-2B47-9566-90CDCAEFD4D9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FEFC5-CC41-4947-B3FA-457AD008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9640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26D-EA01-0046-AA88-2C5D246E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BB33-B080-B940-9EA3-9F46AC78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821E-ECB7-064C-BA4F-F217C97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D31A-9DD8-EA45-9F6F-36C8BACD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23A4-6D48-E442-94F9-1D460051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B11-87F0-034A-975C-ACB34BDA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B5B5-D62B-854C-904B-28E0CB503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020E-C83D-2B4F-9A2C-35B4A90E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A763-ADD9-3F4D-9044-A6FDCA8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7E49-B4D2-6242-8839-7903311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4418B-ED25-C24F-9F85-589DF0917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A930-8F16-F848-BE88-55EDCF54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9F6C-1BB0-0C43-9344-DB026DDA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A26-9E86-2F4C-9A18-1E879F83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FF91-2172-124D-8E7F-B61C114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A3FA-3BB8-5F41-8C99-E419974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EB9A-3775-E24B-9A1E-3D33970D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E7FD-B74A-4B48-9B0A-B7A1460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CEED-9551-B74A-AB33-BB9476C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7FDD-0BBC-CA4B-B4AE-3ED2B8A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168A-3439-8240-A595-90B69D4F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EA7B-3DF4-E84E-AB17-FD49C15F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4FD1-E34A-C14D-B574-6815316F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6A47-8B45-B544-98AB-E9600AD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E117-1109-E045-B8BB-7FB6AB3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12DA-DC8D-ED4C-92C2-258D8C2D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93FD-45FF-1C4A-891E-5AD48615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04FD3-5135-744A-98AE-4B03AC81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3555D-D021-C842-B8CC-D288786A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70D55-D66B-9942-B5B0-69E0B5A9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EFEE-6B5A-AD40-A52E-A5463A3A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807-9CBC-8146-AE2B-C7DAF4FE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CDD-C4B1-A143-8A1D-CEF943AB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54A4-3896-8F4E-AA70-F7DE1A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29FC-C958-FF40-9CBF-10C51A69F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67BC-B558-154C-8B62-D3591C38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A8050-FF90-F946-8A96-6084E03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645F-EE92-C24E-920C-5D34FDD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3C2A-1068-CE40-93B9-93E4E324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8668-919E-9344-86FE-0FA137F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2266B-20B6-0C49-BB19-893986C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60D91-6DFA-1A41-A8E8-F618139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85AAA-2155-3A41-A8C6-680B86E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2FF50-4235-6646-97F3-F620DF79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F5200-A500-194A-B22C-7111140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0395-92C7-424B-97E1-F155691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9-0502-D34D-8318-2BAA85EA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C37B-5FAC-2F4B-85A9-675CD53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86DA-E17C-9949-A4B4-6C609636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4C8D-CF24-7C41-86FD-DBB4C70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8431-C18E-2E49-9886-BB0BFB0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1FAB-5514-1947-9AB2-DD6BE51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8021-1119-A441-AA5A-C62C9A7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B2FC-C4B8-6246-9B41-3B6712634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5E407-39D7-8645-B114-67BC9135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6946-2D5D-CA4C-9317-BAB23535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B442-1BAC-854B-ACB6-591F31ED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706E-389B-C647-B90B-637CE44C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B7AEF-CEFB-A844-B033-3713361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2DFB-5ED0-9D4C-A583-49F4A631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C6A5-ABCB-3043-A8D0-387DEB7C5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E48D-33A2-D448-9847-C6846CBA070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D09-CA65-1A45-B25B-C26D539BB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6BA3-90D8-3341-A25E-43811B084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Why refactor (from Cambio1.0 to Cambio2.0)?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D2565-25BF-E17E-5521-FAB1AD7DC7FA}"/>
              </a:ext>
            </a:extLst>
          </p:cNvPr>
          <p:cNvSpPr txBox="1"/>
          <p:nvPr/>
        </p:nvSpPr>
        <p:spPr>
          <a:xfrm>
            <a:off x="32986" y="804405"/>
            <a:ext cx="1183897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There’s a lot to keep track of (arrays, metadata)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We’re about to make it yet more complex by introducing feedbacks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63767-4223-6D03-2B2A-78F4EC43AF16}"/>
              </a:ext>
            </a:extLst>
          </p:cNvPr>
          <p:cNvGrpSpPr>
            <a:grpSpLocks noChangeAspect="1"/>
          </p:cNvGrpSpPr>
          <p:nvPr/>
        </p:nvGrpSpPr>
        <p:grpSpPr>
          <a:xfrm>
            <a:off x="423948" y="2478962"/>
            <a:ext cx="3627959" cy="2502983"/>
            <a:chOff x="371474" y="1402078"/>
            <a:chExt cx="6400801" cy="42605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8D6E9F-9C62-9415-47FE-88B929D52540}"/>
                </a:ext>
              </a:extLst>
            </p:cNvPr>
            <p:cNvGrpSpPr/>
            <p:nvPr/>
          </p:nvGrpSpPr>
          <p:grpSpPr>
            <a:xfrm>
              <a:off x="371474" y="1402078"/>
              <a:ext cx="6400801" cy="4260533"/>
              <a:chOff x="2771774" y="2230753"/>
              <a:chExt cx="6400801" cy="426053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3FF27AA-EC53-F615-768B-338452B06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774" y="2230753"/>
                <a:ext cx="6400801" cy="426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Up Arrow 11">
                <a:extLst>
                  <a:ext uri="{FF2B5EF4-FFF2-40B4-BE49-F238E27FC236}">
                    <a16:creationId xmlns:a16="http://schemas.microsoft.com/office/drawing/2014/main" id="{11C227B2-9115-7EE9-2E46-CCFFC4B9B9D8}"/>
                  </a:ext>
                </a:extLst>
              </p:cNvPr>
              <p:cNvSpPr/>
              <p:nvPr/>
            </p:nvSpPr>
            <p:spPr>
              <a:xfrm>
                <a:off x="6443663" y="2386013"/>
                <a:ext cx="528637" cy="2043113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Up Arrow 13">
                <a:extLst>
                  <a:ext uri="{FF2B5EF4-FFF2-40B4-BE49-F238E27FC236}">
                    <a16:creationId xmlns:a16="http://schemas.microsoft.com/office/drawing/2014/main" id="{11F40388-A564-8F44-6752-968227949D0E}"/>
                  </a:ext>
                </a:extLst>
              </p:cNvPr>
              <p:cNvSpPr/>
              <p:nvPr/>
            </p:nvSpPr>
            <p:spPr>
              <a:xfrm>
                <a:off x="4343400" y="3095625"/>
                <a:ext cx="528637" cy="1081088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E11FA4-EDF8-EDB9-8FC5-04C0EB5C3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97" t="56698" r="35555" b="33092"/>
            <a:stretch/>
          </p:blipFill>
          <p:spPr>
            <a:xfrm>
              <a:off x="2085971" y="1510572"/>
              <a:ext cx="1762124" cy="5607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C9929E-9911-CF84-431C-D6103221A6B4}"/>
                </a:ext>
              </a:extLst>
            </p:cNvPr>
            <p:cNvSpPr txBox="1"/>
            <p:nvPr/>
          </p:nvSpPr>
          <p:spPr>
            <a:xfrm>
              <a:off x="1204911" y="3929063"/>
              <a:ext cx="1762123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Cold ocean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EB8567-0F42-C435-1EEB-3818C80EAFE5}"/>
                </a:ext>
              </a:extLst>
            </p:cNvPr>
            <p:cNvSpPr txBox="1"/>
            <p:nvPr/>
          </p:nvSpPr>
          <p:spPr>
            <a:xfrm>
              <a:off x="3509323" y="4085465"/>
              <a:ext cx="2125350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Warm ocean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3E97888-1A30-CE72-A6DB-CD2A8D60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910" y="2198218"/>
            <a:ext cx="7658100" cy="353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F98B99-8F24-14BD-53DD-7F3DBBDD6D8A}"/>
              </a:ext>
            </a:extLst>
          </p:cNvPr>
          <p:cNvSpPr txBox="1"/>
          <p:nvPr/>
        </p:nvSpPr>
        <p:spPr>
          <a:xfrm>
            <a:off x="423948" y="6006081"/>
            <a:ext cx="11500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=&gt; it’s a good time to overhaul (“refactor”) how we manage data and algorithms. </a:t>
            </a:r>
          </a:p>
        </p:txBody>
      </p:sp>
    </p:spTree>
    <p:extLst>
      <p:ext uri="{BB962C8B-B14F-4D97-AF65-F5344CB8AC3E}">
        <p14:creationId xmlns:p14="http://schemas.microsoft.com/office/powerpoint/2010/main" val="121391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took a step in this direction by introducing a new function to load emissions scenarios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1B1E2-363D-F8C3-B07C-24903E346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" t="409"/>
          <a:stretch/>
        </p:blipFill>
        <p:spPr>
          <a:xfrm>
            <a:off x="770826" y="715080"/>
            <a:ext cx="9656924" cy="54278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B15D443-7D75-5A46-D16E-302024804E87}"/>
              </a:ext>
            </a:extLst>
          </p:cNvPr>
          <p:cNvGrpSpPr/>
          <p:nvPr/>
        </p:nvGrpSpPr>
        <p:grpSpPr>
          <a:xfrm>
            <a:off x="6367600" y="2709990"/>
            <a:ext cx="5282535" cy="3192638"/>
            <a:chOff x="6367600" y="2720623"/>
            <a:chExt cx="5282535" cy="3192638"/>
          </a:xfrm>
        </p:grpSpPr>
        <p:pic>
          <p:nvPicPr>
            <p:cNvPr id="5" name="Picture 2" descr="MuliMIX Electric Apple Grinder (0.8 Ton)">
              <a:extLst>
                <a:ext uri="{FF2B5EF4-FFF2-40B4-BE49-F238E27FC236}">
                  <a16:creationId xmlns:a16="http://schemas.microsoft.com/office/drawing/2014/main" id="{9822EEC5-4C8E-2AAB-1662-A1092974D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538" y="2720623"/>
              <a:ext cx="3079044" cy="30790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09DCAA-A6AF-F8DF-D96B-CCBF3B6F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3867" y="5686072"/>
              <a:ext cx="2726268" cy="2271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5D5DF-D833-FE9E-F20F-2ADDF9FB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7600" y="2920428"/>
              <a:ext cx="3079044" cy="3068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7313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also introduced a new function that creates a set of climate parameters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4B6A4-F147-3213-6E29-D0E4A897B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78"/>
          <a:stretch/>
        </p:blipFill>
        <p:spPr>
          <a:xfrm>
            <a:off x="1083733" y="767643"/>
            <a:ext cx="10024533" cy="574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993E29-E6EA-CAEC-0A9A-0E7184A83529}"/>
              </a:ext>
            </a:extLst>
          </p:cNvPr>
          <p:cNvGrpSpPr/>
          <p:nvPr/>
        </p:nvGrpSpPr>
        <p:grpSpPr>
          <a:xfrm>
            <a:off x="8465538" y="2317899"/>
            <a:ext cx="3079044" cy="3713801"/>
            <a:chOff x="8465538" y="2317899"/>
            <a:chExt cx="3079044" cy="3713801"/>
          </a:xfrm>
        </p:grpSpPr>
        <p:pic>
          <p:nvPicPr>
            <p:cNvPr id="5" name="Picture 2" descr="MuliMIX Electric Apple Grinder (0.8 Ton)">
              <a:extLst>
                <a:ext uri="{FF2B5EF4-FFF2-40B4-BE49-F238E27FC236}">
                  <a16:creationId xmlns:a16="http://schemas.microsoft.com/office/drawing/2014/main" id="{7FC6DD27-6FAE-D474-4C88-44D0C0D67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538" y="2720623"/>
              <a:ext cx="3079044" cy="30790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883CAE-46D3-B5D6-ADE1-AF9749F28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50" t="8644"/>
            <a:stretch/>
          </p:blipFill>
          <p:spPr>
            <a:xfrm>
              <a:off x="8905520" y="2317899"/>
              <a:ext cx="1881295" cy="2497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F639A4-3329-F735-8C55-AEDA0BFB0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6427" y="5718010"/>
              <a:ext cx="1699997" cy="3136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4710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And another function that creates a preindustrial climate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EE733-9858-A64A-73C9-87FF483E4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86"/>
          <a:stretch/>
        </p:blipFill>
        <p:spPr>
          <a:xfrm>
            <a:off x="1172668" y="1315156"/>
            <a:ext cx="8710755" cy="2810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FCEC395-BB8F-7B1D-55E0-D88DABDD3F57}"/>
              </a:ext>
            </a:extLst>
          </p:cNvPr>
          <p:cNvGrpSpPr/>
          <p:nvPr/>
        </p:nvGrpSpPr>
        <p:grpSpPr>
          <a:xfrm>
            <a:off x="7925218" y="2563778"/>
            <a:ext cx="3619364" cy="3422033"/>
            <a:chOff x="7925218" y="2563778"/>
            <a:chExt cx="3619364" cy="3422033"/>
          </a:xfrm>
        </p:grpSpPr>
        <p:pic>
          <p:nvPicPr>
            <p:cNvPr id="4" name="Picture 2" descr="MuliMIX Electric Apple Grinder (0.8 Ton)">
              <a:extLst>
                <a:ext uri="{FF2B5EF4-FFF2-40B4-BE49-F238E27FC236}">
                  <a16:creationId xmlns:a16="http://schemas.microsoft.com/office/drawing/2014/main" id="{1D845947-BCDC-9A61-E016-639BA54BA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538" y="2720623"/>
              <a:ext cx="3079044" cy="30790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E296C7-58D8-9B63-6A21-597E3B856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5218" y="2563778"/>
              <a:ext cx="1699997" cy="3136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1BDD7C-8DCD-7F6B-D6B9-6358A973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5386" y="5699921"/>
              <a:ext cx="1632339" cy="2858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637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3E9F1FD-54D2-420F-B386-C2ED43F53BCF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idea is that we’ll make lists of these climate states, get information out of them later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DAF35-B95F-881C-5A71-F9C29A93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7" y="910309"/>
            <a:ext cx="6727456" cy="5489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2D2AA-2D4C-EF1F-B055-A5BB6F55113A}"/>
              </a:ext>
            </a:extLst>
          </p:cNvPr>
          <p:cNvSpPr txBox="1"/>
          <p:nvPr/>
        </p:nvSpPr>
        <p:spPr>
          <a:xfrm>
            <a:off x="8080744" y="1229463"/>
            <a:ext cx="338115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this case, the list is just two states long – and very boring because they’re the same climate state.</a:t>
            </a:r>
          </a:p>
          <a:p>
            <a:endParaRPr lang="en-US" sz="2400" dirty="0"/>
          </a:p>
          <a:p>
            <a:r>
              <a:rPr lang="en-US" sz="2400" dirty="0"/>
              <a:t>But later, we’ll be assembling lists of climate states within an Euler loop!</a:t>
            </a:r>
          </a:p>
        </p:txBody>
      </p:sp>
    </p:spTree>
    <p:extLst>
      <p:ext uri="{BB962C8B-B14F-4D97-AF65-F5344CB8AC3E}">
        <p14:creationId xmlns:p14="http://schemas.microsoft.com/office/powerpoint/2010/main" val="365349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Introducing a climate propagator too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8A5CEC-BEF6-0F98-C828-7B542A9C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" y="582206"/>
            <a:ext cx="10305971" cy="1242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476E2-22D7-1E96-0F37-9FD21552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04" y="2189544"/>
            <a:ext cx="5035416" cy="6799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E11D3B-E5E3-342C-7259-2FDB4D203BB8}"/>
              </a:ext>
            </a:extLst>
          </p:cNvPr>
          <p:cNvSpPr txBox="1"/>
          <p:nvPr/>
        </p:nvSpPr>
        <p:spPr>
          <a:xfrm>
            <a:off x="889788" y="1824245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6B8D19-1449-B28E-C21C-BA4274027CE3}"/>
              </a:ext>
            </a:extLst>
          </p:cNvPr>
          <p:cNvGrpSpPr>
            <a:grpSpLocks noChangeAspect="1"/>
          </p:cNvGrpSpPr>
          <p:nvPr/>
        </p:nvGrpSpPr>
        <p:grpSpPr>
          <a:xfrm>
            <a:off x="8556158" y="2614848"/>
            <a:ext cx="2622760" cy="3480018"/>
            <a:chOff x="7185378" y="2074568"/>
            <a:chExt cx="3317387" cy="44016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C640AE-41FD-1B06-06AF-7CCABF6AA4A1}"/>
                </a:ext>
              </a:extLst>
            </p:cNvPr>
            <p:cNvGrpSpPr/>
            <p:nvPr/>
          </p:nvGrpSpPr>
          <p:grpSpPr>
            <a:xfrm>
              <a:off x="7185378" y="2767750"/>
              <a:ext cx="3079044" cy="3708503"/>
              <a:chOff x="8465538" y="2720623"/>
              <a:chExt cx="3079044" cy="3708503"/>
            </a:xfrm>
          </p:grpSpPr>
          <p:pic>
            <p:nvPicPr>
              <p:cNvPr id="6" name="Picture 2" descr="MuliMIX Electric Apple Grinder (0.8 Ton)">
                <a:extLst>
                  <a:ext uri="{FF2B5EF4-FFF2-40B4-BE49-F238E27FC236}">
                    <a16:creationId xmlns:a16="http://schemas.microsoft.com/office/drawing/2014/main" id="{7DF1B4CC-1B25-391D-C573-EF7491610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5538" y="2720623"/>
                <a:ext cx="3079044" cy="30790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BCA6E60-2FB3-E215-8EB2-196DA4A15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9231" y="6058442"/>
                <a:ext cx="2116491" cy="37068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B7B02-ACBD-ACA2-D568-D55F364EE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041" r="39847" b="76982"/>
            <a:stretch/>
          </p:blipFill>
          <p:spPr>
            <a:xfrm>
              <a:off x="7185378" y="2074568"/>
              <a:ext cx="3317387" cy="4161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F36729A9-EFA1-C695-F5CB-34AF3D03A18E}"/>
              </a:ext>
            </a:extLst>
          </p:cNvPr>
          <p:cNvSpPr/>
          <p:nvPr/>
        </p:nvSpPr>
        <p:spPr>
          <a:xfrm rot="236296">
            <a:off x="8866138" y="2941765"/>
            <a:ext cx="2072790" cy="2792149"/>
          </a:xfrm>
          <a:prstGeom prst="arc">
            <a:avLst>
              <a:gd name="adj1" fmla="val 17053223"/>
              <a:gd name="adj2" fmla="val 4570562"/>
            </a:avLst>
          </a:prstGeom>
          <a:ln w="127000">
            <a:solidFill>
              <a:schemeClr val="accent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F7455-69B6-F701-3B0C-57EC71FBC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158" y="2239001"/>
            <a:ext cx="1699997" cy="313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D76A15-FC7C-7156-E9EF-21257DAFF2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455"/>
          <a:stretch/>
        </p:blipFill>
        <p:spPr>
          <a:xfrm>
            <a:off x="10731688" y="2239339"/>
            <a:ext cx="622353" cy="3182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E1E52-1172-F82C-FE3A-3F8624595F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401" b="1570"/>
          <a:stretch/>
        </p:blipFill>
        <p:spPr>
          <a:xfrm>
            <a:off x="10331922" y="2234954"/>
            <a:ext cx="344026" cy="313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2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Euler loop in Cambio2.0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EA431-C4B9-A8AF-3187-CF6313C1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4" y="557493"/>
            <a:ext cx="9143145" cy="36950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6E082-8DDD-6B32-505F-9402733C4785}"/>
              </a:ext>
            </a:extLst>
          </p:cNvPr>
          <p:cNvGrpSpPr>
            <a:grpSpLocks noChangeAspect="1"/>
          </p:cNvGrpSpPr>
          <p:nvPr/>
        </p:nvGrpSpPr>
        <p:grpSpPr>
          <a:xfrm>
            <a:off x="8556158" y="2614848"/>
            <a:ext cx="2622760" cy="3480018"/>
            <a:chOff x="7185378" y="2074568"/>
            <a:chExt cx="3317387" cy="44016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A60B16C-71AA-AECB-99A8-94CB26CB5A4F}"/>
                </a:ext>
              </a:extLst>
            </p:cNvPr>
            <p:cNvGrpSpPr/>
            <p:nvPr/>
          </p:nvGrpSpPr>
          <p:grpSpPr>
            <a:xfrm>
              <a:off x="7185378" y="2767750"/>
              <a:ext cx="3079044" cy="3708503"/>
              <a:chOff x="8465538" y="2720623"/>
              <a:chExt cx="3079044" cy="3708503"/>
            </a:xfrm>
          </p:grpSpPr>
          <p:pic>
            <p:nvPicPr>
              <p:cNvPr id="34" name="Picture 2" descr="MuliMIX Electric Apple Grinder (0.8 Ton)">
                <a:extLst>
                  <a:ext uri="{FF2B5EF4-FFF2-40B4-BE49-F238E27FC236}">
                    <a16:creationId xmlns:a16="http://schemas.microsoft.com/office/drawing/2014/main" id="{56276377-8B6B-57A0-A632-41E152D4C6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5538" y="2720623"/>
                <a:ext cx="3079044" cy="30790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A8E2BB86-0C02-F2AF-FC4A-611E1AB5E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9231" y="6058442"/>
                <a:ext cx="2116491" cy="37068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45C5CFA-CB9B-BDCA-5843-70B6C110D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041" r="39847" b="76982"/>
            <a:stretch/>
          </p:blipFill>
          <p:spPr>
            <a:xfrm>
              <a:off x="7185378" y="2074568"/>
              <a:ext cx="3317387" cy="4161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36" name="Arc 35">
            <a:extLst>
              <a:ext uri="{FF2B5EF4-FFF2-40B4-BE49-F238E27FC236}">
                <a16:creationId xmlns:a16="http://schemas.microsoft.com/office/drawing/2014/main" id="{A59997E2-12C9-0A07-C6C5-476966F39509}"/>
              </a:ext>
            </a:extLst>
          </p:cNvPr>
          <p:cNvSpPr/>
          <p:nvPr/>
        </p:nvSpPr>
        <p:spPr>
          <a:xfrm rot="10800000">
            <a:off x="8591882" y="2769855"/>
            <a:ext cx="2434323" cy="3247892"/>
          </a:xfrm>
          <a:prstGeom prst="arc">
            <a:avLst>
              <a:gd name="adj1" fmla="val 18187055"/>
              <a:gd name="adj2" fmla="val 3853146"/>
            </a:avLst>
          </a:prstGeom>
          <a:ln w="1270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56DA72A-ADEA-A5CC-F300-3DDEA61F8B3B}"/>
              </a:ext>
            </a:extLst>
          </p:cNvPr>
          <p:cNvSpPr/>
          <p:nvPr/>
        </p:nvSpPr>
        <p:spPr>
          <a:xfrm rot="236296">
            <a:off x="8866138" y="2941765"/>
            <a:ext cx="2072790" cy="2792149"/>
          </a:xfrm>
          <a:prstGeom prst="arc">
            <a:avLst>
              <a:gd name="adj1" fmla="val 17053223"/>
              <a:gd name="adj2" fmla="val 4570562"/>
            </a:avLst>
          </a:prstGeom>
          <a:ln w="127000">
            <a:solidFill>
              <a:schemeClr val="accent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87FAB-E95C-6792-0444-91FAF6A8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158" y="2239001"/>
            <a:ext cx="1699997" cy="313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A14E5-6BBC-58D3-DE3F-61BBEC46C3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455"/>
          <a:stretch/>
        </p:blipFill>
        <p:spPr>
          <a:xfrm>
            <a:off x="10731688" y="2239339"/>
            <a:ext cx="622353" cy="3182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5FC08-6B6D-0710-EFB8-411CFC5600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401" b="1570"/>
          <a:stretch/>
        </p:blipFill>
        <p:spPr>
          <a:xfrm>
            <a:off x="10331922" y="2234954"/>
            <a:ext cx="344026" cy="313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421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09B71-080C-71B2-628C-81277932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35" y="1068636"/>
            <a:ext cx="8135191" cy="2059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8BD51D-93CA-289A-416A-9DBA9DB8A9D6}"/>
              </a:ext>
            </a:extLst>
          </p:cNvPr>
          <p:cNvGrpSpPr>
            <a:grpSpLocks noChangeAspect="1"/>
          </p:cNvGrpSpPr>
          <p:nvPr/>
        </p:nvGrpSpPr>
        <p:grpSpPr>
          <a:xfrm>
            <a:off x="8703324" y="3004073"/>
            <a:ext cx="2909737" cy="2095351"/>
            <a:chOff x="371474" y="1402078"/>
            <a:chExt cx="6400801" cy="44470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C1455E-3026-E403-6877-452A309FC3EB}"/>
                </a:ext>
              </a:extLst>
            </p:cNvPr>
            <p:cNvGrpSpPr/>
            <p:nvPr/>
          </p:nvGrpSpPr>
          <p:grpSpPr>
            <a:xfrm>
              <a:off x="371474" y="1402078"/>
              <a:ext cx="6400801" cy="4260533"/>
              <a:chOff x="2771774" y="2230753"/>
              <a:chExt cx="6400801" cy="426053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32FB7395-EDCE-FA83-F466-992389989E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774" y="2230753"/>
                <a:ext cx="6400801" cy="426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Up Arrow 11">
                <a:extLst>
                  <a:ext uri="{FF2B5EF4-FFF2-40B4-BE49-F238E27FC236}">
                    <a16:creationId xmlns:a16="http://schemas.microsoft.com/office/drawing/2014/main" id="{6C612E65-8444-02E2-2348-63238A327CAF}"/>
                  </a:ext>
                </a:extLst>
              </p:cNvPr>
              <p:cNvSpPr/>
              <p:nvPr/>
            </p:nvSpPr>
            <p:spPr>
              <a:xfrm>
                <a:off x="6443663" y="2386013"/>
                <a:ext cx="528637" cy="2043113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Up Arrow 12">
                <a:extLst>
                  <a:ext uri="{FF2B5EF4-FFF2-40B4-BE49-F238E27FC236}">
                    <a16:creationId xmlns:a16="http://schemas.microsoft.com/office/drawing/2014/main" id="{AD88E333-3850-9090-279B-829023D61C44}"/>
                  </a:ext>
                </a:extLst>
              </p:cNvPr>
              <p:cNvSpPr/>
              <p:nvPr/>
            </p:nvSpPr>
            <p:spPr>
              <a:xfrm>
                <a:off x="4343400" y="3095625"/>
                <a:ext cx="528637" cy="1081088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31B6BB-28DC-1C36-5680-437651E77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097" t="56698" r="35555" b="33092"/>
            <a:stretch/>
          </p:blipFill>
          <p:spPr>
            <a:xfrm>
              <a:off x="2085971" y="1510572"/>
              <a:ext cx="1762124" cy="5607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C3EE6E-6399-2671-9E94-666ED08E61CE}"/>
                </a:ext>
              </a:extLst>
            </p:cNvPr>
            <p:cNvSpPr txBox="1"/>
            <p:nvPr/>
          </p:nvSpPr>
          <p:spPr>
            <a:xfrm>
              <a:off x="371474" y="3929064"/>
              <a:ext cx="2595561" cy="176365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Cold ocean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EAEFBB-A653-6BBF-0428-97B3434A12A4}"/>
                </a:ext>
              </a:extLst>
            </p:cNvPr>
            <p:cNvSpPr txBox="1"/>
            <p:nvPr/>
          </p:nvSpPr>
          <p:spPr>
            <a:xfrm>
              <a:off x="3509322" y="4085465"/>
              <a:ext cx="2595559" cy="176365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Warm ocean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5BFE845-BE5D-03AB-02CC-97BFCEDE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18" y="3710381"/>
            <a:ext cx="7607316" cy="13753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06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185</Words>
  <Application>Microsoft Macintosh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66</cp:revision>
  <dcterms:created xsi:type="dcterms:W3CDTF">2021-10-25T17:45:21Z</dcterms:created>
  <dcterms:modified xsi:type="dcterms:W3CDTF">2024-10-30T21:35:52Z</dcterms:modified>
</cp:coreProperties>
</file>