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307" r:id="rId3"/>
    <p:sldId id="308" r:id="rId4"/>
    <p:sldId id="318" r:id="rId5"/>
    <p:sldId id="316" r:id="rId6"/>
    <p:sldId id="319" r:id="rId7"/>
    <p:sldId id="320" r:id="rId8"/>
    <p:sldId id="311" r:id="rId9"/>
    <p:sldId id="312" r:id="rId10"/>
    <p:sldId id="313" r:id="rId11"/>
    <p:sldId id="314" r:id="rId12"/>
    <p:sldId id="31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slices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DD8008-6BC1-2542-AF9E-59DA3BD90F1B}"/>
              </a:ext>
            </a:extLst>
          </p:cNvPr>
          <p:cNvGrpSpPr/>
          <p:nvPr/>
        </p:nvGrpSpPr>
        <p:grpSpPr>
          <a:xfrm>
            <a:off x="7759528" y="1646978"/>
            <a:ext cx="3814583" cy="3564044"/>
            <a:chOff x="1267328" y="891841"/>
            <a:chExt cx="6765756" cy="5074317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87DE8750-A14C-3E42-A59F-AF0119FD3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3459078" y="2779175"/>
              <a:ext cx="3404514" cy="65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isotherms</a:t>
              </a:r>
            </a:p>
          </p:txBody>
        </p:sp>
      </p:grp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B06C39F6-5D2B-2045-9090-9D9B6BEB509D}"/>
              </a:ext>
            </a:extLst>
          </p:cNvPr>
          <p:cNvSpPr/>
          <p:nvPr/>
        </p:nvSpPr>
        <p:spPr>
          <a:xfrm rot="16463792">
            <a:off x="6343883" y="-544721"/>
            <a:ext cx="1480457" cy="32657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state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15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4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680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4" y="5179314"/>
            <a:ext cx="1310424" cy="1484551"/>
            <a:chOff x="1143304" y="5179314"/>
            <a:chExt cx="1310424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308820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308820" cy="661591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313628" cy="1484551"/>
            <a:chOff x="1143304" y="5179314"/>
            <a:chExt cx="1313628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313628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313628" cy="661591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835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2D449E-43A1-7E45-8DE5-612DC27E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0" y="2243328"/>
            <a:ext cx="11488432" cy="22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slices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281219E-12B5-2D43-9990-A6BE7B970BC7}"/>
              </a:ext>
            </a:extLst>
          </p:cNvPr>
          <p:cNvGrpSpPr/>
          <p:nvPr/>
        </p:nvGrpSpPr>
        <p:grpSpPr>
          <a:xfrm>
            <a:off x="2853515" y="2302782"/>
            <a:ext cx="2621201" cy="3127831"/>
            <a:chOff x="2621359" y="2490071"/>
            <a:chExt cx="2621201" cy="312783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3254AEE-C976-E74F-AE58-3ED6BF5FF275}"/>
                </a:ext>
              </a:extLst>
            </p:cNvPr>
            <p:cNvGrpSpPr/>
            <p:nvPr/>
          </p:nvGrpSpPr>
          <p:grpSpPr>
            <a:xfrm>
              <a:off x="2621359" y="2490071"/>
              <a:ext cx="2621201" cy="3127831"/>
              <a:chOff x="5242560" y="3060192"/>
              <a:chExt cx="2621201" cy="312783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69D0DC2-773B-864B-86EB-BFE4B6C47846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87FE0CD-BDF7-5645-8838-F51BF546A0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38F8EC-F345-0C41-843B-69E795C19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060192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67DC9B7-8F30-C84D-9DF8-F6DF128A5202}"/>
                </a:ext>
              </a:extLst>
            </p:cNvPr>
            <p:cNvCxnSpPr/>
            <p:nvPr/>
          </p:nvCxnSpPr>
          <p:spPr>
            <a:xfrm flipV="1">
              <a:off x="5191762" y="3081966"/>
              <a:ext cx="0" cy="2535936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90173151-010B-1E41-BFAC-8C8CAB5B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02" y="1609292"/>
            <a:ext cx="4247847" cy="31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FA9F952-17E4-D148-A947-1EFD5873A712}"/>
              </a:ext>
            </a:extLst>
          </p:cNvPr>
          <p:cNvSpPr txBox="1"/>
          <p:nvPr/>
        </p:nvSpPr>
        <p:spPr>
          <a:xfrm>
            <a:off x="8995253" y="2972583"/>
            <a:ext cx="191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isochores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4E535DC-4905-E747-B001-C0BB4368E1B3}"/>
              </a:ext>
            </a:extLst>
          </p:cNvPr>
          <p:cNvSpPr/>
          <p:nvPr/>
        </p:nvSpPr>
        <p:spPr>
          <a:xfrm rot="16463792">
            <a:off x="6343883" y="-544721"/>
            <a:ext cx="1480457" cy="3265714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6D7A52-A1BC-494B-9355-B13B06B5B0AD}"/>
              </a:ext>
            </a:extLst>
          </p:cNvPr>
          <p:cNvGrpSpPr/>
          <p:nvPr/>
        </p:nvGrpSpPr>
        <p:grpSpPr>
          <a:xfrm>
            <a:off x="4159158" y="1427387"/>
            <a:ext cx="2621199" cy="3127831"/>
            <a:chOff x="2621361" y="2490071"/>
            <a:chExt cx="2621199" cy="3127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86DDC7-5458-5143-8C25-CD2E78AF8111}"/>
                </a:ext>
              </a:extLst>
            </p:cNvPr>
            <p:cNvGrpSpPr/>
            <p:nvPr/>
          </p:nvGrpSpPr>
          <p:grpSpPr>
            <a:xfrm>
              <a:off x="2621361" y="2490071"/>
              <a:ext cx="2621199" cy="3127831"/>
              <a:chOff x="5242562" y="3060192"/>
              <a:chExt cx="2621199" cy="312783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B6AF54-0D3C-6C4A-9F49-C62228EAB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5439" y="3098831"/>
                <a:ext cx="0" cy="2159744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EB137DA-BD04-9346-ACA9-693C32EDEC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2614" y="5881192"/>
                <a:ext cx="1511147" cy="306831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1CB2E26-1A08-424E-8423-99898753E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060192"/>
                <a:ext cx="2621199" cy="570121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188966-EE61-A647-A01D-B9D351BC279D}"/>
                </a:ext>
              </a:extLst>
            </p:cNvPr>
            <p:cNvCxnSpPr/>
            <p:nvPr/>
          </p:nvCxnSpPr>
          <p:spPr>
            <a:xfrm flipV="1">
              <a:off x="5191762" y="3081966"/>
              <a:ext cx="0" cy="2535936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962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1491822-9F3F-B841-9CE1-AE87B47751F3}"/>
              </a:ext>
            </a:extLst>
          </p:cNvPr>
          <p:cNvGrpSpPr/>
          <p:nvPr/>
        </p:nvGrpSpPr>
        <p:grpSpPr>
          <a:xfrm>
            <a:off x="1087601" y="520054"/>
            <a:ext cx="6188701" cy="6112566"/>
            <a:chOff x="2720833" y="632298"/>
            <a:chExt cx="6188701" cy="61125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F1E4C9-94B3-3240-9852-70F940CC2277}"/>
                </a:ext>
              </a:extLst>
            </p:cNvPr>
            <p:cNvGrpSpPr/>
            <p:nvPr/>
          </p:nvGrpSpPr>
          <p:grpSpPr>
            <a:xfrm>
              <a:off x="2720833" y="632298"/>
              <a:ext cx="6188701" cy="3407229"/>
              <a:chOff x="1267328" y="891841"/>
              <a:chExt cx="6765756" cy="5074317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FB02150-7FA5-374B-BB05-567F909058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7328" y="891841"/>
                <a:ext cx="6765756" cy="5074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A07FE33-5559-8D40-9F0F-FB51869739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59078" y="2779175"/>
                    <a:ext cx="3404514" cy="6875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isotherms</a:t>
                    </a: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A07FE33-5559-8D40-9F0F-FB51869739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9078" y="2779175"/>
                    <a:ext cx="3404514" cy="6875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7" t="-7895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8EF300C-DA01-8E43-AC16-10026653C1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6"/>
            <a:stretch/>
          </p:blipFill>
          <p:spPr bwMode="auto">
            <a:xfrm>
              <a:off x="2841316" y="3682041"/>
              <a:ext cx="6068218" cy="306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95919C8-1F91-8447-A0BB-27C306ED22D4}"/>
                    </a:ext>
                  </a:extLst>
                </p:cNvPr>
                <p:cNvSpPr txBox="1"/>
                <p:nvPr/>
              </p:nvSpPr>
              <p:spPr>
                <a:xfrm>
                  <a:off x="4859759" y="5061508"/>
                  <a:ext cx="3114141" cy="69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isotherm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95919C8-1F91-8447-A0BB-27C306ED2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759" y="5061508"/>
                  <a:ext cx="3114141" cy="693138"/>
                </a:xfrm>
                <a:prstGeom prst="rect">
                  <a:avLst/>
                </a:prstGeom>
                <a:blipFill>
                  <a:blip r:embed="rId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720D92A4-8B14-9B4D-866C-7C09E13E10F5}"/>
              </a:ext>
            </a:extLst>
          </p:cNvPr>
          <p:cNvSpPr/>
          <p:nvPr/>
        </p:nvSpPr>
        <p:spPr>
          <a:xfrm>
            <a:off x="6846870" y="1523424"/>
            <a:ext cx="1480457" cy="3265714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1B8EB-1669-5D4F-B437-7CA82D0AE33B}"/>
                  </a:ext>
                </a:extLst>
              </p:cNvPr>
              <p:cNvSpPr txBox="1"/>
              <p:nvPr/>
            </p:nvSpPr>
            <p:spPr>
              <a:xfrm>
                <a:off x="36576" y="0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isotherms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1B8EB-1669-5D4F-B437-7CA82D0A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" y="0"/>
                <a:ext cx="11898592" cy="693138"/>
              </a:xfrm>
              <a:prstGeom prst="rect">
                <a:avLst/>
              </a:prstGeom>
              <a:blipFill>
                <a:blip r:embed="rId6"/>
                <a:stretch>
                  <a:fillRect l="-74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6FE4163-3387-1A42-BC27-ED30605469FB}"/>
              </a:ext>
            </a:extLst>
          </p:cNvPr>
          <p:cNvSpPr/>
          <p:nvPr/>
        </p:nvSpPr>
        <p:spPr>
          <a:xfrm>
            <a:off x="6963592" y="4820355"/>
            <a:ext cx="508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dPdV</a:t>
            </a:r>
            <a:r>
              <a:rPr lang="en-US" dirty="0"/>
              <a:t> = </a:t>
            </a:r>
            <a:r>
              <a:rPr lang="en-US" dirty="0" err="1"/>
              <a:t>np.diff</a:t>
            </a:r>
            <a:r>
              <a:rPr lang="en-US" dirty="0"/>
              <a:t>(</a:t>
            </a:r>
            <a:r>
              <a:rPr lang="en-US" dirty="0" err="1"/>
              <a:t>Pisothermlast</a:t>
            </a:r>
            <a:r>
              <a:rPr lang="en-US" dirty="0"/>
              <a:t>)/</a:t>
            </a:r>
            <a:r>
              <a:rPr lang="en-US" dirty="0" err="1"/>
              <a:t>np.diff</a:t>
            </a:r>
            <a:r>
              <a:rPr lang="en-US" dirty="0"/>
              <a:t>(</a:t>
            </a:r>
            <a:r>
              <a:rPr lang="en-US" dirty="0" err="1"/>
              <a:t>Visothermlast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8748F-D972-E748-A91E-51656F9532FB}"/>
              </a:ext>
            </a:extLst>
          </p:cNvPr>
          <p:cNvSpPr txBox="1"/>
          <p:nvPr/>
        </p:nvSpPr>
        <p:spPr>
          <a:xfrm>
            <a:off x="3686330" y="3511403"/>
            <a:ext cx="14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 volumes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BD682-1F4D-7A46-8581-6F06A6A580F4}"/>
              </a:ext>
            </a:extLst>
          </p:cNvPr>
          <p:cNvSpPr txBox="1"/>
          <p:nvPr/>
        </p:nvSpPr>
        <p:spPr>
          <a:xfrm>
            <a:off x="3686330" y="6532953"/>
            <a:ext cx="14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 volumes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12D28-6CA7-C643-8F9D-1B2BA046AC32}"/>
              </a:ext>
            </a:extLst>
          </p:cNvPr>
          <p:cNvSpPr txBox="1"/>
          <p:nvPr/>
        </p:nvSpPr>
        <p:spPr>
          <a:xfrm>
            <a:off x="7276302" y="5679488"/>
            <a:ext cx="419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Arrays are shorter b/c it’s a numerical derivative</a:t>
            </a:r>
          </a:p>
        </p:txBody>
      </p:sp>
    </p:spTree>
    <p:extLst>
      <p:ext uri="{BB962C8B-B14F-4D97-AF65-F5344CB8AC3E}">
        <p14:creationId xmlns:p14="http://schemas.microsoft.com/office/powerpoint/2010/main" val="23141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l="-85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8F36942-BC1A-E14E-83D9-C2B25C4D3E2B}"/>
              </a:ext>
            </a:extLst>
          </p:cNvPr>
          <p:cNvGrpSpPr/>
          <p:nvPr/>
        </p:nvGrpSpPr>
        <p:grpSpPr>
          <a:xfrm>
            <a:off x="-701281" y="1088136"/>
            <a:ext cx="12751851" cy="5409910"/>
            <a:chOff x="-701281" y="1088136"/>
            <a:chExt cx="12751851" cy="540991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02FA2D7-0C46-ED4D-A2D6-56ED806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156" y="1426464"/>
              <a:ext cx="6757414" cy="507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rved Left Arrow 35">
            <a:extLst>
              <a:ext uri="{FF2B5EF4-FFF2-40B4-BE49-F238E27FC236}">
                <a16:creationId xmlns:a16="http://schemas.microsoft.com/office/drawing/2014/main" id="{3DCD8B3F-AC89-2B40-8FA2-E83A6F6118F2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l="-85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281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359664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16B68D3-1D9F-2F44-A99B-00F1939BBC5F}"/>
              </a:ext>
            </a:extLst>
          </p:cNvPr>
          <p:cNvGrpSpPr/>
          <p:nvPr/>
        </p:nvGrpSpPr>
        <p:grpSpPr>
          <a:xfrm>
            <a:off x="9272016" y="2047966"/>
            <a:ext cx="1680754" cy="3676178"/>
            <a:chOff x="5242560" y="1919950"/>
            <a:chExt cx="1680754" cy="367617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C592D-AD25-E44D-9B94-2140CC05715E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DA7C35-B3D1-DC41-930B-81F9F4C6F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7CD758-4CC6-AE44-903E-455B2916C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BC806D-2B9B-6044-9A10-F9ACC5E6E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1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l="-85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281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359664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chemeClr val="accent1"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16B68D3-1D9F-2F44-A99B-00F1939BBC5F}"/>
              </a:ext>
            </a:extLst>
          </p:cNvPr>
          <p:cNvGrpSpPr/>
          <p:nvPr/>
        </p:nvGrpSpPr>
        <p:grpSpPr>
          <a:xfrm>
            <a:off x="9272016" y="2047966"/>
            <a:ext cx="1680754" cy="3676178"/>
            <a:chOff x="5242560" y="1919950"/>
            <a:chExt cx="1680754" cy="367617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C592D-AD25-E44D-9B94-2140CC05715E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DA7C35-B3D1-DC41-930B-81F9F4C6F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7CD758-4CC6-AE44-903E-455B2916C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BC806D-2B9B-6044-9A10-F9ACC5E6E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chemeClr val="accent1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C94AFC-ED71-C440-A459-7D166E60F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2944" y="869246"/>
            <a:ext cx="7343996" cy="5451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C4D7A6-CCAC-5B4C-A31B-A327AC186AD5}"/>
              </a:ext>
            </a:extLst>
          </p:cNvPr>
          <p:cNvSpPr txBox="1"/>
          <p:nvPr/>
        </p:nvSpPr>
        <p:spPr>
          <a:xfrm rot="19015918">
            <a:off x="9953319" y="5312106"/>
            <a:ext cx="233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Grids are shorter in the Volume direction</a:t>
            </a:r>
          </a:p>
        </p:txBody>
      </p:sp>
    </p:spTree>
    <p:extLst>
      <p:ext uri="{BB962C8B-B14F-4D97-AF65-F5344CB8AC3E}">
        <p14:creationId xmlns:p14="http://schemas.microsoft.com/office/powerpoint/2010/main" val="31032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18DE3D2-EA52-7745-9213-69E3132F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89" y="1567091"/>
            <a:ext cx="6380752" cy="47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3"/>
                <a:stretch>
                  <a:fillRect l="-85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281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168DB7D2-6DEA-D144-9636-966A979DDA22}"/>
              </a:ext>
            </a:extLst>
          </p:cNvPr>
          <p:cNvSpPr/>
          <p:nvPr/>
        </p:nvSpPr>
        <p:spPr>
          <a:xfrm rot="16463792">
            <a:off x="6058359" y="1028022"/>
            <a:ext cx="1263299" cy="2531805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0C42B9-2899-CB4A-B090-A48A3947BEE0}"/>
              </a:ext>
            </a:extLst>
          </p:cNvPr>
          <p:cNvGrpSpPr/>
          <p:nvPr/>
        </p:nvGrpSpPr>
        <p:grpSpPr>
          <a:xfrm>
            <a:off x="924642" y="2421182"/>
            <a:ext cx="2621201" cy="3127831"/>
            <a:chOff x="2621359" y="2490071"/>
            <a:chExt cx="2621201" cy="31278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A9CDC3-E4CC-7B4B-A203-DD6254244AEA}"/>
                </a:ext>
              </a:extLst>
            </p:cNvPr>
            <p:cNvGrpSpPr/>
            <p:nvPr/>
          </p:nvGrpSpPr>
          <p:grpSpPr>
            <a:xfrm>
              <a:off x="2621359" y="2490071"/>
              <a:ext cx="2621201" cy="3127831"/>
              <a:chOff x="5242560" y="3060192"/>
              <a:chExt cx="2621201" cy="3127831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2BFB8DE-E56A-FF46-B591-3558046DFEB0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9F7F19F-5736-F449-ACC4-BABCFA8D2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EB720D9-2E56-304C-AB6A-0A84949FE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060192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1103AF-EFB3-A541-A8B4-7F42811DA273}"/>
                </a:ext>
              </a:extLst>
            </p:cNvPr>
            <p:cNvCxnSpPr/>
            <p:nvPr/>
          </p:nvCxnSpPr>
          <p:spPr>
            <a:xfrm flipV="1">
              <a:off x="5191762" y="3081966"/>
              <a:ext cx="0" cy="2535936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2710EB-394E-2A4B-B7B0-60C06CEF0F63}"/>
              </a:ext>
            </a:extLst>
          </p:cNvPr>
          <p:cNvGrpSpPr/>
          <p:nvPr/>
        </p:nvGrpSpPr>
        <p:grpSpPr>
          <a:xfrm>
            <a:off x="7129916" y="2522780"/>
            <a:ext cx="2621201" cy="3127831"/>
            <a:chOff x="2621359" y="2490071"/>
            <a:chExt cx="2621201" cy="31278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BD2978B-B46D-CC4D-9811-AC6CFE79325E}"/>
                </a:ext>
              </a:extLst>
            </p:cNvPr>
            <p:cNvGrpSpPr/>
            <p:nvPr/>
          </p:nvGrpSpPr>
          <p:grpSpPr>
            <a:xfrm>
              <a:off x="2621359" y="2490071"/>
              <a:ext cx="2621201" cy="3127831"/>
              <a:chOff x="5242560" y="3060192"/>
              <a:chExt cx="2621201" cy="3127831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0E740FE-D7BD-3A4E-906F-773B94EA489E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12ED241-7A79-6E4C-951B-4A0ED1B40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DC418FD-CB1B-4B4D-A9D1-B9800BD2D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060192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A2BA7B-78C0-C54B-B010-01BC22378AB9}"/>
                </a:ext>
              </a:extLst>
            </p:cNvPr>
            <p:cNvCxnSpPr/>
            <p:nvPr/>
          </p:nvCxnSpPr>
          <p:spPr>
            <a:xfrm flipV="1">
              <a:off x="5191762" y="3081966"/>
              <a:ext cx="0" cy="2535936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EC1219-988C-9A46-BE18-850A2DB42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594" y="898015"/>
            <a:ext cx="8532998" cy="63543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5811F66-E39D-5443-BC38-DA7895053C12}"/>
              </a:ext>
            </a:extLst>
          </p:cNvPr>
          <p:cNvSpPr txBox="1"/>
          <p:nvPr/>
        </p:nvSpPr>
        <p:spPr>
          <a:xfrm rot="978383">
            <a:off x="6508166" y="5769574"/>
            <a:ext cx="263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Grids are shorter in the Temperature direction</a:t>
            </a:r>
          </a:p>
        </p:txBody>
      </p:sp>
    </p:spTree>
    <p:extLst>
      <p:ext uri="{BB962C8B-B14F-4D97-AF65-F5344CB8AC3E}">
        <p14:creationId xmlns:p14="http://schemas.microsoft.com/office/powerpoint/2010/main" val="269654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8A9549-E639-1842-909A-51C9EDAFB1C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280416" y="2503853"/>
            <a:chExt cx="7624874" cy="38841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D4585F-C0D0-FD48-B220-DE17314C9EF7}"/>
                </a:ext>
              </a:extLst>
            </p:cNvPr>
            <p:cNvGrpSpPr/>
            <p:nvPr/>
          </p:nvGrpSpPr>
          <p:grpSpPr>
            <a:xfrm>
              <a:off x="280416" y="2503853"/>
              <a:ext cx="7624874" cy="3884193"/>
              <a:chOff x="-701281" y="901022"/>
              <a:chExt cx="12751851" cy="559702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A5BF619-65B2-5249-9E4B-EA43D8326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01281" y="1088136"/>
                <a:ext cx="7147673" cy="536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F02FA2D7-0C46-ED4D-A2D6-56ED806BE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156" y="1426464"/>
                <a:ext cx="6757414" cy="5071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Curved Left Arrow 34">
                <a:extLst>
                  <a:ext uri="{FF2B5EF4-FFF2-40B4-BE49-F238E27FC236}">
                    <a16:creationId xmlns:a16="http://schemas.microsoft.com/office/drawing/2014/main" id="{C7CA8443-5A35-4642-9477-FE99FE0994A0}"/>
                  </a:ext>
                </a:extLst>
              </p:cNvPr>
              <p:cNvSpPr/>
              <p:nvPr/>
            </p:nvSpPr>
            <p:spPr>
              <a:xfrm rot="16200000">
                <a:off x="5737020" y="107259"/>
                <a:ext cx="973325" cy="2560851"/>
              </a:xfrm>
              <a:prstGeom prst="curved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/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/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  <a:blipFill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3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C00AEE-D571-E949-9480-B9731F59BFBE}"/>
              </a:ext>
            </a:extLst>
          </p:cNvPr>
          <p:cNvSpPr txBox="1"/>
          <p:nvPr/>
        </p:nvSpPr>
        <p:spPr>
          <a:xfrm>
            <a:off x="8527738" y="4028106"/>
            <a:ext cx="32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Grids are the same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9"/>
                <a:ext cx="11898592" cy="69313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8A9549-E639-1842-909A-51C9EDAFB1C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280416" y="2503853"/>
            <a:chExt cx="7624874" cy="38841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D4585F-C0D0-FD48-B220-DE17314C9EF7}"/>
                </a:ext>
              </a:extLst>
            </p:cNvPr>
            <p:cNvGrpSpPr/>
            <p:nvPr/>
          </p:nvGrpSpPr>
          <p:grpSpPr>
            <a:xfrm>
              <a:off x="280416" y="2503853"/>
              <a:ext cx="7624874" cy="3884193"/>
              <a:chOff x="-701281" y="901022"/>
              <a:chExt cx="12751851" cy="559702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A5BF619-65B2-5249-9E4B-EA43D8326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01281" y="1088136"/>
                <a:ext cx="7147673" cy="536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F02FA2D7-0C46-ED4D-A2D6-56ED806BE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156" y="1426464"/>
                <a:ext cx="6757414" cy="5071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Curved Left Arrow 34">
                <a:extLst>
                  <a:ext uri="{FF2B5EF4-FFF2-40B4-BE49-F238E27FC236}">
                    <a16:creationId xmlns:a16="http://schemas.microsoft.com/office/drawing/2014/main" id="{C7CA8443-5A35-4642-9477-FE99FE0994A0}"/>
                  </a:ext>
                </a:extLst>
              </p:cNvPr>
              <p:cNvSpPr/>
              <p:nvPr/>
            </p:nvSpPr>
            <p:spPr>
              <a:xfrm rot="16200000">
                <a:off x="5737020" y="107259"/>
                <a:ext cx="973325" cy="2560851"/>
              </a:xfrm>
              <a:prstGeom prst="curved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1DAB6C-7D76-A94A-98F0-194DC9B5AFA8}"/>
                </a:ext>
              </a:extLst>
            </p:cNvPr>
            <p:cNvSpPr txBox="1"/>
            <p:nvPr/>
          </p:nvSpPr>
          <p:spPr>
            <a:xfrm rot="18666913">
              <a:off x="3145417" y="5345275"/>
              <a:ext cx="143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C86FAC-85F7-3E4B-80D0-FB1F35D6B323}"/>
                </a:ext>
              </a:extLst>
            </p:cNvPr>
            <p:cNvSpPr txBox="1"/>
            <p:nvPr/>
          </p:nvSpPr>
          <p:spPr>
            <a:xfrm rot="18666913">
              <a:off x="6807178" y="5345277"/>
              <a:ext cx="143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2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240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74</cp:revision>
  <dcterms:created xsi:type="dcterms:W3CDTF">2018-08-07T04:05:17Z</dcterms:created>
  <dcterms:modified xsi:type="dcterms:W3CDTF">2021-09-10T14:39:32Z</dcterms:modified>
</cp:coreProperties>
</file>