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35" r:id="rId3"/>
    <p:sldId id="340" r:id="rId4"/>
    <p:sldId id="341" r:id="rId5"/>
    <p:sldId id="342" r:id="rId6"/>
    <p:sldId id="343" r:id="rId7"/>
    <p:sldId id="34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0"/>
    <p:restoredTop sz="95964"/>
  </p:normalViewPr>
  <p:slideViewPr>
    <p:cSldViewPr snapToGrid="0" snapToObjects="1">
      <p:cViewPr>
        <p:scale>
          <a:sx n="79" d="100"/>
          <a:sy n="79" d="100"/>
        </p:scale>
        <p:origin x="148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U as a thermodynamic surface: there’s another slope too!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679423" y="878558"/>
            <a:ext cx="11420654" cy="4650698"/>
            <a:chOff x="-4283584" y="384440"/>
            <a:chExt cx="13974856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1" y="3939115"/>
              <a:ext cx="4744634" cy="1218364"/>
              <a:chOff x="4732591" y="3939115"/>
              <a:chExt cx="4744634" cy="12183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4286" b="-245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2591" y="3939115"/>
                <a:ext cx="2777866" cy="652069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C187C5-08D4-A547-B3F2-4ED0119B883F}"/>
                </a:ext>
              </a:extLst>
            </p:cNvPr>
            <p:cNvGrpSpPr/>
            <p:nvPr/>
          </p:nvGrpSpPr>
          <p:grpSpPr>
            <a:xfrm>
              <a:off x="6071316" y="1717582"/>
              <a:ext cx="3619956" cy="1176726"/>
              <a:chOff x="6071316" y="1717582"/>
              <a:chExt cx="3619956" cy="11767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/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29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5686C46-E646-FC45-A1D5-D4E5FF0F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1316" y="2333030"/>
                <a:ext cx="1675955" cy="561278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1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AD6C0-F915-3049-9890-FF5389C306BB}"/>
              </a:ext>
            </a:extLst>
          </p:cNvPr>
          <p:cNvGrpSpPr/>
          <p:nvPr/>
        </p:nvGrpSpPr>
        <p:grpSpPr>
          <a:xfrm>
            <a:off x="2566540" y="5150061"/>
            <a:ext cx="7058920" cy="1363770"/>
            <a:chOff x="967826" y="4898452"/>
            <a:chExt cx="7058920" cy="13637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E94A55-4D99-2E4F-9AAC-ED1D54812321}"/>
                </a:ext>
              </a:extLst>
            </p:cNvPr>
            <p:cNvSpPr/>
            <p:nvPr/>
          </p:nvSpPr>
          <p:spPr>
            <a:xfrm>
              <a:off x="1930746" y="4898452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i="1" dirty="0"/>
                <a:t>Isochoric heating experiments</a:t>
              </a:r>
              <a:endParaRPr lang="en-US" sz="24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FC9DB6-6C1D-F14E-B93B-997E220F2E0A}"/>
                </a:ext>
              </a:extLst>
            </p:cNvPr>
            <p:cNvCxnSpPr>
              <a:cxnSpLocks/>
            </p:cNvCxnSpPr>
            <p:nvPr/>
          </p:nvCxnSpPr>
          <p:spPr>
            <a:xfrm>
              <a:off x="967826" y="5139609"/>
              <a:ext cx="841699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040445-B6F7-234E-863C-304362C07507}"/>
                </a:ext>
              </a:extLst>
            </p:cNvPr>
            <p:cNvCxnSpPr/>
            <p:nvPr/>
          </p:nvCxnSpPr>
          <p:spPr>
            <a:xfrm flipV="1">
              <a:off x="1125690" y="5851785"/>
              <a:ext cx="588019" cy="410437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0DB577-DD8B-3142-8EE3-778A50754970}"/>
                </a:ext>
              </a:extLst>
            </p:cNvPr>
            <p:cNvSpPr/>
            <p:nvPr/>
          </p:nvSpPr>
          <p:spPr>
            <a:xfrm>
              <a:off x="1930746" y="5675627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i="1" dirty="0"/>
                <a:t>Isothermal expansion experiments</a:t>
              </a:r>
              <a:endParaRPr lang="en-US" sz="2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1749665" y="344169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more realistic depiction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5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6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of three gases are depicted here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1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lowest surface?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lowest surface?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9" y="1352774"/>
            <a:ext cx="5907165" cy="4439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A3D8C-42BA-C849-BF27-73D2A996E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4" y="1493267"/>
            <a:ext cx="5093372" cy="40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green surface?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green surface?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" y="1083930"/>
            <a:ext cx="6240599" cy="4690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7DAAFB-DC71-B840-AA1E-2E73F07EE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68" y="1314251"/>
            <a:ext cx="5262316" cy="41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9FCBDD-6B03-1246-B557-A9428411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066800"/>
            <a:ext cx="7378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130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</cp:revision>
  <dcterms:created xsi:type="dcterms:W3CDTF">2021-09-20T00:16:23Z</dcterms:created>
  <dcterms:modified xsi:type="dcterms:W3CDTF">2021-09-20T01:28:06Z</dcterms:modified>
</cp:coreProperties>
</file>