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8"/>
  </p:normalViewPr>
  <p:slideViewPr>
    <p:cSldViewPr snapToGrid="0">
      <p:cViewPr>
        <p:scale>
          <a:sx n="106" d="100"/>
          <a:sy n="106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C297-5124-ABD9-EBD4-4C8B23694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5B55B-E9E1-55EC-AC07-1E57A1625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0722-E8B5-0D6F-E668-08FD6B9E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D493-439E-9B46-8A4E-2885AE1BFBD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EF44-288A-5DC3-B30E-1CDDFD61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F4AB-24FA-8444-07CE-2E8764A8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FD88-450D-6D42-A7C9-7002D296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5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E2E5-CD29-6E0D-55FC-595759C8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9025B-8A15-E523-67EF-5C83AE8DA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3D11D-B1AD-8DCC-FA43-C86BEA36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D493-439E-9B46-8A4E-2885AE1BFBD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CC3B1-7F3D-936D-AC4E-16716F98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88D76-F2D1-16DC-3CA7-30CDCBFD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FD88-450D-6D42-A7C9-7002D296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576DA-80F0-263F-969C-F9C605539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68108-2E58-987B-CAAD-2CA5D0821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EA598-7CE4-AA94-26E5-5C3EAC87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D493-439E-9B46-8A4E-2885AE1BFBD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C0B76-DCCE-4C13-5ADB-8F01877B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A5BE-1F5B-B995-9587-8D25C91A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FD88-450D-6D42-A7C9-7002D296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8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95EE-1E31-AC0B-8E20-95323C01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8A09-CF99-1A88-778F-84C777428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313DD-BBA2-A209-D787-57AA0C78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D493-439E-9B46-8A4E-2885AE1BFBD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A05FC-F63B-5C09-75E4-438D6992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19DE-D3B6-2470-BB4F-78252CC7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FD88-450D-6D42-A7C9-7002D296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0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CFE5-45B7-DAA8-9A8C-7ABC1B8A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89ED9-F0FA-37CE-A96B-FEE86DA4C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5B37-138A-88DB-1C0C-FAC1AE66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D493-439E-9B46-8A4E-2885AE1BFBD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B6E7E-BEC3-D2DB-2514-0D68508F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C7865-84EA-A097-39C4-4F7CAED7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FD88-450D-6D42-A7C9-7002D296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A88B-5D7B-C1E6-C181-5C1BDF90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A26B-6B2D-565F-C0C6-73CAC9462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1AFB6-62EB-6BB6-5CA7-72AC3437B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E3166-013F-C05C-DB67-A71F77DD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D493-439E-9B46-8A4E-2885AE1BFBD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B6C0C-2BCB-15DF-39B9-58EE8345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96A16-1383-2CD6-8E8E-42A78CE5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FD88-450D-6D42-A7C9-7002D296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2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022F-80BE-9367-51F5-CD4E6AC1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2D0E1-460A-7EA1-ABA4-6F841DF63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EF5C2-DBEE-0204-0E27-C433239AD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94B0A-7964-7CBB-F779-41B595A7D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5CDEB-FE11-3743-DD78-9D542FBCA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D9081-58D5-FB46-AB76-2DA3D9CA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D493-439E-9B46-8A4E-2885AE1BFBD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1F82A-F878-DA3C-39E1-47A25DA1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21E98-CE2F-E449-65A3-9DF05C04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FD88-450D-6D42-A7C9-7002D296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1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8878-A103-0861-5425-FAA24A8D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D4C4E-EE07-ACDF-09D8-3C6D5F3E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D493-439E-9B46-8A4E-2885AE1BFBD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D9B12-85A6-0CF1-E1DF-7B255831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21390-A4B0-DBA9-6C39-61C57191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FD88-450D-6D42-A7C9-7002D296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0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A4B8C-A091-D1E1-69B3-66A444C9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D493-439E-9B46-8A4E-2885AE1BFBD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521A7-B1CD-C128-87FF-771348C2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ECFB6-E61E-5BCC-12F9-C9D6DAD3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FD88-450D-6D42-A7C9-7002D296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8EE9-92C5-5BAF-8170-1118D4EB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0A21D-4D07-2DEF-4FF9-C390DDA15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9AA0A-CD77-1801-D046-55C200253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2E91F-D246-249E-79E2-4E4175F4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D493-439E-9B46-8A4E-2885AE1BFBD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5E236-507A-1E55-44D1-28CEB498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57697-7344-C8C7-1EFC-EBE51BBA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FD88-450D-6D42-A7C9-7002D296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6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A39B-D8DD-FE2B-BB1A-C46AC1A7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F978F-5FC5-E79F-CD4B-0DDFE96E9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768D2-BCB9-61CF-5B43-7E67F8045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FB70C-B2C9-EF9E-EED1-F98C2A8E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D493-439E-9B46-8A4E-2885AE1BFBD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A0D4B-DB54-593A-C647-C3860A2B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943A2-727B-38C8-3207-454EDE01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FD88-450D-6D42-A7C9-7002D296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76533-1E9F-1140-B68C-B3FCC279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EEEA9-C16A-8F5A-7179-06349AE0F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FE2CC-1358-A1E8-231C-4C34FA0D3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CD493-439E-9B46-8A4E-2885AE1BFBD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8D7A8-09DB-8897-5C7F-9AE5115CA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557B3-F27A-4938-1B7A-4EAC4CAFD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FD88-450D-6D42-A7C9-7002D296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1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3F3EC0-AFFD-7640-A054-CF5F5B92A74C}"/>
                  </a:ext>
                </a:extLst>
              </p:cNvPr>
              <p:cNvSpPr txBox="1"/>
              <p:nvPr/>
            </p:nvSpPr>
            <p:spPr>
              <a:xfrm>
                <a:off x="0" y="184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3F3EC0-AFFD-7640-A054-CF5F5B92A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41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C4DEA12-3AE9-F5FD-5491-02DF018A958E}"/>
              </a:ext>
            </a:extLst>
          </p:cNvPr>
          <p:cNvGrpSpPr/>
          <p:nvPr/>
        </p:nvGrpSpPr>
        <p:grpSpPr>
          <a:xfrm>
            <a:off x="7542380" y="1216319"/>
            <a:ext cx="3420141" cy="2450039"/>
            <a:chOff x="7975518" y="3333878"/>
            <a:chExt cx="3420141" cy="245003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CCF447-B0D3-D4D9-524B-E44909502F6C}"/>
                </a:ext>
              </a:extLst>
            </p:cNvPr>
            <p:cNvGrpSpPr/>
            <p:nvPr/>
          </p:nvGrpSpPr>
          <p:grpSpPr>
            <a:xfrm>
              <a:off x="7975518" y="3333878"/>
              <a:ext cx="3420141" cy="2450039"/>
              <a:chOff x="7975518" y="1322198"/>
              <a:chExt cx="3420141" cy="245003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C7C7003-01E1-2D50-320E-563685CF569D}"/>
                  </a:ext>
                </a:extLst>
              </p:cNvPr>
              <p:cNvGrpSpPr/>
              <p:nvPr/>
            </p:nvGrpSpPr>
            <p:grpSpPr>
              <a:xfrm>
                <a:off x="7975518" y="1322198"/>
                <a:ext cx="3420141" cy="2450039"/>
                <a:chOff x="7975518" y="1299338"/>
                <a:chExt cx="3420141" cy="2450039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24786ED0-2691-7121-62BD-9089D83634E1}"/>
                    </a:ext>
                  </a:extLst>
                </p:cNvPr>
                <p:cNvGrpSpPr/>
                <p:nvPr/>
              </p:nvGrpSpPr>
              <p:grpSpPr>
                <a:xfrm>
                  <a:off x="7975518" y="1299338"/>
                  <a:ext cx="3420141" cy="2450039"/>
                  <a:chOff x="8605537" y="1833465"/>
                  <a:chExt cx="3420141" cy="2450039"/>
                </a:xfrm>
              </p:grpSpPr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8B6E7083-C67B-8B8E-10E7-932BFB5B94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8605537" y="1833465"/>
                    <a:ext cx="3420141" cy="2450039"/>
                  </a:xfrm>
                  <a:prstGeom prst="rect">
                    <a:avLst/>
                  </a:prstGeom>
                </p:spPr>
              </p:pic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EA37DC0B-0FB2-4E99-B144-6A5E4F482D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04776" y="3670300"/>
                    <a:ext cx="1706224" cy="243339"/>
                  </a:xfrm>
                  <a:prstGeom prst="straightConnector1">
                    <a:avLst/>
                  </a:prstGeom>
                  <a:ln w="635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EF7E70E4-9BC1-E476-F4C9-629C9DC69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80475" y="2404533"/>
                  <a:ext cx="0" cy="719433"/>
                </a:xfrm>
                <a:prstGeom prst="straightConnector1">
                  <a:avLst/>
                </a:prstGeom>
                <a:ln w="63500">
                  <a:solidFill>
                    <a:schemeClr val="accent3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E525827-5889-5947-E328-559F3AD386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83754" y="1475718"/>
                <a:ext cx="0" cy="406192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7208085-00FA-E71E-ACD3-CB017497D9FE}"/>
                    </a:ext>
                  </a:extLst>
                </p:cNvPr>
                <p:cNvSpPr txBox="1"/>
                <p:nvPr/>
              </p:nvSpPr>
              <p:spPr>
                <a:xfrm rot="20166424">
                  <a:off x="8540917" y="3708924"/>
                  <a:ext cx="237435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7208085-00FA-E71E-ACD3-CB017497D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66424">
                  <a:off x="8540917" y="3708924"/>
                  <a:ext cx="23743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8CEE600-BDF4-337B-78A2-55DDFA9EBC74}"/>
                    </a:ext>
                  </a:extLst>
                </p:cNvPr>
                <p:cNvSpPr txBox="1"/>
                <p:nvPr/>
              </p:nvSpPr>
              <p:spPr>
                <a:xfrm rot="19155835">
                  <a:off x="9077905" y="4364881"/>
                  <a:ext cx="19802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8CEE600-BDF4-337B-78A2-55DDFA9EBC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55835">
                  <a:off x="9077905" y="4364881"/>
                  <a:ext cx="198024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59CB960-5A83-8768-0C32-50E654BF7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97381" y="4753835"/>
              <a:ext cx="782945" cy="348743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42974F-A054-D3EB-F4C9-9CEFDDCD5621}"/>
                  </a:ext>
                </a:extLst>
              </p:cNvPr>
              <p:cNvSpPr txBox="1"/>
              <p:nvPr/>
            </p:nvSpPr>
            <p:spPr>
              <a:xfrm>
                <a:off x="213559" y="882951"/>
                <a:ext cx="7142725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Before, we said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𝒓𝒙𝒏</m:t>
                            </m:r>
                          </m:sub>
                        </m:sSub>
                      </m:e>
                    </m:d>
                  </m:oMath>
                </a14:m>
                <a:endParaRPr lang="en-US" sz="2400" b="1" i="1" dirty="0">
                  <a:solidFill>
                    <a:schemeClr val="tx1"/>
                  </a:solidFill>
                </a:endParaRPr>
              </a:p>
              <a:p>
                <a:endParaRPr lang="en-US" sz="2400" i="1" dirty="0"/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To get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𝒓𝒙𝒏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we needed heat capacities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) and isothermal Joule-Thomson coefficients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).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But how to get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Answer: </a:t>
                </a:r>
                <a:r>
                  <a:rPr lang="en-US" sz="2400">
                    <a:solidFill>
                      <a:schemeClr val="tx1"/>
                    </a:solidFill>
                  </a:rPr>
                  <a:t>bomb calorimetry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42974F-A054-D3EB-F4C9-9CEFDDCD5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9" y="882951"/>
                <a:ext cx="7142725" cy="3046988"/>
              </a:xfrm>
              <a:prstGeom prst="rect">
                <a:avLst/>
              </a:prstGeom>
              <a:blipFill>
                <a:blip r:embed="rId8"/>
                <a:stretch>
                  <a:fillRect l="-1241" t="-1245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05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2024-11-07T22:09:39Z</dcterms:created>
  <dcterms:modified xsi:type="dcterms:W3CDTF">2024-11-07T22:13:23Z</dcterms:modified>
</cp:coreProperties>
</file>