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78" r:id="rId2"/>
    <p:sldId id="35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64"/>
  </p:normalViewPr>
  <p:slideViewPr>
    <p:cSldViewPr snapToGrid="0" snapToObjects="1">
      <p:cViewPr varScale="1">
        <p:scale>
          <a:sx n="112" d="100"/>
          <a:sy n="112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E993E-4896-F746-89C9-4CA0777BD8A5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8135D-B2AC-C04E-890E-9C68410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531E1B-3D18-1F4F-AADF-FB00454DEB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8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C3D0-E4DF-CD49-A7EF-B415C9EC5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5CFC9-7E2B-0C4F-9D02-DC388F79C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B62C-62B9-6F45-A3B2-96E28EC9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CE1E5-5826-0F44-8A6E-90DCF9EC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902D-912F-CF45-9492-1B0F8F1B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B689-A0CE-A04C-A8F2-F737E1A4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62AA0-CF37-BC48-B5E2-A30102623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7EBB7-F3B9-504C-82DB-46FFF8AF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16DBD-3BE6-9941-8199-A6919ED6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1DB6B-F16B-1C47-AEEA-8DE7D0C1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8EDB4-3E2D-1D4B-9334-158AA25E6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86D04-7E38-C94D-9BE5-CB20E1DD0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AB9C9-8B64-9343-982E-C04BBEDF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DA4CD-F9B0-4045-8384-2C0C7F03D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170CE-A950-C34A-9A83-2F5FC454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2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EBE8-3A2A-FB49-A100-CCF4D0B4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A94F-7DA8-7A4D-8949-EA6436C0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2D2B9-F935-0249-BA49-6699F256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9A469-017A-1946-BBA4-04D48172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331B0-C157-7F49-BBC4-DFA60011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8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5581-844A-3F45-8BE7-B1075397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B8748-CBB3-D141-AD81-55926C20B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F014-D964-B647-BA6C-B2A5BFD7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FB061-BEC0-8A4B-8307-95B9036F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26595-C842-3C49-A066-DAA4ABC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7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F7E3-92D5-5B45-A84D-3103FEB92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1A48-9FBB-754F-BD61-A585FEBA3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47A9C-C03F-5248-AFDC-B890DAAA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A9D60-FBDA-C247-A411-74D4E8CD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9751A-7DC8-304E-BB61-9AD6057E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29338-5E79-254B-B154-CF74DB12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5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27A8-C840-1545-B2C6-E5C627CA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EF67C-29D4-0944-B150-70599F822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6D025-A08E-204C-A43E-7F3B29FA4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56DCA-1501-D449-A2F6-433F30BF2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AA94B-E784-2E4D-A90C-2A04CEC24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742BF-8120-0148-B914-19CFF1A8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DEA558-14D2-9146-B811-BE86D206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2385F-B9F1-A446-BE63-0C3B6DE9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31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CD73-88C0-5E4E-A1F6-51B844DF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2D20D-25A2-A847-B979-E376D9DC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272F5-A665-AE42-8C05-C1358D11C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9D798-0733-BC48-992B-A6CDE142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4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C0118-F0E1-954C-AFB0-9A92599D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3C016-AC71-9141-858B-1FF551482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102DF-BABF-7D40-A771-2530FBEF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FC91B-89E5-A64E-A296-83BEBEE4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3B761-9BEE-2D4E-BC5A-4AEE5D86B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B2FB0-50A0-BA4E-B3F4-15186036F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B1291-729B-9549-B15B-5B0EA4AB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C48A0-C075-B845-A9D6-DE7C24522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3DCAE-40D1-BE4F-A24C-B3BDD681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1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8CC16-DEC5-8A4C-BBF1-717DE497F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6295F-6E48-A247-93A2-944334725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0A54A-CF8F-684C-8D47-7462DECA5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DDDBA-2249-2946-BF57-419BF4D2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B9D6B-A688-3141-B9A5-17D62141B50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CAD3D-E9C4-0044-8FDF-C4526F266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3B11E-F3C2-E642-99B4-07552FA0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37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90865-C3D6-6D40-804B-A79913A2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4A0E9-C1F9-EE44-8A3C-A6C3E03C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67073-C084-D244-AD11-7035BAB3D8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B9D6B-A688-3141-B9A5-17D62141B502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50323-A48B-AB45-BFF3-12D9A1655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7CE65-5AA3-AF43-8F34-8FF9C318A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285D6-2FB1-7D4A-8965-C3CAD337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3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174606-D235-9B41-850A-AD123C632861}"/>
              </a:ext>
            </a:extLst>
          </p:cNvPr>
          <p:cNvSpPr txBox="1"/>
          <p:nvPr/>
        </p:nvSpPr>
        <p:spPr>
          <a:xfrm>
            <a:off x="0" y="0"/>
            <a:ext cx="11676185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Gibbs-Helmholtz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458EE2-1B08-74FE-4BA2-6B39C2D28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281" y="5537161"/>
            <a:ext cx="6880654" cy="11486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C0457AE-4910-B7D2-5806-60ED31B55E7C}"/>
              </a:ext>
            </a:extLst>
          </p:cNvPr>
          <p:cNvGrpSpPr/>
          <p:nvPr/>
        </p:nvGrpSpPr>
        <p:grpSpPr>
          <a:xfrm>
            <a:off x="135040" y="512428"/>
            <a:ext cx="5960960" cy="4771939"/>
            <a:chOff x="2931509" y="590892"/>
            <a:chExt cx="5960960" cy="477193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262552E-A520-D692-0177-A64E89D36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1509" y="590892"/>
              <a:ext cx="5960960" cy="4771939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AB0D895-AAE9-F814-73CF-C2643B61DC1A}"/>
                </a:ext>
              </a:extLst>
            </p:cNvPr>
            <p:cNvCxnSpPr/>
            <p:nvPr/>
          </p:nvCxnSpPr>
          <p:spPr>
            <a:xfrm flipV="1">
              <a:off x="4670854" y="2026508"/>
              <a:ext cx="0" cy="1402492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0C470BB-675D-B2F8-7675-D9C42DBABF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179" y="3756454"/>
              <a:ext cx="0" cy="553995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3D6D2F6-4E55-078B-38C4-6A43BAD4332E}"/>
                    </a:ext>
                  </a:extLst>
                </p:cNvPr>
                <p:cNvSpPr txBox="1"/>
                <p:nvPr/>
              </p:nvSpPr>
              <p:spPr>
                <a:xfrm>
                  <a:off x="4386649" y="3429000"/>
                  <a:ext cx="63019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3D6D2F6-4E55-078B-38C4-6A43BAD43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6649" y="3429000"/>
                  <a:ext cx="630194" cy="553998"/>
                </a:xfrm>
                <a:prstGeom prst="rect">
                  <a:avLst/>
                </a:prstGeom>
                <a:blipFill>
                  <a:blip r:embed="rId5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49E9030-B449-43BF-BA69-55EDB33F5407}"/>
                    </a:ext>
                  </a:extLst>
                </p:cNvPr>
                <p:cNvSpPr txBox="1"/>
                <p:nvPr/>
              </p:nvSpPr>
              <p:spPr>
                <a:xfrm>
                  <a:off x="7004224" y="4411027"/>
                  <a:ext cx="630194" cy="55399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49E9030-B449-43BF-BA69-55EDB33F5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224" y="4411027"/>
                  <a:ext cx="630194" cy="553998"/>
                </a:xfrm>
                <a:prstGeom prst="rect">
                  <a:avLst/>
                </a:prstGeom>
                <a:blipFill>
                  <a:blip r:embed="rId6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262585-1B3D-1426-DCDD-74684143D9E2}"/>
                  </a:ext>
                </a:extLst>
              </p:cNvPr>
              <p:cNvSpPr txBox="1"/>
              <p:nvPr/>
            </p:nvSpPr>
            <p:spPr>
              <a:xfrm>
                <a:off x="5947101" y="1948044"/>
                <a:ext cx="619815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can look up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/>
                  <a:t> at standard temperature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=298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), but what is it at a other temperatures (say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=400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)?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Gibbs-Helmholtz allows us to make a prediction subject only to the assumption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sz="2400" dirty="0"/>
                  <a:t> is constant over the desired temperature range (which is often a pretty good assumption).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262585-1B3D-1426-DCDD-74684143D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101" y="1948044"/>
                <a:ext cx="6198153" cy="3046988"/>
              </a:xfrm>
              <a:prstGeom prst="rect">
                <a:avLst/>
              </a:prstGeom>
              <a:blipFill>
                <a:blip r:embed="rId8"/>
                <a:stretch>
                  <a:fillRect l="-1636" t="-1245" r="-409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6E3F2C-6E50-B51B-2FCF-707C079E5FB4}"/>
                  </a:ext>
                </a:extLst>
              </p:cNvPr>
              <p:cNvSpPr txBox="1"/>
              <p:nvPr/>
            </p:nvSpPr>
            <p:spPr>
              <a:xfrm>
                <a:off x="5116010" y="982557"/>
                <a:ext cx="6762942" cy="55399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30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3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30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0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3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36E3F2C-6E50-B51B-2FCF-707C079E5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010" y="982557"/>
                <a:ext cx="6762942" cy="553998"/>
              </a:xfrm>
              <a:prstGeom prst="rect">
                <a:avLst/>
              </a:prstGeom>
              <a:blipFill>
                <a:blip r:embed="rId9"/>
                <a:stretch>
                  <a:fillRect b="-1956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46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048A83-533A-7B40-782D-DDCC0135925F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CGI associated with this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4204FE-971B-3826-797A-9AD756B7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48" y="1071961"/>
            <a:ext cx="9379521" cy="32704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DE2CDE-DED1-B078-0DDD-9C77173C4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86" y="5263747"/>
            <a:ext cx="10572061" cy="8766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461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</TotalTime>
  <Words>88</Words>
  <Application>Microsoft Macintosh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146</cp:revision>
  <dcterms:created xsi:type="dcterms:W3CDTF">2021-11-19T18:19:56Z</dcterms:created>
  <dcterms:modified xsi:type="dcterms:W3CDTF">2024-11-25T16:22:23Z</dcterms:modified>
</cp:coreProperties>
</file>