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91" r:id="rId9"/>
    <p:sldId id="292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6"/>
    <p:restoredTop sz="96405"/>
  </p:normalViewPr>
  <p:slideViewPr>
    <p:cSldViewPr snapToGrid="0" showGuides="1">
      <p:cViewPr varScale="1">
        <p:scale>
          <a:sx n="112" d="100"/>
          <a:sy n="112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FB642-A45F-9946-8052-4DBA043D2424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41F0B-B0CE-5D45-84A1-E14B2B39E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1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9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9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82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7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2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22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41F0B-B0CE-5D45-84A1-E14B2B39EC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2935-D1DD-1B43-A69E-0771AF57C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D730-49A8-4F42-F0F0-76BBB4092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7076-1104-CDD1-10BD-129BDCA7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9071-D4AE-06FE-8664-61CF3503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5356-D333-F8B5-CFD9-1D4070C5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7EBD7-7852-250E-6E25-F130DEA8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90953-DAF5-333B-E6BF-A59469B14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2AE6-B833-52A1-91C9-4EECBF79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2ADA-29D6-3C55-FE3B-4F87002A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960FB-A5B2-973B-BE6A-C0A34C7E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2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F6BB7-A8EC-D81F-6207-07BB11A2E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1DB77-8C80-207A-BCDA-4A73E6E08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BE9D-D25C-4B12-183A-AEF7FD64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2BE3-0CBB-982C-31FF-152056AD3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4F44-648C-DCF1-A21B-FFDFFDA9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3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9054-E61B-C027-2732-0718B650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4F75-F9FF-7FD5-E1B8-3003137B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7A05-D0C4-9328-BA73-8AF2CAA9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A020C-4069-40BC-7BA9-97A79B9A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359-5C4A-786D-4610-14590104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4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7A96-94CD-F914-6674-574FD21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7BF5-7F03-ECC0-1CCE-324946D8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CA3D0-C7FA-F1E3-2B0E-D298C080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57076-9D1D-A468-3B23-D3BB26E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C8C3-61BB-8FCD-F73F-57DAD7A7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8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BA2C-34D3-DF7D-7103-ECD1FF8E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9644-7317-07C2-C261-B87A307A5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D0EFF-17A9-3E4B-6778-9DA2D97CF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ED013-B9B1-6A9F-670A-90D85ED1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EFB3-B606-B9AC-4E77-4AF0C00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9467-B4B5-675B-A8AD-0D254F5F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5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7078-EFBF-A3D7-8C85-F6DAB22B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B7AAA-15CA-2948-91B2-DA79DC09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9B215-84CA-AF6F-B650-03F8BECD3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FCDE6-85BC-B87B-D9E5-A4715CCA4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0434D-7D59-4DDD-E3D5-94010B00E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E82B2-0FB6-0622-73FD-363639B0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86975C-0D6B-613A-B289-1EB49584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38E6B-D681-070F-DF5C-70053914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4087-FE8C-B5D9-D41D-3580447B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13C3-3F1D-4C57-14BF-E9AB2221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2393-0829-43A0-AB65-4F0A8511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5C5C-4FA3-5A16-74C1-7BBBB5F8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2AC55-9325-1DEE-9EE5-E26AEDA5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22EB5-2D50-3E04-42F1-B2404EAB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6487D-B451-00F1-4EF8-70950E1B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8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4B6C-BEA2-7962-7830-D8D9FFB7D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1AC5-A1D1-7F3B-1F33-02E5F7C17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4C498-C164-C053-5D2C-108E51E3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935B-CA2D-056E-B4BB-B33DBF0F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CD5F-6811-104D-01C1-1AE07B92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371F-5737-63D8-6FC3-36570ABC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5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025E-713B-1D15-D445-6F2598A9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D4880-3BAB-54C9-A621-98537A7F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0DDF-7328-080F-3C97-9D837343C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AEA61-4FF2-10B4-745D-6AAABF76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FDF76-7F32-5F29-9B97-2615D97C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2491-29C2-1E4D-DF2D-28810251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4574E-DD8C-06A0-C77C-6893DEBC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0D1C4-3106-C5FB-8534-EE370B55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90604-43C6-913F-BE97-63D724DA4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5290-2AE0-0843-975F-DE5E780A5CF1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F7C5D-AA1C-E0F1-532B-645D4AB9A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65F7-48B0-A574-7BAF-F3BAF1DEA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230A9-A0A0-6047-BD57-08EF92C04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35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construct a “state space” in which one dimension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, and the other is quantum number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60D32A0-B763-D53F-CFD6-0C5C6326D0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1046"/>
          <a:stretch/>
        </p:blipFill>
        <p:spPr>
          <a:xfrm>
            <a:off x="246208" y="437914"/>
            <a:ext cx="7548494" cy="1604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5FE9EC-D93B-536D-703F-A73836D6B0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093" b="18297"/>
          <a:stretch/>
        </p:blipFill>
        <p:spPr>
          <a:xfrm>
            <a:off x="257360" y="2096433"/>
            <a:ext cx="7637703" cy="102586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8AFDD55-6D06-8A4F-1165-DEF1CE639511}"/>
              </a:ext>
            </a:extLst>
          </p:cNvPr>
          <p:cNvGrpSpPr/>
          <p:nvPr/>
        </p:nvGrpSpPr>
        <p:grpSpPr>
          <a:xfrm>
            <a:off x="3381063" y="3429000"/>
            <a:ext cx="4242164" cy="2730404"/>
            <a:chOff x="2868597" y="3291041"/>
            <a:chExt cx="4242164" cy="27304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77626C-2F76-A656-98F1-E5F1640F2690}"/>
                </a:ext>
              </a:extLst>
            </p:cNvPr>
            <p:cNvGrpSpPr/>
            <p:nvPr/>
          </p:nvGrpSpPr>
          <p:grpSpPr>
            <a:xfrm>
              <a:off x="2868597" y="3429000"/>
              <a:ext cx="4242164" cy="2592445"/>
              <a:chOff x="6383574" y="3275603"/>
              <a:chExt cx="4242164" cy="25924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0FB8813-7A30-B934-4E31-6AF9C72AF036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574" y="3860382"/>
                    <a:ext cx="741556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↑</m:t>
                          </m:r>
                        </m:oMath>
                      </m:oMathPara>
                    </a14:m>
                    <a:endParaRPr lang="en-US" sz="24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0FB8813-7A30-B934-4E31-6AF9C72AF0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574" y="3860382"/>
                    <a:ext cx="741556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F17E016-F899-6510-E165-2D6035D50CE9}"/>
                  </a:ext>
                </a:extLst>
              </p:cNvPr>
              <p:cNvGrpSpPr/>
              <p:nvPr/>
            </p:nvGrpSpPr>
            <p:grpSpPr>
              <a:xfrm>
                <a:off x="7454202" y="5399299"/>
                <a:ext cx="3171536" cy="468749"/>
                <a:chOff x="7420749" y="5912254"/>
                <a:chExt cx="3171536" cy="4687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E67C83FC-DB8A-E9A8-82FE-BDF115B9A8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20749" y="5919338"/>
                      <a:ext cx="26453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E67C83FC-DB8A-E9A8-82FE-BDF115B9A8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20749" y="5919338"/>
                      <a:ext cx="2645354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15B104B-8662-2189-7D3C-5103A2A395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07141" y="5912254"/>
                      <a:ext cx="68514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15B104B-8662-2189-7D3C-5103A2A395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07141" y="5912254"/>
                      <a:ext cx="685144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F7724A2-7986-0F3A-F7C6-38A7A176C51B}"/>
                  </a:ext>
                </a:extLst>
              </p:cNvPr>
              <p:cNvGrpSpPr/>
              <p:nvPr/>
            </p:nvGrpSpPr>
            <p:grpSpPr>
              <a:xfrm>
                <a:off x="7048010" y="3275603"/>
                <a:ext cx="3457740" cy="2095080"/>
                <a:chOff x="7249485" y="2932770"/>
                <a:chExt cx="3457740" cy="2095080"/>
              </a:xfrm>
            </p:grpSpPr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D48D8B0F-66F1-F959-B1E2-384FEEBB802C}"/>
                    </a:ext>
                  </a:extLst>
                </p:cNvPr>
                <p:cNvSpPr/>
                <p:nvPr/>
              </p:nvSpPr>
              <p:spPr>
                <a:xfrm>
                  <a:off x="7249485" y="2932771"/>
                  <a:ext cx="3457740" cy="2095079"/>
                </a:xfrm>
                <a:prstGeom prst="roundRect">
                  <a:avLst/>
                </a:prstGeom>
                <a:pattFill prst="lgGrid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B3679E57-3C87-4DDA-EAE0-88B95B09AA8B}"/>
                    </a:ext>
                  </a:extLst>
                </p:cNvPr>
                <p:cNvSpPr/>
                <p:nvPr/>
              </p:nvSpPr>
              <p:spPr>
                <a:xfrm rot="16200000" flipH="1">
                  <a:off x="7930815" y="2251440"/>
                  <a:ext cx="2095079" cy="3457739"/>
                </a:xfrm>
                <a:prstGeom prst="roundRect">
                  <a:avLst/>
                </a:prstGeom>
                <a:gradFill>
                  <a:gsLst>
                    <a:gs pos="0">
                      <a:schemeClr val="accent1">
                        <a:lumMod val="17000"/>
                        <a:lumOff val="83000"/>
                        <a:alpha val="0"/>
                      </a:schemeClr>
                    </a:gs>
                    <a:gs pos="100000">
                      <a:srgbClr val="FF0000"/>
                    </a:gs>
                    <a:gs pos="0">
                      <a:srgbClr val="0070C0">
                        <a:alpha val="58000"/>
                      </a:srgb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3E3840B-4975-4426-313A-720566837744}"/>
                    </a:ext>
                  </a:extLst>
                </p:cNvPr>
                <p:cNvSpPr txBox="1"/>
                <p:nvPr/>
              </p:nvSpPr>
              <p:spPr>
                <a:xfrm>
                  <a:off x="2882236" y="3291041"/>
                  <a:ext cx="68514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3E3840B-4975-4426-313A-720566837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236" y="3291041"/>
                  <a:ext cx="68514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FEFD1-81F6-E2C0-9EC3-19150678C309}"/>
                  </a:ext>
                </a:extLst>
              </p:cNvPr>
              <p:cNvSpPr txBox="1"/>
              <p:nvPr/>
            </p:nvSpPr>
            <p:spPr>
              <a:xfrm>
                <a:off x="3409269" y="5336141"/>
                <a:ext cx="685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FEFD1-81F6-E2C0-9EC3-19150678C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69" y="5336141"/>
                <a:ext cx="68514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2935E8-EDE5-4377-E144-9C5078354FBD}"/>
                  </a:ext>
                </a:extLst>
              </p:cNvPr>
              <p:cNvSpPr txBox="1"/>
              <p:nvPr/>
            </p:nvSpPr>
            <p:spPr>
              <a:xfrm>
                <a:off x="3780047" y="5685238"/>
                <a:ext cx="685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2935E8-EDE5-4377-E144-9C5078354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047" y="5685238"/>
                <a:ext cx="68514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83AD9-17BC-4346-AE30-54A8FF528814}"/>
                  </a:ext>
                </a:extLst>
              </p:cNvPr>
              <p:cNvSpPr txBox="1"/>
              <p:nvPr/>
            </p:nvSpPr>
            <p:spPr>
              <a:xfrm>
                <a:off x="8379880" y="4291332"/>
                <a:ext cx="2456821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Notice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  <a:r>
                  <a:rPr lang="en-US" sz="1800" dirty="0"/>
                  <a:t>depends only on the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283AD9-17BC-4346-AE30-54A8FF528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880" y="4291332"/>
                <a:ext cx="2456821" cy="646331"/>
              </a:xfrm>
              <a:prstGeom prst="rect">
                <a:avLst/>
              </a:prstGeom>
              <a:blipFill>
                <a:blip r:embed="rId10"/>
                <a:stretch>
                  <a:fillRect l="-2051" t="-1887" b="-13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141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E97E21-3FFC-7FEC-D8A4-490854E0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3" y="1877513"/>
            <a:ext cx="4438220" cy="956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4A2B746B-1A71-6B5C-6FC0-D6B4827D5646}"/>
              </a:ext>
            </a:extLst>
          </p:cNvPr>
          <p:cNvSpPr/>
          <p:nvPr/>
        </p:nvSpPr>
        <p:spPr>
          <a:xfrm rot="10800000">
            <a:off x="5670002" y="2178297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4CE21-5F3E-ACB2-8578-95C02A5286D0}"/>
              </a:ext>
            </a:extLst>
          </p:cNvPr>
          <p:cNvGrpSpPr>
            <a:grpSpLocks noChangeAspect="1"/>
          </p:cNvGrpSpPr>
          <p:nvPr/>
        </p:nvGrpSpPr>
        <p:grpSpPr>
          <a:xfrm>
            <a:off x="7025332" y="1485901"/>
            <a:ext cx="4707225" cy="3877340"/>
            <a:chOff x="6847401" y="1455836"/>
            <a:chExt cx="5217712" cy="4297828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5841930-4169-207C-4F4C-8475E2667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7"/>
            <a:stretch/>
          </p:blipFill>
          <p:spPr bwMode="auto">
            <a:xfrm>
              <a:off x="6847401" y="1455836"/>
              <a:ext cx="5217712" cy="4297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1491B0-66E6-FC45-0B9C-DE04606E4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0158" y="5058201"/>
              <a:ext cx="137160" cy="14050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4F796-5426-DDEF-2B8B-E8EA23838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1632" y="2064445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6514AF-E567-B65E-C13E-10F8D35B5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9554" y="4146174"/>
              <a:ext cx="137160" cy="1405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5F0EC7-999A-F883-1B7C-6644E88F1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43" y="3551923"/>
            <a:ext cx="5060114" cy="9757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ECE470A-8FFC-7C6A-1FDD-2827B5D8CF61}"/>
              </a:ext>
            </a:extLst>
          </p:cNvPr>
          <p:cNvSpPr/>
          <p:nvPr/>
        </p:nvSpPr>
        <p:spPr>
          <a:xfrm rot="5400000">
            <a:off x="2602881" y="3004951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CD782A-D978-7C9C-949C-94C6DC5876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87" y="4757840"/>
            <a:ext cx="6826671" cy="3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E97E21-3FFC-7FEC-D8A4-490854E0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3" y="1877513"/>
            <a:ext cx="4438220" cy="956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4A2B746B-1A71-6B5C-6FC0-D6B4827D5646}"/>
              </a:ext>
            </a:extLst>
          </p:cNvPr>
          <p:cNvSpPr/>
          <p:nvPr/>
        </p:nvSpPr>
        <p:spPr>
          <a:xfrm>
            <a:off x="5804505" y="3844275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5F0EC7-999A-F883-1B7C-6644E88F1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443" y="3551923"/>
            <a:ext cx="5060114" cy="9757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ECE470A-8FFC-7C6A-1FDD-2827B5D8CF61}"/>
              </a:ext>
            </a:extLst>
          </p:cNvPr>
          <p:cNvSpPr/>
          <p:nvPr/>
        </p:nvSpPr>
        <p:spPr>
          <a:xfrm rot="5400000">
            <a:off x="2602881" y="3004951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17BB97-9A19-0E68-368F-38215447EA67}"/>
              </a:ext>
            </a:extLst>
          </p:cNvPr>
          <p:cNvGrpSpPr/>
          <p:nvPr/>
        </p:nvGrpSpPr>
        <p:grpSpPr>
          <a:xfrm>
            <a:off x="6832225" y="2053566"/>
            <a:ext cx="4576067" cy="3217621"/>
            <a:chOff x="113820" y="1937535"/>
            <a:chExt cx="4576067" cy="3217621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04BEE95-EEC3-90CB-ED24-A1930C6DE4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8" t="11575"/>
            <a:stretch/>
          </p:blipFill>
          <p:spPr bwMode="auto">
            <a:xfrm>
              <a:off x="1209524" y="1937535"/>
              <a:ext cx="3480363" cy="2601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CA28430-8F50-5263-DEBC-4F94A45DD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4598" y="4691702"/>
              <a:ext cx="3021875" cy="46345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75FC7B9-2756-C934-82E3-EA897FB4E26E}"/>
                    </a:ext>
                  </a:extLst>
                </p:cNvPr>
                <p:cNvSpPr txBox="1"/>
                <p:nvPr/>
              </p:nvSpPr>
              <p:spPr>
                <a:xfrm>
                  <a:off x="113820" y="2593053"/>
                  <a:ext cx="997267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𝒔𝒐𝒍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75FC7B9-2756-C934-82E3-EA897FB4E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20" y="2593053"/>
                  <a:ext cx="997267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245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AF1775-CD66-2A76-3C1E-DC78B6208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8" t="23027" r="21567" b="12423"/>
          <a:stretch/>
        </p:blipFill>
        <p:spPr bwMode="auto">
          <a:xfrm>
            <a:off x="6737088" y="2047095"/>
            <a:ext cx="4905397" cy="408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4E4ADC-FF4C-DFAF-257C-EFB2EEAFF915}"/>
              </a:ext>
            </a:extLst>
          </p:cNvPr>
          <p:cNvSpPr txBox="1"/>
          <p:nvPr/>
        </p:nvSpPr>
        <p:spPr>
          <a:xfrm>
            <a:off x="0" y="-23751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temperature in that state space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379C9-CCBE-5668-47EF-EE1C679FB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5" y="3177665"/>
            <a:ext cx="5181809" cy="1923939"/>
          </a:xfrm>
          <a:prstGeom prst="rect">
            <a:avLst/>
          </a:prstGeom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C4A8FD4B-538C-D8A6-A3FF-67A07F1259BD}"/>
              </a:ext>
            </a:extLst>
          </p:cNvPr>
          <p:cNvSpPr/>
          <p:nvPr/>
        </p:nvSpPr>
        <p:spPr>
          <a:xfrm rot="5400000">
            <a:off x="2131147" y="2410159"/>
            <a:ext cx="7446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0BF9D98-C8F7-9A74-9DC1-2127F6807BF8}"/>
              </a:ext>
            </a:extLst>
          </p:cNvPr>
          <p:cNvSpPr/>
          <p:nvPr/>
        </p:nvSpPr>
        <p:spPr>
          <a:xfrm>
            <a:off x="5822688" y="3961369"/>
            <a:ext cx="7446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80A0803-D20F-0C9A-C1C4-3474A41B4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17" y="1038670"/>
            <a:ext cx="4621698" cy="8919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76832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Visualizing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/>
                  <a:t> (from Spartan) in that state space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CC1EB35-E20B-34CF-A193-EC6DDF81C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033" y="554211"/>
            <a:ext cx="7493613" cy="21642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DC4D50B-56D7-4A99-A2C0-B52A692394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9" t="22904" r="17187" b="10327"/>
          <a:stretch/>
        </p:blipFill>
        <p:spPr bwMode="auto">
          <a:xfrm>
            <a:off x="1955729" y="3573936"/>
            <a:ext cx="3635395" cy="314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64F50C56-0F8A-D6D5-CB87-CC0B069DC8C1}"/>
              </a:ext>
            </a:extLst>
          </p:cNvPr>
          <p:cNvSpPr/>
          <p:nvPr/>
        </p:nvSpPr>
        <p:spPr>
          <a:xfrm rot="5400000">
            <a:off x="3093590" y="2910668"/>
            <a:ext cx="548119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8D3312-89DA-C36D-31B6-457EAF1D1825}"/>
                  </a:ext>
                </a:extLst>
              </p:cNvPr>
              <p:cNvSpPr txBox="1"/>
              <p:nvPr/>
            </p:nvSpPr>
            <p:spPr>
              <a:xfrm>
                <a:off x="1819776" y="4569878"/>
                <a:ext cx="4782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8D3312-89DA-C36D-31B6-457EAF1D1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776" y="4569878"/>
                <a:ext cx="4782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31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9661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</m:acc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𝒈𝒂𝒑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96611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2FD4342-E286-7258-1A51-80F50F64E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009" y="728808"/>
            <a:ext cx="4359141" cy="496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7D4030E-4F2E-757C-162D-3296C5A4E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9" t="23750" r="16703" b="8832"/>
          <a:stretch/>
        </p:blipFill>
        <p:spPr bwMode="auto">
          <a:xfrm>
            <a:off x="1947830" y="3766725"/>
            <a:ext cx="3537205" cy="309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414322E-8F5D-410C-8A61-BA8BC01A0F20}"/>
              </a:ext>
            </a:extLst>
          </p:cNvPr>
          <p:cNvSpPr/>
          <p:nvPr/>
        </p:nvSpPr>
        <p:spPr>
          <a:xfrm rot="5400000">
            <a:off x="3030144" y="3450336"/>
            <a:ext cx="494136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99E0DDB0-F3EF-E06D-58C2-5639E60DC56F}"/>
              </a:ext>
            </a:extLst>
          </p:cNvPr>
          <p:cNvSpPr/>
          <p:nvPr/>
        </p:nvSpPr>
        <p:spPr>
          <a:xfrm rot="5400000">
            <a:off x="3039155" y="1390062"/>
            <a:ext cx="496611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14606D-C90B-5BFD-17D8-0210DA6A8D1B}"/>
                  </a:ext>
                </a:extLst>
              </p:cNvPr>
              <p:cNvSpPr txBox="1"/>
              <p:nvPr/>
            </p:nvSpPr>
            <p:spPr>
              <a:xfrm>
                <a:off x="881313" y="4391436"/>
                <a:ext cx="1897981" cy="496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𝑔𝑎𝑝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14606D-C90B-5BFD-17D8-0210DA6A8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3" y="4391436"/>
                <a:ext cx="1897981" cy="49661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45C01DD-EEF9-DC3E-AEED-2F0A3403F3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5009" y="1901545"/>
            <a:ext cx="5000061" cy="14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9661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𝒈𝒂𝒑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96611"/>
              </a:xfrm>
              <a:prstGeom prst="rect">
                <a:avLst/>
              </a:prstGeom>
              <a:blipFill>
                <a:blip r:embed="rId3"/>
                <a:stretch>
                  <a:fillRect l="-832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>
            <a:extLst>
              <a:ext uri="{FF2B5EF4-FFF2-40B4-BE49-F238E27FC236}">
                <a16:creationId xmlns:a16="http://schemas.microsoft.com/office/drawing/2014/main" id="{99E0DDB0-F3EF-E06D-58C2-5639E60DC56F}"/>
              </a:ext>
            </a:extLst>
          </p:cNvPr>
          <p:cNvSpPr/>
          <p:nvPr/>
        </p:nvSpPr>
        <p:spPr>
          <a:xfrm rot="5400000">
            <a:off x="1091114" y="1487157"/>
            <a:ext cx="1340228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C3F4FA-BE8D-82C5-0A8B-20271D403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027" y="1171978"/>
            <a:ext cx="2251203" cy="5481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4942E24-8B06-31FA-598F-0DEE93A75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3" t="24380" r="14894" b="12261"/>
          <a:stretch/>
        </p:blipFill>
        <p:spPr bwMode="auto">
          <a:xfrm>
            <a:off x="308593" y="2715147"/>
            <a:ext cx="3496868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EBAB2-F9C6-158D-C968-AA8984BDA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5924" y="3178813"/>
            <a:ext cx="2375182" cy="5481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409E63C9-A1DF-0A09-F383-9E3ECF18A902}"/>
              </a:ext>
            </a:extLst>
          </p:cNvPr>
          <p:cNvSpPr/>
          <p:nvPr/>
        </p:nvSpPr>
        <p:spPr>
          <a:xfrm>
            <a:off x="4946229" y="3897555"/>
            <a:ext cx="976666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384C574A-5BE8-37F5-8DFB-557C305C3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 t="23688" r="14007" b="14894"/>
          <a:stretch/>
        </p:blipFill>
        <p:spPr bwMode="auto">
          <a:xfrm>
            <a:off x="8630000" y="1391871"/>
            <a:ext cx="3344768" cy="25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51F1FDA-E451-5256-CE88-232067D06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t="25390" r="17198" b="14326"/>
          <a:stretch/>
        </p:blipFill>
        <p:spPr bwMode="auto">
          <a:xfrm>
            <a:off x="8252124" y="4252288"/>
            <a:ext cx="3720203" cy="25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54ACDB-00BC-C187-3B87-493438AD7CB2}"/>
                  </a:ext>
                </a:extLst>
              </p:cNvPr>
              <p:cNvSpPr txBox="1"/>
              <p:nvPr/>
            </p:nvSpPr>
            <p:spPr>
              <a:xfrm>
                <a:off x="8289434" y="1900908"/>
                <a:ext cx="5384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54ACDB-00BC-C187-3B87-493438AD7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34" y="1900908"/>
                <a:ext cx="538413" cy="461665"/>
              </a:xfrm>
              <a:prstGeom prst="rect">
                <a:avLst/>
              </a:prstGeom>
              <a:blipFill>
                <a:blip r:embed="rId9"/>
                <a:stretch>
                  <a:fillRect l="-2273"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C579A-2AED-387B-CB80-E18B10DEE959}"/>
                  </a:ext>
                </a:extLst>
              </p:cNvPr>
              <p:cNvSpPr txBox="1"/>
              <p:nvPr/>
            </p:nvSpPr>
            <p:spPr>
              <a:xfrm>
                <a:off x="10033177" y="4585733"/>
                <a:ext cx="5384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4C579A-2AED-387B-CB80-E18B10DEE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177" y="4585733"/>
                <a:ext cx="538413" cy="461665"/>
              </a:xfrm>
              <a:prstGeom prst="rect">
                <a:avLst/>
              </a:prstGeom>
              <a:blipFill>
                <a:blip r:embed="rId10"/>
                <a:stretch>
                  <a:fillRect l="-2326"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424A27-9D3A-9891-793C-035C1441E68F}"/>
                  </a:ext>
                </a:extLst>
              </p:cNvPr>
              <p:cNvSpPr txBox="1"/>
              <p:nvPr/>
            </p:nvSpPr>
            <p:spPr>
              <a:xfrm>
                <a:off x="280697" y="2967335"/>
                <a:ext cx="55044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424A27-9D3A-9891-793C-035C1441E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97" y="2967335"/>
                <a:ext cx="550445" cy="461665"/>
              </a:xfrm>
              <a:prstGeom prst="rect">
                <a:avLst/>
              </a:prstGeom>
              <a:blipFill>
                <a:blip r:embed="rId11"/>
                <a:stretch>
                  <a:fillRect l="-2273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4F53211-E76A-686B-C6C1-B89914317E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2270" y="4271769"/>
            <a:ext cx="4221250" cy="361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3F84ED-11F4-0EE3-8701-8C102B5A0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41802" y="1788677"/>
            <a:ext cx="2735938" cy="3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>
            <a:extLst>
              <a:ext uri="{FF2B5EF4-FFF2-40B4-BE49-F238E27FC236}">
                <a16:creationId xmlns:a16="http://schemas.microsoft.com/office/drawing/2014/main" id="{409E63C9-A1DF-0A09-F383-9E3ECF18A902}"/>
              </a:ext>
            </a:extLst>
          </p:cNvPr>
          <p:cNvSpPr/>
          <p:nvPr/>
        </p:nvSpPr>
        <p:spPr>
          <a:xfrm>
            <a:off x="4354145" y="4071718"/>
            <a:ext cx="1811342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610E359-03A7-1315-43A4-AF187F530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4" t="25390" r="17198" b="14326"/>
          <a:stretch/>
        </p:blipFill>
        <p:spPr bwMode="auto">
          <a:xfrm>
            <a:off x="450197" y="2442858"/>
            <a:ext cx="3720203" cy="250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A0E5B09-BA7C-D3C2-A678-84A0DEA0E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349" y="5159961"/>
            <a:ext cx="5746675" cy="35473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4CC95B29-BB25-7B13-685D-ADB320A9599D}"/>
              </a:ext>
            </a:extLst>
          </p:cNvPr>
          <p:cNvGrpSpPr/>
          <p:nvPr/>
        </p:nvGrpSpPr>
        <p:grpSpPr>
          <a:xfrm>
            <a:off x="1155968" y="2747086"/>
            <a:ext cx="1842743" cy="1816890"/>
            <a:chOff x="1155968" y="2747086"/>
            <a:chExt cx="1842743" cy="181689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446899D-E771-2E80-3D46-CBBDF430C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5968" y="2747086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E5D64E-6996-2C66-4C1B-EE3D40FA39E7}"/>
                </a:ext>
              </a:extLst>
            </p:cNvPr>
            <p:cNvGrpSpPr/>
            <p:nvPr/>
          </p:nvGrpSpPr>
          <p:grpSpPr>
            <a:xfrm>
              <a:off x="1344037" y="4190025"/>
              <a:ext cx="1327174" cy="318827"/>
              <a:chOff x="1363493" y="4199753"/>
              <a:chExt cx="1327174" cy="31882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7AB225C-C9DA-52EC-2D57-ED77A102768F}"/>
                  </a:ext>
                </a:extLst>
              </p:cNvPr>
              <p:cNvGrpSpPr/>
              <p:nvPr/>
            </p:nvGrpSpPr>
            <p:grpSpPr>
              <a:xfrm>
                <a:off x="1363493" y="4199753"/>
                <a:ext cx="659211" cy="224795"/>
                <a:chOff x="1363493" y="4199753"/>
                <a:chExt cx="659211" cy="224795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F31F45A-B34E-1EFF-E929-32A9F02BD9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3493" y="4199753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847AF19-F234-F45B-AD5D-45C28A09DB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41833" y="4232171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ACDCB13-4B02-CA07-2307-213339ADA4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23416" y="4258107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8A41566-3829-F3E4-9C2C-D435098A5C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85544" y="4284043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A8492D-755E-C250-1641-5F6B57BA24D3}"/>
                  </a:ext>
                </a:extLst>
              </p:cNvPr>
              <p:cNvGrpSpPr/>
              <p:nvPr/>
            </p:nvGrpSpPr>
            <p:grpSpPr>
              <a:xfrm>
                <a:off x="2041184" y="4303513"/>
                <a:ext cx="649483" cy="215067"/>
                <a:chOff x="1363493" y="4190025"/>
                <a:chExt cx="649483" cy="215067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3F37D117-3FDF-7478-E4E9-5A5C129BF7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3493" y="4190025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99B3305-A3F5-3860-D1F6-6D4F1F0D1C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2105" y="4212715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1AEB6A5E-2FCF-CD06-9A2C-B800F004AC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3960" y="4238651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F4688273-9F9D-2A67-E6A7-00F7728A6F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75816" y="4264587"/>
                  <a:ext cx="137160" cy="140505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B15354-4F44-8AB6-EB14-936F71169C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9695" y="4397535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767126-02B3-B9AD-4074-37112C543A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61551" y="4423471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6AEED1-E1C0-7238-4939-150F9F92D00A}"/>
              </a:ext>
            </a:extLst>
          </p:cNvPr>
          <p:cNvGrpSpPr/>
          <p:nvPr/>
        </p:nvGrpSpPr>
        <p:grpSpPr>
          <a:xfrm>
            <a:off x="1534183" y="2609953"/>
            <a:ext cx="1758031" cy="1752995"/>
            <a:chOff x="1082481" y="2780253"/>
            <a:chExt cx="1758031" cy="175299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DFC969-E435-1D2F-9E00-C301F02BDD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2481" y="2780253"/>
              <a:ext cx="137160" cy="1405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3A399CD-E585-810B-B4D2-F13E0B2751BE}"/>
                </a:ext>
              </a:extLst>
            </p:cNvPr>
            <p:cNvGrpSpPr/>
            <p:nvPr/>
          </p:nvGrpSpPr>
          <p:grpSpPr>
            <a:xfrm>
              <a:off x="1336865" y="4193611"/>
              <a:ext cx="1327174" cy="315241"/>
              <a:chOff x="1356321" y="4203339"/>
              <a:chExt cx="1327174" cy="31524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A5BEAAE-E595-EBA4-438A-6666322396B3}"/>
                  </a:ext>
                </a:extLst>
              </p:cNvPr>
              <p:cNvGrpSpPr/>
              <p:nvPr/>
            </p:nvGrpSpPr>
            <p:grpSpPr>
              <a:xfrm>
                <a:off x="1356321" y="4203339"/>
                <a:ext cx="662797" cy="221209"/>
                <a:chOff x="1356321" y="4203339"/>
                <a:chExt cx="662797" cy="221209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ABCCDA9D-BB9A-3AAD-635F-9D3F453E14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56321" y="4203339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332AADD-D11E-63E1-051A-62AD9FA5541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34661" y="4232171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8" name="Oval 7167">
                  <a:extLst>
                    <a:ext uri="{FF2B5EF4-FFF2-40B4-BE49-F238E27FC236}">
                      <a16:creationId xmlns:a16="http://schemas.microsoft.com/office/drawing/2014/main" id="{5F16555B-0DD1-992B-1660-000561D236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12658" y="4258107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69" name="Oval 7168">
                  <a:extLst>
                    <a:ext uri="{FF2B5EF4-FFF2-40B4-BE49-F238E27FC236}">
                      <a16:creationId xmlns:a16="http://schemas.microsoft.com/office/drawing/2014/main" id="{EC61DE4B-DF27-D1BE-73BB-46C28BA814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81958" y="4284043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7B432117-B4A7-16CD-5CC2-91E3723B9AE9}"/>
                  </a:ext>
                </a:extLst>
              </p:cNvPr>
              <p:cNvGrpSpPr/>
              <p:nvPr/>
            </p:nvGrpSpPr>
            <p:grpSpPr>
              <a:xfrm>
                <a:off x="2037598" y="4303513"/>
                <a:ext cx="645897" cy="215067"/>
                <a:chOff x="1359907" y="4190025"/>
                <a:chExt cx="645897" cy="215067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FA2DA29-77DA-40B8-1C01-496C048D70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59907" y="4190025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81E8378-D354-B290-74A2-407EAF4267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524933" y="4212715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6CC7233B-FECF-4310-2930-7855CDE6D7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96788" y="4238651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DF6B1E2-3FC5-7645-E328-D4ED2C3003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68644" y="4264587"/>
                  <a:ext cx="137160" cy="140505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AACC7F6-D48F-BF21-E65F-3BC4E2E58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3352" y="4392743"/>
              <a:ext cx="137160" cy="1405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71" name="Oval 7170">
            <a:extLst>
              <a:ext uri="{FF2B5EF4-FFF2-40B4-BE49-F238E27FC236}">
                <a16:creationId xmlns:a16="http://schemas.microsoft.com/office/drawing/2014/main" id="{1091C482-8488-B83D-43FA-6B1AC1C232A3}"/>
              </a:ext>
            </a:extLst>
          </p:cNvPr>
          <p:cNvSpPr>
            <a:spLocks noChangeAspect="1"/>
          </p:cNvSpPr>
          <p:nvPr/>
        </p:nvSpPr>
        <p:spPr>
          <a:xfrm>
            <a:off x="1882088" y="2455565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2" name="Oval 7171">
            <a:extLst>
              <a:ext uri="{FF2B5EF4-FFF2-40B4-BE49-F238E27FC236}">
                <a16:creationId xmlns:a16="http://schemas.microsoft.com/office/drawing/2014/main" id="{C9216BB7-5965-6D54-0F79-0AC4256DAFFF}"/>
              </a:ext>
            </a:extLst>
          </p:cNvPr>
          <p:cNvSpPr>
            <a:spLocks noChangeAspect="1"/>
          </p:cNvSpPr>
          <p:nvPr/>
        </p:nvSpPr>
        <p:spPr>
          <a:xfrm>
            <a:off x="2109040" y="3772911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3" name="Oval 7172">
            <a:extLst>
              <a:ext uri="{FF2B5EF4-FFF2-40B4-BE49-F238E27FC236}">
                <a16:creationId xmlns:a16="http://schemas.microsoft.com/office/drawing/2014/main" id="{020528ED-2959-40D7-E709-2FDF718BD07A}"/>
              </a:ext>
            </a:extLst>
          </p:cNvPr>
          <p:cNvSpPr>
            <a:spLocks noChangeAspect="1"/>
          </p:cNvSpPr>
          <p:nvPr/>
        </p:nvSpPr>
        <p:spPr>
          <a:xfrm>
            <a:off x="2287380" y="3801743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4" name="Oval 7173">
            <a:extLst>
              <a:ext uri="{FF2B5EF4-FFF2-40B4-BE49-F238E27FC236}">
                <a16:creationId xmlns:a16="http://schemas.microsoft.com/office/drawing/2014/main" id="{A9351145-34CB-2747-DA10-EDFE6C546F9E}"/>
              </a:ext>
            </a:extLst>
          </p:cNvPr>
          <p:cNvSpPr>
            <a:spLocks noChangeAspect="1"/>
          </p:cNvSpPr>
          <p:nvPr/>
        </p:nvSpPr>
        <p:spPr>
          <a:xfrm>
            <a:off x="2465377" y="3827679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5" name="Oval 7174">
            <a:extLst>
              <a:ext uri="{FF2B5EF4-FFF2-40B4-BE49-F238E27FC236}">
                <a16:creationId xmlns:a16="http://schemas.microsoft.com/office/drawing/2014/main" id="{D5D9986D-5734-0882-6276-4BCC0E0D1148}"/>
              </a:ext>
            </a:extLst>
          </p:cNvPr>
          <p:cNvSpPr>
            <a:spLocks noChangeAspect="1"/>
          </p:cNvSpPr>
          <p:nvPr/>
        </p:nvSpPr>
        <p:spPr>
          <a:xfrm>
            <a:off x="2634677" y="3853615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6" name="Oval 7175">
            <a:extLst>
              <a:ext uri="{FF2B5EF4-FFF2-40B4-BE49-F238E27FC236}">
                <a16:creationId xmlns:a16="http://schemas.microsoft.com/office/drawing/2014/main" id="{F11ED1C4-DDAF-C49B-658E-DD74BF30F5FB}"/>
              </a:ext>
            </a:extLst>
          </p:cNvPr>
          <p:cNvSpPr>
            <a:spLocks noChangeAspect="1"/>
          </p:cNvSpPr>
          <p:nvPr/>
        </p:nvSpPr>
        <p:spPr>
          <a:xfrm>
            <a:off x="2790317" y="3873085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B22AEABA-B14C-7C6C-3FA0-ECE813DD3220}"/>
              </a:ext>
            </a:extLst>
          </p:cNvPr>
          <p:cNvSpPr>
            <a:spLocks noChangeAspect="1"/>
          </p:cNvSpPr>
          <p:nvPr/>
        </p:nvSpPr>
        <p:spPr>
          <a:xfrm>
            <a:off x="2955343" y="3895775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8" name="Oval 7177">
            <a:extLst>
              <a:ext uri="{FF2B5EF4-FFF2-40B4-BE49-F238E27FC236}">
                <a16:creationId xmlns:a16="http://schemas.microsoft.com/office/drawing/2014/main" id="{8950DDE2-B134-22B5-87D3-61D36E598472}"/>
              </a:ext>
            </a:extLst>
          </p:cNvPr>
          <p:cNvSpPr>
            <a:spLocks noChangeAspect="1"/>
          </p:cNvSpPr>
          <p:nvPr/>
        </p:nvSpPr>
        <p:spPr>
          <a:xfrm>
            <a:off x="3127198" y="3921711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79" name="Oval 7178">
            <a:extLst>
              <a:ext uri="{FF2B5EF4-FFF2-40B4-BE49-F238E27FC236}">
                <a16:creationId xmlns:a16="http://schemas.microsoft.com/office/drawing/2014/main" id="{0F6C8E7F-E7EE-871C-3D08-C5733AF2F437}"/>
              </a:ext>
            </a:extLst>
          </p:cNvPr>
          <p:cNvSpPr>
            <a:spLocks noChangeAspect="1"/>
          </p:cNvSpPr>
          <p:nvPr/>
        </p:nvSpPr>
        <p:spPr>
          <a:xfrm>
            <a:off x="3299054" y="3947647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0" name="Oval 7179">
            <a:extLst>
              <a:ext uri="{FF2B5EF4-FFF2-40B4-BE49-F238E27FC236}">
                <a16:creationId xmlns:a16="http://schemas.microsoft.com/office/drawing/2014/main" id="{2447DACE-51B3-DF2E-7D6B-AB5EF428C8E7}"/>
              </a:ext>
            </a:extLst>
          </p:cNvPr>
          <p:cNvSpPr>
            <a:spLocks noChangeAspect="1"/>
          </p:cNvSpPr>
          <p:nvPr/>
        </p:nvSpPr>
        <p:spPr>
          <a:xfrm>
            <a:off x="3475527" y="3972043"/>
            <a:ext cx="137160" cy="14050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B529DC29-1605-ACF8-3506-DBF729264F35}"/>
              </a:ext>
            </a:extLst>
          </p:cNvPr>
          <p:cNvGrpSpPr>
            <a:grpSpLocks noChangeAspect="1"/>
          </p:cNvGrpSpPr>
          <p:nvPr/>
        </p:nvGrpSpPr>
        <p:grpSpPr>
          <a:xfrm>
            <a:off x="7025332" y="1485901"/>
            <a:ext cx="4707225" cy="3877340"/>
            <a:chOff x="6847401" y="1455836"/>
            <a:chExt cx="5217712" cy="4297828"/>
          </a:xfrm>
        </p:grpSpPr>
        <p:pic>
          <p:nvPicPr>
            <p:cNvPr id="7181" name="Picture 4">
              <a:extLst>
                <a:ext uri="{FF2B5EF4-FFF2-40B4-BE49-F238E27FC236}">
                  <a16:creationId xmlns:a16="http://schemas.microsoft.com/office/drawing/2014/main" id="{3158DE50-EF5E-7269-84FC-960393DCE6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7"/>
            <a:stretch/>
          </p:blipFill>
          <p:spPr bwMode="auto">
            <a:xfrm>
              <a:off x="6847401" y="1455836"/>
              <a:ext cx="5217712" cy="4297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82" name="Oval 7181">
              <a:extLst>
                <a:ext uri="{FF2B5EF4-FFF2-40B4-BE49-F238E27FC236}">
                  <a16:creationId xmlns:a16="http://schemas.microsoft.com/office/drawing/2014/main" id="{CDDE4F26-7F7C-78F9-99F0-2BFE661E9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0158" y="5058201"/>
              <a:ext cx="137160" cy="14050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83" name="Oval 7182">
              <a:extLst>
                <a:ext uri="{FF2B5EF4-FFF2-40B4-BE49-F238E27FC236}">
                  <a16:creationId xmlns:a16="http://schemas.microsoft.com/office/drawing/2014/main" id="{BA84A0CE-4555-ED22-5597-B2AF5A9EE3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1632" y="2064445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84" name="Oval 7183">
              <a:extLst>
                <a:ext uri="{FF2B5EF4-FFF2-40B4-BE49-F238E27FC236}">
                  <a16:creationId xmlns:a16="http://schemas.microsoft.com/office/drawing/2014/main" id="{B3D0C0F0-B60A-7702-83A1-3990051B7E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9554" y="4146174"/>
              <a:ext cx="137160" cy="1405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4D04F465-FC49-64D9-C4C1-D7216315AD28}"/>
                  </a:ext>
                </a:extLst>
              </p:cNvPr>
              <p:cNvSpPr txBox="1"/>
              <p:nvPr/>
            </p:nvSpPr>
            <p:spPr>
              <a:xfrm>
                <a:off x="407614" y="2365237"/>
                <a:ext cx="5384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4D04F465-FC49-64D9-C4C1-D7216315A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14" y="2365237"/>
                <a:ext cx="538413" cy="461665"/>
              </a:xfrm>
              <a:prstGeom prst="rect">
                <a:avLst/>
              </a:prstGeom>
              <a:blipFill>
                <a:blip r:embed="rId8"/>
                <a:stretch>
                  <a:fillRect l="-2326" r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8" name="TextBox 7187">
                <a:extLst>
                  <a:ext uri="{FF2B5EF4-FFF2-40B4-BE49-F238E27FC236}">
                    <a16:creationId xmlns:a16="http://schemas.microsoft.com/office/drawing/2014/main" id="{16EE59E7-0314-148E-2D21-91F2399BD5DF}"/>
                  </a:ext>
                </a:extLst>
              </p:cNvPr>
              <p:cNvSpPr txBox="1"/>
              <p:nvPr/>
            </p:nvSpPr>
            <p:spPr>
              <a:xfrm>
                <a:off x="7788553" y="2907381"/>
                <a:ext cx="5911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188" name="TextBox 7187">
                <a:extLst>
                  <a:ext uri="{FF2B5EF4-FFF2-40B4-BE49-F238E27FC236}">
                    <a16:creationId xmlns:a16="http://schemas.microsoft.com/office/drawing/2014/main" id="{16EE59E7-0314-148E-2D21-91F2399BD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553" y="2907381"/>
                <a:ext cx="591167" cy="461665"/>
              </a:xfrm>
              <a:prstGeom prst="rect">
                <a:avLst/>
              </a:prstGeom>
              <a:blipFill>
                <a:blip r:embed="rId9"/>
                <a:stretch>
                  <a:fillRect l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89" name="TextBox 7188">
                <a:extLst>
                  <a:ext uri="{FF2B5EF4-FFF2-40B4-BE49-F238E27FC236}">
                    <a16:creationId xmlns:a16="http://schemas.microsoft.com/office/drawing/2014/main" id="{D1234052-8A7E-8F21-1CA5-9B9201752E7E}"/>
                  </a:ext>
                </a:extLst>
              </p:cNvPr>
              <p:cNvSpPr txBox="1"/>
              <p:nvPr/>
            </p:nvSpPr>
            <p:spPr>
              <a:xfrm>
                <a:off x="7292950" y="5712851"/>
                <a:ext cx="4693021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Notice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is a function of distance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) only, since we’ve summed over quantum numbers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7189" name="TextBox 7188">
                <a:extLst>
                  <a:ext uri="{FF2B5EF4-FFF2-40B4-BE49-F238E27FC236}">
                    <a16:creationId xmlns:a16="http://schemas.microsoft.com/office/drawing/2014/main" id="{D1234052-8A7E-8F21-1CA5-9B9201752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950" y="5712851"/>
                <a:ext cx="4693021" cy="646331"/>
              </a:xfrm>
              <a:prstGeom prst="rect">
                <a:avLst/>
              </a:prstGeom>
              <a:blipFill>
                <a:blip r:embed="rId10"/>
                <a:stretch>
                  <a:fillRect l="-806" t="-3774" r="-806" b="-132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5AD69B20-7B6F-D6E1-386D-66D19A12F2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14925" y="3207441"/>
            <a:ext cx="2124116" cy="7560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3868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E97E21-3FFC-7FEC-D8A4-490854E0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3" y="1877513"/>
            <a:ext cx="4438220" cy="956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4A2B746B-1A71-6B5C-6FC0-D6B4827D5646}"/>
              </a:ext>
            </a:extLst>
          </p:cNvPr>
          <p:cNvSpPr/>
          <p:nvPr/>
        </p:nvSpPr>
        <p:spPr>
          <a:xfrm rot="10800000">
            <a:off x="5670002" y="2178297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4CE21-5F3E-ACB2-8578-95C02A5286D0}"/>
              </a:ext>
            </a:extLst>
          </p:cNvPr>
          <p:cNvGrpSpPr>
            <a:grpSpLocks noChangeAspect="1"/>
          </p:cNvGrpSpPr>
          <p:nvPr/>
        </p:nvGrpSpPr>
        <p:grpSpPr>
          <a:xfrm>
            <a:off x="7025332" y="1485901"/>
            <a:ext cx="4707225" cy="3877340"/>
            <a:chOff x="6847401" y="1455836"/>
            <a:chExt cx="5217712" cy="4297828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5841930-4169-207C-4F4C-8475E2667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7"/>
            <a:stretch/>
          </p:blipFill>
          <p:spPr bwMode="auto">
            <a:xfrm>
              <a:off x="6847401" y="1455836"/>
              <a:ext cx="5217712" cy="4297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1491B0-66E6-FC45-0B9C-DE04606E4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0158" y="5058201"/>
              <a:ext cx="137160" cy="14050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4F796-5426-DDEF-2B8B-E8EA23838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1632" y="2064445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6514AF-E567-B65E-C13E-10F8D35B5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9554" y="4146174"/>
              <a:ext cx="137160" cy="1405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9329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E97E21-3FFC-7FEC-D8A4-490854E0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3" y="1877513"/>
            <a:ext cx="4438220" cy="956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4A2B746B-1A71-6B5C-6FC0-D6B4827D5646}"/>
              </a:ext>
            </a:extLst>
          </p:cNvPr>
          <p:cNvSpPr/>
          <p:nvPr/>
        </p:nvSpPr>
        <p:spPr>
          <a:xfrm rot="10800000">
            <a:off x="5670002" y="2178297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4CE21-5F3E-ACB2-8578-95C02A5286D0}"/>
              </a:ext>
            </a:extLst>
          </p:cNvPr>
          <p:cNvGrpSpPr>
            <a:grpSpLocks noChangeAspect="1"/>
          </p:cNvGrpSpPr>
          <p:nvPr/>
        </p:nvGrpSpPr>
        <p:grpSpPr>
          <a:xfrm>
            <a:off x="7025332" y="1485901"/>
            <a:ext cx="4707225" cy="3877340"/>
            <a:chOff x="6847401" y="1455836"/>
            <a:chExt cx="5217712" cy="4297828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5841930-4169-207C-4F4C-8475E2667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7"/>
            <a:stretch/>
          </p:blipFill>
          <p:spPr bwMode="auto">
            <a:xfrm>
              <a:off x="6847401" y="1455836"/>
              <a:ext cx="5217712" cy="4297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1491B0-66E6-FC45-0B9C-DE04606E4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0158" y="5058201"/>
              <a:ext cx="137160" cy="14050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4F796-5426-DDEF-2B8B-E8EA23838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1632" y="2064445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6514AF-E567-B65E-C13E-10F8D35B5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9554" y="4146174"/>
              <a:ext cx="137160" cy="1405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674F2CA-35E0-070C-EF84-96B681AF5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95" y="2989725"/>
            <a:ext cx="6654675" cy="35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6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/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From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𝒔𝒐𝒍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4E4ADC-FF4C-DFAF-257C-EFB2EEAFF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3751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CE97E21-3FFC-7FEC-D8A4-490854E07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43" y="1877513"/>
            <a:ext cx="4438220" cy="9563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4A2B746B-1A71-6B5C-6FC0-D6B4827D5646}"/>
              </a:ext>
            </a:extLst>
          </p:cNvPr>
          <p:cNvSpPr/>
          <p:nvPr/>
        </p:nvSpPr>
        <p:spPr>
          <a:xfrm rot="10800000">
            <a:off x="5670002" y="2178297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4CE21-5F3E-ACB2-8578-95C02A5286D0}"/>
              </a:ext>
            </a:extLst>
          </p:cNvPr>
          <p:cNvGrpSpPr>
            <a:grpSpLocks noChangeAspect="1"/>
          </p:cNvGrpSpPr>
          <p:nvPr/>
        </p:nvGrpSpPr>
        <p:grpSpPr>
          <a:xfrm>
            <a:off x="7025332" y="1485901"/>
            <a:ext cx="4707225" cy="3877340"/>
            <a:chOff x="6847401" y="1455836"/>
            <a:chExt cx="5217712" cy="4297828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55841930-4169-207C-4F4C-8475E2667B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47"/>
            <a:stretch/>
          </p:blipFill>
          <p:spPr bwMode="auto">
            <a:xfrm>
              <a:off x="6847401" y="1455836"/>
              <a:ext cx="5217712" cy="4297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1491B0-66E6-FC45-0B9C-DE04606E4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0158" y="5058201"/>
              <a:ext cx="137160" cy="140505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4F796-5426-DDEF-2B8B-E8EA23838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31632" y="2064445"/>
              <a:ext cx="137160" cy="14050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6514AF-E567-B65E-C13E-10F8D35B5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9554" y="4146174"/>
              <a:ext cx="137160" cy="1405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5F0EC7-999A-F883-1B7C-6644E88F1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443" y="3551923"/>
            <a:ext cx="5060114" cy="9757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ECE470A-8FFC-7C6A-1FDD-2827B5D8CF61}"/>
              </a:ext>
            </a:extLst>
          </p:cNvPr>
          <p:cNvSpPr/>
          <p:nvPr/>
        </p:nvSpPr>
        <p:spPr>
          <a:xfrm rot="5400000">
            <a:off x="2602881" y="3004951"/>
            <a:ext cx="582990" cy="3547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137</Words>
  <Application>Microsoft Macintosh PowerPoint</Application>
  <PresentationFormat>Widescreen</PresentationFormat>
  <Paragraphs>37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35</cp:revision>
  <dcterms:created xsi:type="dcterms:W3CDTF">2023-11-28T19:38:12Z</dcterms:created>
  <dcterms:modified xsi:type="dcterms:W3CDTF">2023-11-29T15:41:26Z</dcterms:modified>
</cp:coreProperties>
</file>