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96" r:id="rId3"/>
    <p:sldId id="313" r:id="rId4"/>
    <p:sldId id="297" r:id="rId5"/>
    <p:sldId id="298" r:id="rId6"/>
    <p:sldId id="299" r:id="rId7"/>
    <p:sldId id="303" r:id="rId8"/>
    <p:sldId id="304" r:id="rId9"/>
    <p:sldId id="305" r:id="rId10"/>
    <p:sldId id="30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9"/>
    <p:restoredTop sz="95958"/>
  </p:normalViewPr>
  <p:slideViewPr>
    <p:cSldViewPr snapToGrid="0" snapToObjects="1">
      <p:cViewPr varScale="1">
        <p:scale>
          <a:sx n="112" d="100"/>
          <a:sy n="112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interesting?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blipFill>
                <a:blip r:embed="rId2"/>
                <a:stretch>
                  <a:fillRect l="-83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  <a:blipFill>
                <a:blip r:embed="rId3"/>
                <a:stretch>
                  <a:fillRect l="-1892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B998F8-AF50-C047-99AB-48F31268F622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86CA72-7557-0245-9C97-10257479F75A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68A722-AAC0-1146-A272-C8D6D1EC1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2261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𝑲𝑬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𝑹𝑻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2261132"/>
              </a:xfrm>
              <a:prstGeom prst="rect">
                <a:avLst/>
              </a:prstGeom>
              <a:blipFill>
                <a:blip r:embed="rId2"/>
                <a:stretch>
                  <a:fillRect l="-1224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A077D4-0916-1D60-3374-CC0914C9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F5DFF-EC75-31A9-C033-247ACB337CDF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</p:spTree>
    <p:extLst>
      <p:ext uri="{BB962C8B-B14F-4D97-AF65-F5344CB8AC3E}">
        <p14:creationId xmlns:p14="http://schemas.microsoft.com/office/powerpoint/2010/main" val="46321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3162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𝑲𝑬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𝑹𝑻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example, at 293K,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 ≈4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3162404"/>
              </a:xfrm>
              <a:prstGeom prst="rect">
                <a:avLst/>
              </a:prstGeom>
              <a:blipFill>
                <a:blip r:embed="rId2"/>
                <a:stretch>
                  <a:fillRect l="-1224" t="-160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0A077D4-0916-1D60-3374-CC0914C9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5F5DFF-EC75-31A9-C033-247ACB337CDF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</p:spTree>
    <p:extLst>
      <p:ext uri="{BB962C8B-B14F-4D97-AF65-F5344CB8AC3E}">
        <p14:creationId xmlns:p14="http://schemas.microsoft.com/office/powerpoint/2010/main" val="28364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2CB913-16C4-3DC1-A57D-BDD2958035E4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interesting?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2CB913-16C4-3DC1-A57D-BDD29580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blipFill>
                <a:blip r:embed="rId3"/>
                <a:stretch>
                  <a:fillRect l="-83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8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/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  <a:blipFill>
                <a:blip r:embed="rId3"/>
                <a:stretch>
                  <a:fillRect l="-10030" t="-121000" b="-1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AF88A1-4E3D-1943-9E78-0616F4DCBF51}"/>
              </a:ext>
            </a:extLst>
          </p:cNvPr>
          <p:cNvCxnSpPr>
            <a:cxnSpLocks/>
          </p:cNvCxnSpPr>
          <p:nvPr/>
        </p:nvCxnSpPr>
        <p:spPr>
          <a:xfrm>
            <a:off x="2452255" y="2869968"/>
            <a:ext cx="193963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FF041-6AF2-0442-B601-5FEDEE202809}"/>
              </a:ext>
            </a:extLst>
          </p:cNvPr>
          <p:cNvCxnSpPr>
            <a:cxnSpLocks/>
          </p:cNvCxnSpPr>
          <p:nvPr/>
        </p:nvCxnSpPr>
        <p:spPr>
          <a:xfrm flipH="1" flipV="1">
            <a:off x="4585855" y="2869968"/>
            <a:ext cx="1911927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4A54E7-7B74-9A8B-A8BC-7EFB0396D93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interesting?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4A54E7-7B74-9A8B-A8BC-7EFB0396D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blipFill>
                <a:blip r:embed="rId4"/>
                <a:stretch>
                  <a:fillRect l="-83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031601-CDEC-7F4E-8135-10722A2DF909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E4E0CC-BE7B-DC43-A938-B5D791DE3075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289926-E75D-EC47-B77A-3F4665121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5478C9-2E49-617B-66B4-46416AA2F1D8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interesting?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5478C9-2E49-617B-66B4-46416AA2F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blipFill>
                <a:blip r:embed="rId3"/>
                <a:stretch>
                  <a:fillRect l="-83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46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  <a:blipFill>
                <a:blip r:embed="rId2"/>
                <a:stretch>
                  <a:fillRect l="-80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/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one molecule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blipFill>
                <a:blip r:embed="rId3"/>
                <a:stretch>
                  <a:fillRect l="-124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78C19-5352-C843-8340-5AD52890E651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AF315A-212B-D94D-9A20-829325D6244F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264312-D256-164E-AF9B-0C3ED706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15C6FB-E2AF-2227-8765-B30B352C5F5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Why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&lt;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interesting? (finally, an answer)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15C6FB-E2AF-2227-8765-B30B352C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75451"/>
              </a:xfrm>
              <a:prstGeom prst="rect">
                <a:avLst/>
              </a:prstGeom>
              <a:blipFill>
                <a:blip r:embed="rId4"/>
                <a:stretch>
                  <a:fillRect l="-83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3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630055B-3161-8C4A-9F0F-AEAC167BE655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800A-3BE6-8343-A07D-C60D6569BA84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8542071-F44A-3642-A788-5126895B7248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EDF6E72-F1BC-3C48-B805-1B960B459009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80AF7CE-91C2-5242-8DC0-831FB4FE8C3A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AA43070-EA6D-AB40-BE4D-C02B00FD3E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62B7DAB-FFC0-5145-9AEF-FAFAAC995243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6AC8A1C4-BD12-3B4C-B3E4-F996613E40D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A82AC30-3837-F14A-9BF1-1939CB9F0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7BDA3B3-A1CE-494F-B6BF-F879FAF0760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C959CF0-A853-F044-862E-AA5594A3708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C3F1CEAC-D91B-BA48-85FB-8C0FC9DF1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7F8FC8F-E27F-EF44-BE99-05CFA832627F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5B71EE-6F92-7C4A-AF23-9E99CBB89DDB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FCF7ED5-CB8B-884A-9F57-DB2443C18C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193609D8-3651-D04F-8CB8-99A73B7599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4C899F1-5D2A-B247-A3ED-9EBE82EF718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AC238F1-2790-154B-8157-4FE3F4B4CD2E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496F9A5-CA71-3843-BD61-F4FF3CFAD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4E5138-83E3-8B41-B33C-9555D5593261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D5B9C0F-3B62-F947-835E-9312F177177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7D81259-A91D-9742-8542-B856CC245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5A2FDE8-7288-164D-824E-D6FC67724C92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194C6C8-65C2-3F40-9B4D-8EA3F391B1A6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B9B6BAA-DE2F-D241-ACBD-4CF175E2E5C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FCEF025-4679-CC48-B053-C529276C37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419668D-0023-2B40-BE64-EB768881E1FF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AC9F346-08E0-904D-BA45-265A920E0D0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E0D3A0E-A9F7-B143-8234-81ED01E92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40B77EA-939D-2C45-91C8-F7F2CA5431A8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A1315FC-BE28-2141-B1B2-099E4610003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4B6C3F6-6086-0C49-BE6B-00ADDFBD4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5974ED7-8A55-894C-B198-EB83C6879817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51BE288-24DA-094C-94E0-CA8744F1972C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4D8762-B664-164C-857E-BE0024D5F27D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213D9DA-1FCA-084D-AEC1-194095F756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96A1D82-746A-F644-9D8E-244DDC0593FC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E2E793-6285-D84A-B777-11CAF836AF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0D2578D-2749-594B-B697-8537FBAC3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F1E235F-B5FB-3C46-95DB-1D34EAC3EA4C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88AAB04-BD32-814B-AEB3-0EABCF374FE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01CAB40-B1DA-3848-B600-2B3AAA55F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903039-2D5A-BE44-9F80-5B011049911C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DF3695-25F3-954D-613A-1062BB642EFC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3F22FE-A0CC-8D58-7E4F-6657E312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883CF50-5C39-BADD-CF3A-F1CBBACF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AD45E9-B8D5-D3EB-6167-7ACD8025EE37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</p:spTree>
    <p:extLst>
      <p:ext uri="{BB962C8B-B14F-4D97-AF65-F5344CB8AC3E}">
        <p14:creationId xmlns:p14="http://schemas.microsoft.com/office/powerpoint/2010/main" val="328906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74A61A4-5BC5-B217-B58B-3F24CE79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5A0516-FE17-90F2-1CFF-5900F57C0735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</p:spTree>
    <p:extLst>
      <p:ext uri="{BB962C8B-B14F-4D97-AF65-F5344CB8AC3E}">
        <p14:creationId xmlns:p14="http://schemas.microsoft.com/office/powerpoint/2010/main" val="15725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  <a:blipFill>
                <a:blip r:embed="rId2"/>
                <a:stretch>
                  <a:fillRect l="-1224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3EBE06-98E4-FFFF-F03F-A7A4901C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13" y="2137123"/>
            <a:ext cx="2691801" cy="235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C315F-FE67-9062-2FBA-F15F7E012D36}"/>
              </a:ext>
            </a:extLst>
          </p:cNvPr>
          <p:cNvSpPr txBox="1"/>
          <p:nvPr/>
        </p:nvSpPr>
        <p:spPr>
          <a:xfrm>
            <a:off x="0" y="0"/>
            <a:ext cx="41783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Scaling up </a:t>
            </a:r>
          </a:p>
        </p:txBody>
      </p:sp>
    </p:spTree>
    <p:extLst>
      <p:ext uri="{BB962C8B-B14F-4D97-AF65-F5344CB8AC3E}">
        <p14:creationId xmlns:p14="http://schemas.microsoft.com/office/powerpoint/2010/main" val="260424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</TotalTime>
  <Words>418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33</cp:revision>
  <dcterms:created xsi:type="dcterms:W3CDTF">2021-09-15T13:12:24Z</dcterms:created>
  <dcterms:modified xsi:type="dcterms:W3CDTF">2024-09-08T22:22:55Z</dcterms:modified>
</cp:coreProperties>
</file>