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6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64"/>
  </p:normalViewPr>
  <p:slideViewPr>
    <p:cSldViewPr snapToGrid="0">
      <p:cViewPr varScale="1">
        <p:scale>
          <a:sx n="106" d="100"/>
          <a:sy n="106" d="100"/>
        </p:scale>
        <p:origin x="6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40338-8941-1B3F-C719-50FC593F1A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0CCC94-ABAD-EF53-F954-E1E12B6A1E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51627-031A-E006-55E4-CBED742EB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D50B9-CF72-6B42-8B87-3CA7EC578C12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FC8FD-016C-CED7-4A06-1FB25027E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CAE0E-4079-5CE5-B7DB-638FA54B1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1EB6-550F-B247-8FE6-3B2A13781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328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98167-0E1F-5270-093B-39CEC8491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716E95-8F9D-5896-959E-5B3A2E2BC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EF9D0-B076-3D2B-6716-351402CCB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D50B9-CF72-6B42-8B87-3CA7EC578C12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9345B-4482-712A-F5C5-8B809D6B7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70F63-8C61-E7CC-39A9-A204174FE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1EB6-550F-B247-8FE6-3B2A13781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588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FBBB2B-D151-30A7-C2E4-7192E7D816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598F85-4A91-DAE2-39BB-67680051C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E3AF0-5F31-A407-3E15-77511D145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D50B9-CF72-6B42-8B87-3CA7EC578C12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85101-BDAC-327F-F11F-9B88B4209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EAE5F-7F8B-425B-D88A-2F2317A19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1EB6-550F-B247-8FE6-3B2A13781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191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4ED97-7820-FDDF-7B0F-734D1544C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E4C69-FE07-B96E-1A9B-BE2DF2990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15F64-3B3C-C219-0BCD-EDB71EEE4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D50B9-CF72-6B42-8B87-3CA7EC578C12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9FF6F-3695-E577-EB80-C4875AC21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209C4-6346-786E-667A-CF377DC16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1EB6-550F-B247-8FE6-3B2A13781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59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78297-1B98-B4F3-0C21-7E347E272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17935-1040-E6D5-220B-E92E32CC2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BE8B2-2E8E-D481-2653-B5B245FD6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D50B9-CF72-6B42-8B87-3CA7EC578C12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3F51C-FC55-9F49-B38A-EABA99DC7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F83CF-34BD-6BFC-0049-126E894E7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1EB6-550F-B247-8FE6-3B2A13781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583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D4BBC-7166-B8BF-FAB7-7AF06874E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03953-FADF-8F6D-1749-EDA582148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A7CBA-55E1-D661-A872-D2E5533B92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9E04B-37DD-129C-BDC6-E99211960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D50B9-CF72-6B42-8B87-3CA7EC578C12}" type="datetimeFigureOut">
              <a:rPr lang="en-US" smtClean="0"/>
              <a:t>9/12/24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707A2F-2143-7A69-1380-C5390C21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03F91B-8124-2E30-42D8-BE9A55BA9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1EB6-550F-B247-8FE6-3B2A13781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507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82FCC-EC10-8670-B967-67D0ABD7B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34CA6-88B1-0C5F-47AC-2D0045671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8CA314-7A97-2CE6-F175-6EB31CA3D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DA4B01-3D76-636C-757B-39CBB65AE4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574021-0CD4-B81D-FFDD-8F45A89763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52D6A1-3B2C-CA2D-1C52-E6368DFC3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D50B9-CF72-6B42-8B87-3CA7EC578C12}" type="datetimeFigureOut">
              <a:rPr lang="en-US" smtClean="0"/>
              <a:t>9/12/24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3C1735-322B-E587-D094-36433FB25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71D609-2B92-22EB-4C4A-C6969EDFF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1EB6-550F-B247-8FE6-3B2A13781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37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E3F8E-3FBB-2A1C-141C-3F2117EAA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32B820-C442-6938-517C-6F68C768A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D50B9-CF72-6B42-8B87-3CA7EC578C12}" type="datetimeFigureOut">
              <a:rPr lang="en-US" smtClean="0"/>
              <a:t>9/12/24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8A7EB7-402C-66EB-2906-844473C64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FEDAB6-8D94-BCA0-9FB7-3C59385A9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1EB6-550F-B247-8FE6-3B2A13781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689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D87C26-591F-331D-781A-C37593C91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D50B9-CF72-6B42-8B87-3CA7EC578C12}" type="datetimeFigureOut">
              <a:rPr lang="en-US" smtClean="0"/>
              <a:t>9/12/24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72C581-DD7B-45A8-FF8E-0A94EB48D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5466C-FE0A-4AB9-CBF2-2F0892E1B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1EB6-550F-B247-8FE6-3B2A13781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95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E81FE-C0B6-8374-049D-656E69BAA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C0ADC-570F-0DBE-228D-010DD573A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6FC0C0-8A12-5EC5-DDB5-6208908CA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5DA2C-EDB2-9B47-DBA6-DD4246A4D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D50B9-CF72-6B42-8B87-3CA7EC578C12}" type="datetimeFigureOut">
              <a:rPr lang="en-US" smtClean="0"/>
              <a:t>9/12/24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27027E-9ADC-BB56-E876-F4374B81B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A15C5-6700-2C18-3041-4DE1186EE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1EB6-550F-B247-8FE6-3B2A13781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33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C406B-314B-CBEE-2A68-B2EF8A2BF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315645-D70A-B1AB-C911-FDBD480FD8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41E26E-4A7D-BADE-F6AF-BC8881C71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DDC1F-A683-6128-DE02-9CA484581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D50B9-CF72-6B42-8B87-3CA7EC578C12}" type="datetimeFigureOut">
              <a:rPr lang="en-US" smtClean="0"/>
              <a:t>9/12/24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B1A318-D5CE-3EF8-B0C8-BDAD3A5AD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AC652-8C16-4503-A3EB-F133C6B67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1EB6-550F-B247-8FE6-3B2A13781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86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A31E45-15D9-410C-02AB-06938A583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6A016B-64DF-5F20-F831-515730DFE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FC511-67A9-203E-C25D-6272CA172D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D50B9-CF72-6B42-8B87-3CA7EC578C12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5280C-B07E-6910-68D8-326C67976C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659DE-6BD0-D732-FBD2-0D61B30340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21EB6-550F-B247-8FE6-3B2A13781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82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rokeasshome.com/ir-spectrum-table-functional-group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AA6968-E9F9-AC42-894F-DA9659D3D1A7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Why light molecules are more likely to have a larger T*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D6E3586-9CFD-5306-779D-D348F24BF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18" y="1627525"/>
            <a:ext cx="6140702" cy="3837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rganic Chemistry Functional Groups Ir Spectra Diagram Quizlet">
            <a:hlinkClick r:id="rId3"/>
            <a:extLst>
              <a:ext uri="{FF2B5EF4-FFF2-40B4-BE49-F238E27FC236}">
                <a16:creationId xmlns:a16="http://schemas.microsoft.com/office/drawing/2014/main" id="{C5679313-6DA1-CA50-3702-5E9923BBE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002" y="1477664"/>
            <a:ext cx="5516880" cy="413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146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1</cp:revision>
  <dcterms:created xsi:type="dcterms:W3CDTF">2024-09-12T19:03:04Z</dcterms:created>
  <dcterms:modified xsi:type="dcterms:W3CDTF">2024-09-12T19:03:15Z</dcterms:modified>
</cp:coreProperties>
</file>