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5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64"/>
  </p:normalViewPr>
  <p:slideViewPr>
    <p:cSldViewPr snapToGrid="0">
      <p:cViewPr varScale="1">
        <p:scale>
          <a:sx n="106" d="100"/>
          <a:sy n="106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CD29-2760-A229-007B-36325890B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A29EA-F9DC-2A9E-F6DD-D88E823CA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35894-5DF3-B0CC-9E0B-44CF799D7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6F3A-1703-B04F-88A2-295F30AB68E1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CA35F-494E-4A5E-E466-F5033F20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4F354-71DC-571E-FF55-8E30F3DB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FDF7-5AB4-D141-852A-3EF459FC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7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37D05-56D1-70F9-A6BC-964266F7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027D8-ECD1-CF11-3807-11670472B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7E6CB-EF00-BBCF-3A77-6CDA650E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6F3A-1703-B04F-88A2-295F30AB68E1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92BEF-F289-CFE4-2A5D-844EE324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B19B9-BD9D-6238-0936-EF6874CC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FDF7-5AB4-D141-852A-3EF459FC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2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91509-5261-A060-A032-F6A189086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8AB59-D0EE-7AAF-031A-B5352F4A4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C1F25-BD0B-BBEC-90B7-368996626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6F3A-1703-B04F-88A2-295F30AB68E1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1B216-7A8A-C803-83FC-DA6CE630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88D36-A9E3-D2BB-24C0-0D20A47DB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FDF7-5AB4-D141-852A-3EF459FC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5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FC7C-80AD-314D-8859-5C999DA4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F0609-654C-54D6-F56F-356FE54C1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332DE-D8D8-A79D-7473-DFF0E59F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6F3A-1703-B04F-88A2-295F30AB68E1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2EFB7-90F2-5CE0-945A-0BD6E1A7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8F3B2-151E-0FA7-89E8-B096450F4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FDF7-5AB4-D141-852A-3EF459FC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3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9404-55D7-8723-0AE0-C7482A7C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D6C41-08AA-B55A-7CF4-2767F4C14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3B251-22F0-10D6-7E83-277167FC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6F3A-1703-B04F-88A2-295F30AB68E1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B33F8-3454-2E05-396A-C6392C9B5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187B8-54B9-167C-964C-553B3D080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FDF7-5AB4-D141-852A-3EF459FC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1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4591A-35A3-C298-3DE0-8371A930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15559-9006-EDAA-DB2D-9DA06893E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35068-B73E-ABC5-FCFE-5A59ACC5E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13266-309A-6922-C203-E305C4A22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6F3A-1703-B04F-88A2-295F30AB68E1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BAE0D-D886-69DA-5E9A-26D8FA1E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0526D-E735-AC21-3424-AEB9EFF3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FDF7-5AB4-D141-852A-3EF459FC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8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340EB-A6DB-6452-9DCF-A9001BB63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B00C3-4777-57FF-E7C9-380CCE660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929DE-0C4F-BF09-4F7F-1655996CB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A17B5-7D21-4718-E46E-0166837BA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4C813E-60AF-9C23-D597-B952F9D7C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E732FC-601A-EFB8-50C0-44249C4B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6F3A-1703-B04F-88A2-295F30AB68E1}" type="datetimeFigureOut">
              <a:rPr lang="en-US" smtClean="0"/>
              <a:t>9/12/24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DA3B5F-93DD-D531-D1F1-B02EE18E1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B1BCA2-E75B-62C5-8E9D-E7156F33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FDF7-5AB4-D141-852A-3EF459FC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1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9435-19D3-B94E-5CD0-10F0E3B1B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A1B36-28FC-4308-9B5B-1BC8BB79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6F3A-1703-B04F-88A2-295F30AB68E1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A94EE-7408-2581-5A07-0A81B4B7C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8D8AB-ED0C-0F52-35DE-8D3F18E9E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FDF7-5AB4-D141-852A-3EF459FC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1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05B2E-B01E-8BA2-3DB8-745BBB07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6F3A-1703-B04F-88A2-295F30AB68E1}" type="datetimeFigureOut">
              <a:rPr lang="en-US" smtClean="0"/>
              <a:t>9/12/24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B7D4F3-EC5B-F8CC-7622-7587897B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9677A-BF0B-E810-CDD8-5303A84C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FDF7-5AB4-D141-852A-3EF459FC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0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62B04-DC19-CF40-45D8-F4418F4E6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EE6B5-A552-040C-00CA-2C68B8BF7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DA1DA-9738-AD88-A10E-6DB3D6348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E12FD-5FD8-B793-3E98-C56AB5EEF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6F3A-1703-B04F-88A2-295F30AB68E1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7403A-636E-D102-B7A3-EC69E8B8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C3585-B733-317C-A4A3-CB204CF3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FDF7-5AB4-D141-852A-3EF459FC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8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E393F-4AD9-A15D-AED1-1C63C900D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B934A-6017-3A92-57D4-9E8BC6CF6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0BEE4-26AE-7215-F26D-B0B0F7A9B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6307B-AC9F-BF8F-4A82-BBCD3635E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6F3A-1703-B04F-88A2-295F30AB68E1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01663-AD4E-D7A0-4998-0AE520AF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8DC8E-1FA7-937F-D270-DADF4D13B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FDF7-5AB4-D141-852A-3EF459FC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20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E15D4-E386-A631-A066-63A8E5F50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0095D-04E6-CC52-6870-7246CA662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45C9B-E80C-06E9-F34C-9189F0E5B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46F3A-1703-B04F-88A2-295F30AB68E1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C6250-E8FF-0BAF-C003-7B2858316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212C6-0995-EDAC-0465-2357302E9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7FDF7-5AB4-D141-852A-3EF459FC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openxmlformats.org/officeDocument/2006/relationships/image" Target="../media/image230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5AE442-97A8-D87C-133F-D7483DD2D8AA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693908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Visualizing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𝑼</m:t>
                                </m:r>
                              </m:num>
                              <m:den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as a thermodynamic surfaces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5AE442-97A8-D87C-133F-D7483DD2D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93908"/>
              </a:xfrm>
              <a:prstGeom prst="rect">
                <a:avLst/>
              </a:prstGeom>
              <a:blipFill>
                <a:blip r:embed="rId2"/>
                <a:stretch>
                  <a:fillRect l="-832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>
            <a:extLst>
              <a:ext uri="{FF2B5EF4-FFF2-40B4-BE49-F238E27FC236}">
                <a16:creationId xmlns:a16="http://schemas.microsoft.com/office/drawing/2014/main" id="{BCE6E721-1C99-CDC0-B49E-E42ED38C13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3" t="23233" r="16632" b="17575"/>
          <a:stretch/>
        </p:blipFill>
        <p:spPr bwMode="auto">
          <a:xfrm>
            <a:off x="1290328" y="1110797"/>
            <a:ext cx="2691366" cy="207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1BA114-E12F-BE0E-EB89-CAB04F2DD59D}"/>
                  </a:ext>
                </a:extLst>
              </p:cNvPr>
              <p:cNvSpPr txBox="1"/>
              <p:nvPr/>
            </p:nvSpPr>
            <p:spPr>
              <a:xfrm>
                <a:off x="246128" y="1734478"/>
                <a:ext cx="754653" cy="3526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1BA114-E12F-BE0E-EB89-CAB04F2DD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28" y="1734478"/>
                <a:ext cx="754653" cy="352692"/>
              </a:xfrm>
              <a:prstGeom prst="rect">
                <a:avLst/>
              </a:prstGeom>
              <a:blipFill>
                <a:blip r:embed="rId4"/>
                <a:stretch>
                  <a:fillRect l="-1667" r="-60000" b="-5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>
            <a:extLst>
              <a:ext uri="{FF2B5EF4-FFF2-40B4-BE49-F238E27FC236}">
                <a16:creationId xmlns:a16="http://schemas.microsoft.com/office/drawing/2014/main" id="{5360D5BC-C3C1-C62C-4739-0C2CA0B242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8" t="22424" r="19818" b="13939"/>
          <a:stretch/>
        </p:blipFill>
        <p:spPr bwMode="auto">
          <a:xfrm>
            <a:off x="4696689" y="1110797"/>
            <a:ext cx="2760133" cy="225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>
            <a:extLst>
              <a:ext uri="{FF2B5EF4-FFF2-40B4-BE49-F238E27FC236}">
                <a16:creationId xmlns:a16="http://schemas.microsoft.com/office/drawing/2014/main" id="{B4FAB29E-6B6D-1FF5-B951-2C783C23AE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8" t="25292" r="19211" b="15356"/>
          <a:stretch/>
        </p:blipFill>
        <p:spPr bwMode="auto">
          <a:xfrm>
            <a:off x="8179014" y="1113228"/>
            <a:ext cx="3171141" cy="225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66E5AC-4957-C29A-40C8-BD80DAA60968}"/>
              </a:ext>
            </a:extLst>
          </p:cNvPr>
          <p:cNvSpPr txBox="1"/>
          <p:nvPr/>
        </p:nvSpPr>
        <p:spPr>
          <a:xfrm>
            <a:off x="1262737" y="5901769"/>
            <a:ext cx="6194085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Flat in the volume direction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59504-2C09-83D4-EB89-19BA670F2D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5129" y="3369088"/>
            <a:ext cx="2648709" cy="22582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A3A9AE-AF6D-36C2-0683-31C8E63715BE}"/>
                  </a:ext>
                </a:extLst>
              </p:cNvPr>
              <p:cNvSpPr txBox="1"/>
              <p:nvPr/>
            </p:nvSpPr>
            <p:spPr>
              <a:xfrm>
                <a:off x="246128" y="4112998"/>
                <a:ext cx="77778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A3A9AE-AF6D-36C2-0683-31C8E6371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28" y="4112998"/>
                <a:ext cx="777780" cy="461665"/>
              </a:xfrm>
              <a:prstGeom prst="rect">
                <a:avLst/>
              </a:prstGeom>
              <a:blipFill>
                <a:blip r:embed="rId8"/>
                <a:stretch>
                  <a:fillRect r="-72581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8588E64-E600-CB24-24E9-B2986CB522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8833" y="3338651"/>
            <a:ext cx="2760134" cy="23191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74A8E9-0DBD-F401-57BE-4A7A23493F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79014" y="3266654"/>
            <a:ext cx="3171141" cy="27282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E82FA1-354F-4C40-3F6A-88B086542BBB}"/>
              </a:ext>
            </a:extLst>
          </p:cNvPr>
          <p:cNvSpPr txBox="1"/>
          <p:nvPr/>
        </p:nvSpPr>
        <p:spPr>
          <a:xfrm>
            <a:off x="8226869" y="5901769"/>
            <a:ext cx="360218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Highly sloped in the volume direction (at low V)</a:t>
            </a:r>
          </a:p>
        </p:txBody>
      </p:sp>
    </p:spTree>
    <p:extLst>
      <p:ext uri="{BB962C8B-B14F-4D97-AF65-F5344CB8AC3E}">
        <p14:creationId xmlns:p14="http://schemas.microsoft.com/office/powerpoint/2010/main" val="2398097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2</cp:revision>
  <dcterms:created xsi:type="dcterms:W3CDTF">2024-09-12T18:52:45Z</dcterms:created>
  <dcterms:modified xsi:type="dcterms:W3CDTF">2024-09-12T18:53:31Z</dcterms:modified>
</cp:coreProperties>
</file>