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99B6-E1E6-A29F-0C0A-4495557F0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7BE1-B63F-5255-070F-F92B5543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7586-FA3A-35CE-AE9B-2EDDA531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C23D-6592-2247-A275-CED976A815E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C349-07FE-A840-531A-1DC963A3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0026-860C-5729-EEDD-4BE3E357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9ED-2FEA-094B-A2B5-A9D42746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85C5-C177-A4F0-71E9-5FD156F3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AB27A-64B2-32DC-95B7-E749DC79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A2726-2A5E-B58E-7806-1BC75BF2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C23D-6592-2247-A275-CED976A815E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B0DB-A592-9CF7-86A9-1373781F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4615E-F14E-A5F0-3B60-2C4EE392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9ED-2FEA-094B-A2B5-A9D42746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A5AE5-DF10-6ABD-DC77-407D7A71F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898BA-7B54-E469-6477-446932432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900E-4769-7DF0-9B42-85F5CA32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C23D-6592-2247-A275-CED976A815E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ECE9F-9F29-110A-D08E-E2C5D490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997D-F4C9-9A9B-2D11-A782500D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9ED-2FEA-094B-A2B5-A9D42746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3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BC74-0D59-30E9-7C6B-4A531655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B6B0-65A4-32BA-A622-3194119A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D5E5A-2D58-5022-ED38-4CC47D47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C23D-6592-2247-A275-CED976A815E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C7A2E-BD0E-6E9D-8064-24D7BD6F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DE526-1795-BA7F-CE6A-1B6421AD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9ED-2FEA-094B-A2B5-A9D42746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1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649A-F1B5-F65C-8F7D-1DDC0628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5D3A-85DA-D931-060D-2E2456D7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F60D0-64DC-9085-3FE7-8C2E8433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C23D-6592-2247-A275-CED976A815E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1F4F-DE10-6106-9117-254C5D1F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A441-5298-FEC4-EC67-AF1C802D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9ED-2FEA-094B-A2B5-A9D42746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1E35-8E14-358E-4564-4860BE56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2454-43F4-ECA9-002C-7080BB3C8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4359C-5558-0A4D-6415-DAE2FFF35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658EA-411A-2525-8518-1C5AE3E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C23D-6592-2247-A275-CED976A815E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D18B1-7BF3-F589-ED04-D947E00D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126BD-04E7-24F9-8C12-C64CC0E5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9ED-2FEA-094B-A2B5-A9D42746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DE17-150F-881C-A7AD-4A0868E2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34743-7229-D07C-9E41-BE414639A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18D81-CF48-F426-E088-45A00F1B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5ADCC-26B5-0A96-6D56-25A233185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17837-A4AB-374E-6154-3077AF185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5D687-79E2-2555-9FCE-6017D83E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C23D-6592-2247-A275-CED976A815E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4DAFA-7300-91DE-6F57-4F1F3B99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530BA-68DE-A8EB-2F47-CA0FFF3D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9ED-2FEA-094B-A2B5-A9D42746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1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D5F4-EEFA-C447-B0C1-561F144F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E1A68-874E-DBEF-781E-2BBC290D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C23D-6592-2247-A275-CED976A815E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14B53-69C6-E485-FFC9-D85EB18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61FA0-B03C-9072-66FD-673E27FD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9ED-2FEA-094B-A2B5-A9D42746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DE030-D075-248C-2BD6-2A376097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C23D-6592-2247-A275-CED976A815E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B76AF-CAA5-2675-4B50-1ADD0D0B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6A63F-19DF-23F8-740C-65B9DA67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9ED-2FEA-094B-A2B5-A9D42746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9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2FA9-DFD4-9158-261D-4BA45B83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807C-22A3-961C-6F8B-BA5247E3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CD334-720C-3982-9101-6118D79CB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B9803-3E2B-5806-1BAF-A6DE8B91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C23D-6592-2247-A275-CED976A815E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A82C8-22D5-96CD-96CB-76960974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52CC-C47D-F399-E70C-8EC2597C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9ED-2FEA-094B-A2B5-A9D42746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2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6D12-03AD-1A57-0CE9-7DCB3F4E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914C2-3B44-5F4A-321C-F78D35F23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C38E-DA4E-BBEA-3F33-5D5FE528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64782-4078-AF2D-3C9E-B408755C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C23D-6592-2247-A275-CED976A815E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2F7ED-CC2C-F065-991F-EAE57698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776B8-FA66-DCC4-DB71-082D6A01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79ED-2FEA-094B-A2B5-A9D42746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46BCA-B938-9717-EEFB-A713A464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4DA4B-07AC-B509-5824-44FB61789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9330-9699-464D-215E-A4A624B1E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C23D-6592-2247-A275-CED976A815E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94B4-CCA6-2F70-E58D-6E01D8A1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B400-F1C4-F65D-6458-0C4F596D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79ED-2FEA-094B-A2B5-A9D42746E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3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5AE442-97A8-D87C-133F-D7483DD2D8A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390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Visualizing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𝑼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𝑼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as thermodynamic surfaces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5AE442-97A8-D87C-133F-D7483DD2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3908"/>
              </a:xfrm>
              <a:prstGeom prst="rect">
                <a:avLst/>
              </a:prstGeom>
              <a:blipFill>
                <a:blip r:embed="rId2"/>
                <a:stretch>
                  <a:fillRect l="-832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BA114-E12F-BE0E-EB89-CAB04F2DD59D}"/>
                  </a:ext>
                </a:extLst>
              </p:cNvPr>
              <p:cNvSpPr txBox="1"/>
              <p:nvPr/>
            </p:nvSpPr>
            <p:spPr>
              <a:xfrm>
                <a:off x="165120" y="1236726"/>
                <a:ext cx="16077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BA114-E12F-BE0E-EB89-CAB04F2DD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0" y="1236726"/>
                <a:ext cx="1607735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BACDB-B335-FAD0-59C7-F4776D0C026C}"/>
                  </a:ext>
                </a:extLst>
              </p:cNvPr>
              <p:cNvSpPr txBox="1"/>
              <p:nvPr/>
            </p:nvSpPr>
            <p:spPr>
              <a:xfrm>
                <a:off x="238537" y="3030193"/>
                <a:ext cx="16077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9BACDB-B335-FAD0-59C7-F4776D0C0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7" y="3030193"/>
                <a:ext cx="1607734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871A5E7-68B5-2712-288D-5384B2AF577F}"/>
              </a:ext>
            </a:extLst>
          </p:cNvPr>
          <p:cNvGrpSpPr>
            <a:grpSpLocks noChangeAspect="1"/>
          </p:cNvGrpSpPr>
          <p:nvPr/>
        </p:nvGrpSpPr>
        <p:grpSpPr>
          <a:xfrm>
            <a:off x="1772855" y="693908"/>
            <a:ext cx="8262685" cy="6177535"/>
            <a:chOff x="2330458" y="1110797"/>
            <a:chExt cx="6879708" cy="51435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9534614-68E1-FCC4-3068-931AE60AF5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30458" y="1110797"/>
              <a:ext cx="6773743" cy="3317306"/>
              <a:chOff x="1290328" y="1110797"/>
              <a:chExt cx="10264362" cy="5026767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02F8B44C-4BA6-91C9-A986-043CE867D7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44" t="20808" r="11626" b="13131"/>
              <a:stretch/>
            </p:blipFill>
            <p:spPr bwMode="auto">
              <a:xfrm>
                <a:off x="1413164" y="3429000"/>
                <a:ext cx="3167859" cy="2375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" name="Picture 2">
                <a:extLst>
                  <a:ext uri="{FF2B5EF4-FFF2-40B4-BE49-F238E27FC236}">
                    <a16:creationId xmlns:a16="http://schemas.microsoft.com/office/drawing/2014/main" id="{BCE6E721-1C99-CDC0-B49E-E42ED38C13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83" t="23233" r="16632" b="17575"/>
              <a:stretch/>
            </p:blipFill>
            <p:spPr bwMode="auto">
              <a:xfrm>
                <a:off x="1290328" y="1110797"/>
                <a:ext cx="2691366" cy="2072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2" name="Picture 2">
                <a:extLst>
                  <a:ext uri="{FF2B5EF4-FFF2-40B4-BE49-F238E27FC236}">
                    <a16:creationId xmlns:a16="http://schemas.microsoft.com/office/drawing/2014/main" id="{5360D5BC-C3C1-C62C-4739-0C2CA0B242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88" t="22424" r="19818" b="13939"/>
              <a:stretch/>
            </p:blipFill>
            <p:spPr bwMode="auto">
              <a:xfrm>
                <a:off x="4696689" y="1110797"/>
                <a:ext cx="2760133" cy="22582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46" name="Picture 6">
                <a:extLst>
                  <a:ext uri="{FF2B5EF4-FFF2-40B4-BE49-F238E27FC236}">
                    <a16:creationId xmlns:a16="http://schemas.microsoft.com/office/drawing/2014/main" id="{70B8CE9A-4916-C471-C272-F5933F610A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06" t="21818" r="18755" b="11718"/>
              <a:stretch/>
            </p:blipFill>
            <p:spPr bwMode="auto">
              <a:xfrm>
                <a:off x="4696689" y="3488914"/>
                <a:ext cx="2923309" cy="2517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0" name="Picture 10">
                <a:extLst>
                  <a:ext uri="{FF2B5EF4-FFF2-40B4-BE49-F238E27FC236}">
                    <a16:creationId xmlns:a16="http://schemas.microsoft.com/office/drawing/2014/main" id="{B4FAB29E-6B6D-1FF5-B951-2C783C23AE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48" t="25292" r="19211" b="15356"/>
              <a:stretch/>
            </p:blipFill>
            <p:spPr bwMode="auto">
              <a:xfrm>
                <a:off x="8179014" y="1113228"/>
                <a:ext cx="3171141" cy="22558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2" name="Picture 12">
                <a:extLst>
                  <a:ext uri="{FF2B5EF4-FFF2-40B4-BE49-F238E27FC236}">
                    <a16:creationId xmlns:a16="http://schemas.microsoft.com/office/drawing/2014/main" id="{483AF054-80F9-AE1F-776D-078700DB55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1" t="20000" r="14053" b="10505"/>
              <a:stretch/>
            </p:blipFill>
            <p:spPr bwMode="auto">
              <a:xfrm>
                <a:off x="8326460" y="3429000"/>
                <a:ext cx="3228230" cy="2708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E09951-B2B3-63D1-45D8-F738011155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45811" y="4394725"/>
              <a:ext cx="6764355" cy="1859634"/>
              <a:chOff x="1285129" y="3149846"/>
              <a:chExt cx="9980701" cy="274386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5B576A8-9A0D-8895-96DC-601149BF2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5129" y="3149846"/>
                <a:ext cx="2648709" cy="225829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ABAA609-FB3E-1148-E614-29D9A16BA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47644" y="3203732"/>
                <a:ext cx="2760134" cy="231916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C80692D-A81E-9DFB-836C-9A1B5F377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94689" y="3165464"/>
                <a:ext cx="3171141" cy="2728244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FDB71B-12D8-2A21-9792-FF4F1AC7C385}"/>
                  </a:ext>
                </a:extLst>
              </p:cNvPr>
              <p:cNvSpPr txBox="1"/>
              <p:nvPr/>
            </p:nvSpPr>
            <p:spPr>
              <a:xfrm>
                <a:off x="379953" y="5159609"/>
                <a:ext cx="13248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FDB71B-12D8-2A21-9792-FF4F1AC7C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53" y="5159609"/>
                <a:ext cx="1324899" cy="461665"/>
              </a:xfrm>
              <a:prstGeom prst="rect">
                <a:avLst/>
              </a:prstGeom>
              <a:blipFill>
                <a:blip r:embed="rId14"/>
                <a:stretch>
                  <a:fillRect r="-283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2024-09-12T18:54:12Z</dcterms:created>
  <dcterms:modified xsi:type="dcterms:W3CDTF">2024-09-12T18:54:21Z</dcterms:modified>
</cp:coreProperties>
</file>