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0"/>
  </p:normalViewPr>
  <p:slideViewPr>
    <p:cSldViewPr snapToGrid="0">
      <p:cViewPr varScale="1">
        <p:scale>
          <a:sx n="112" d="100"/>
          <a:sy n="112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3CD-B1FB-0365-C951-73904F9DD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338A3-96D3-9360-4FF3-BAA0CE1D1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9D4A-38A2-E359-AF6B-B2EF1B7E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79E7-6996-BB49-BECE-9B3715E4FF3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6613F-76FC-1371-D243-FF784E0C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D32E-882E-8098-DBAA-5F8E5E1A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83CE-9E8F-A844-90A1-788D0454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7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EDC0-A25D-E787-E146-E01DD6F6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A8A67-30AD-EF6E-2A90-2251EC7A8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431D8-FA4A-7930-B821-957D887D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79E7-6996-BB49-BECE-9B3715E4FF3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230BA-5171-D129-32DC-A6991F9A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08769-2D50-A716-6DFF-95C2A399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83CE-9E8F-A844-90A1-788D0454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7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FCF54-CCEF-815B-862F-E88E42367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26780-8B5B-E5CC-8CE8-C31D85834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A3E6F-82A4-54AF-6BF2-1DF17205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79E7-6996-BB49-BECE-9B3715E4FF3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582D0-FB65-8126-7391-0B7A8AA6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27B6F-C333-EF37-6990-8BF6EA14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83CE-9E8F-A844-90A1-788D0454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DB76-D159-7A17-8512-49766F51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432E-ECED-8867-A8E2-F98FC48D9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BF17E-5B7F-C14E-61F4-D66AF17B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79E7-6996-BB49-BECE-9B3715E4FF3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BC7E7-32EA-90A0-9656-EA9A3B45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363-9355-EF1F-9851-126FD4A6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83CE-9E8F-A844-90A1-788D0454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4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C04B-8AC5-18FC-AD76-61ED6AD5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D7F9F-93EB-ABD1-1061-A2F9EAD84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99706-1CC7-D5CC-E3BC-DD5124FE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79E7-6996-BB49-BECE-9B3715E4FF3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6DBC7-0E7C-45E6-DAB9-EB4780B8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47040-0E24-339A-322B-240D7F88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83CE-9E8F-A844-90A1-788D0454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2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1612-C273-1443-8C6E-2AD09006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0973-E6B3-913A-D1D4-61ECCF0CD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1DAC9-405D-14E0-DED6-8CFA67BCF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2DE23-86D1-196A-27A8-FD934695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79E7-6996-BB49-BECE-9B3715E4FF3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CB5EC-B4EF-639E-7CBC-D1E797F5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AC3AB-554D-3EFA-3A05-D924B2C7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83CE-9E8F-A844-90A1-788D0454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4CAD-711E-B42E-24A8-5CFD7F91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A298C-331D-1CD8-1BDC-2615FCFD1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0CD34-0C6B-77BF-02DC-C47D40D73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4FBDD-1CDD-8686-F2B9-9B4AA5A9F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13B4E-B4F7-16FF-3FA5-54A384309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167D9-375C-C5A2-C5EB-F60AFDF2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79E7-6996-BB49-BECE-9B3715E4FF3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0E17F-AF82-9866-E6FA-B8A69596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4F0D1-5C41-E2BB-3F41-9EA256C5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83CE-9E8F-A844-90A1-788D0454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4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0BA2-BF35-5636-733F-E0CEE2F0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47AE4-45C9-ED02-AFDB-FD8A2E89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79E7-6996-BB49-BECE-9B3715E4FF3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DADBD-9120-369B-3169-34A171F2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0E01E-9743-1453-4C02-E37997FF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83CE-9E8F-A844-90A1-788D0454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8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006DA-ACC3-C00F-9649-926F2A42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79E7-6996-BB49-BECE-9B3715E4FF3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2E3EA-CA5B-4FB5-675E-985BF7FE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0330A-FF84-B1F2-3E75-83CB9DC9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83CE-9E8F-A844-90A1-788D0454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231A-BDD2-3A74-7862-59341A1E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5363-93A9-81F9-B71A-4556E410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ADA93-3E05-8407-2E80-F48DD5516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DB243-DA2B-B9EE-1A08-D27D2EC9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79E7-6996-BB49-BECE-9B3715E4FF3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07BD9-8D37-6343-8F52-68DA736C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49BDD-71DB-5363-C54B-D394AA5F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83CE-9E8F-A844-90A1-788D0454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F4C2-0020-3A67-EBF2-817C9A42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F69BC-D895-6C09-A985-4FC2C0255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CEAFD-AAAF-0C22-D4A0-6999E84A2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3DCEB-9AE4-05FD-7A1C-E4D38A3D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79E7-6996-BB49-BECE-9B3715E4FF3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34C85-66E3-DCF2-A5FF-64835406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F5D63-D2F2-BAB5-4AEA-BFDB8A8C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83CE-9E8F-A844-90A1-788D0454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8938D-523A-255B-636E-A57B6653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072CE-3DF1-4576-8493-7A434329C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B964B-BC2D-173A-CAD5-A990A6DE5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579E7-6996-BB49-BECE-9B3715E4FF3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497A0-9D2E-06F5-40B3-8C7C15B6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FC0D-F4F5-9648-5163-5DB1034CB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183CE-9E8F-A844-90A1-788D0454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2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A8E392-6652-3425-DA1F-C09A35EAF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637464"/>
            <a:ext cx="8463324" cy="42373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BCA4A-468A-623C-1F00-26BF114409F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Let’s get started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5A0948-792B-4166-637B-7F3735B67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0" y="5050620"/>
            <a:ext cx="7421088" cy="16174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6546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</cp:revision>
  <dcterms:created xsi:type="dcterms:W3CDTF">2024-09-10T03:20:46Z</dcterms:created>
  <dcterms:modified xsi:type="dcterms:W3CDTF">2024-09-13T04:35:58Z</dcterms:modified>
</cp:coreProperties>
</file>