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C7A8-9BD2-B1AD-9E98-364499917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2FC63-9DD6-361C-1250-E336F4446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1303-ACF1-A81C-1422-CB0B77E8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73DB-9351-759E-3D5F-855304BD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8AAC-80F3-8B61-CEEF-8C8E92DB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0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16E9-8578-440B-8700-FD10AEC9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0C7E4-8F2B-A38C-E5FD-A92ACF20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744A-7C13-4CC7-645A-CF47EBE0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7004-187B-0C94-F788-11E0498E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FA44-CBEE-4138-9E10-62858A34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9AFCC-07EE-2460-AFCF-21C9E5B7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51B7D-B011-F394-A93C-FB04040D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CEB1-223F-BA87-A7E4-1BD864AE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CED2-269C-5951-DB80-228BDB34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FA37-38CD-B06D-5976-75E2E5F9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33E9-3DE3-01FB-FBC9-A51E77FE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FD9C-E99C-9EB3-F031-FB4778BE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5BBB-E7B0-3DE8-555C-903F4910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0AED-82E2-856F-CCB2-CCE2BB97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E14A-81A2-41BC-93CA-748E25F5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3088-E8E5-4144-0EAE-E9CD1A8F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0B63-E862-9B33-80C9-14BBF75F8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A94-4050-A964-9CDA-A8AA96DE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7C96-4228-8364-A9AB-B7B49E54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B7F1-1EC2-FA13-291D-FD1C66F9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14BC-588E-CD37-4466-87F14960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0DB0-25F5-4AC5-0942-D89D8AE6D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31B67-FC92-8E22-D5F4-9C560CCAD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D2B1-299F-60E5-88D2-A62FBB66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81C39-81D3-C2AD-372F-B5F5D6FB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67C44-E5FA-004D-9984-D9E8A8B8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1301-3994-7C27-4BC2-25818D59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BA3CB-FFE9-2BB2-4276-6CE5553FB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12989-EBB1-EF32-43D9-20C7E7AE2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96C20-2A45-7F2E-AA3F-2F8B1292A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818F3-ABB1-9237-470C-2D3F31D50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AFA61-4FBC-CD52-D0D0-05098CE6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5B23D-258A-1903-350E-2F834B1E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216A8-4E2F-233C-4BC5-D94B612A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CFDD-AEDD-70DF-2CA7-57F35A63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39839-403B-6B5A-FECD-71772ABA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438C9-E5A7-B8BD-B701-08486320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7217C-C3F4-7071-90EC-3A254913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5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E2E08-9879-78B8-F7C0-31E0F678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96142-2576-2D0A-362C-43EDE873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99349-C7C4-7D16-A1D4-BEF5A276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B2B9-B999-5F28-6510-9450C623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39E0-5DDD-2721-A506-1ECBD9788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A11B6-8C79-A339-CA1B-225442491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D235F-3961-BA7F-9780-61B430F6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0F70A-FE41-8A16-DF26-B305C91F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CE5FC-6E14-F073-6390-35E26F4C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3B00-69F3-4285-2B15-815E1B5D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266A2-9A2A-D993-1EC1-23848B779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CC0F-AFD2-928D-A986-41D2D5B5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50F2-FC12-5DAC-FA21-8C1A55B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09D68-7D6F-5C03-90C1-DA62E9BC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020BC-F252-0CB9-F7AF-1C765FB1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7B3FF-9B08-2405-3815-1AED05B2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C88A-61B3-0AA7-6A53-586974EB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E607-034A-595C-2B87-A51C6DFE4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CC78-B376-F340-B4FF-A30652FD857F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369A-3918-017E-3B56-B22CC7492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1147-5BE0-ED24-26D6-F447BF51F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EFE7-AC7F-3145-9C2F-75F315353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3"/>
            <a:ext cx="1219852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 of integrated forms of the Clapeyron Equation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FC34C6-721C-4D4D-A442-6FFD024C4D47}"/>
              </a:ext>
            </a:extLst>
          </p:cNvPr>
          <p:cNvSpPr/>
          <p:nvPr/>
        </p:nvSpPr>
        <p:spPr>
          <a:xfrm>
            <a:off x="50623" y="738524"/>
            <a:ext cx="8175648" cy="830997"/>
          </a:xfrm>
          <a:prstGeom prst="rect">
            <a:avLst/>
          </a:prstGeom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/>
              <p:nvPr/>
            </p:nvSpPr>
            <p:spPr>
              <a:xfrm>
                <a:off x="139352" y="481914"/>
                <a:ext cx="11980739" cy="6377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sz="24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(considering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 to be constant) gave us </a:t>
                </a:r>
                <a:endParaRPr lang="en-US" sz="2400" b="1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  <m:r>
                      <a:rPr lang="en-US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𝐥𝐧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AKA the </a:t>
                </a:r>
                <a:r>
                  <a:rPr lang="en-US" sz="2400" b="1" dirty="0"/>
                  <a:t>Thomson Equation</a:t>
                </a:r>
                <a:r>
                  <a:rPr lang="en-US" sz="2400" dirty="0"/>
                  <a:t> for the </a:t>
                </a:r>
                <a:r>
                  <a:rPr lang="en-US" sz="2400" b="1" dirty="0"/>
                  <a:t>solid-liquid phase boundary 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(considering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to be constant) gave us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AKA the </a:t>
                </a:r>
                <a:r>
                  <a:rPr lang="en-US" sz="2400" b="1" dirty="0"/>
                  <a:t>Clausius-Clapeyron equation </a:t>
                </a:r>
                <a:r>
                  <a:rPr lang="en-US" sz="2400" dirty="0"/>
                  <a:t>for the </a:t>
                </a:r>
                <a:r>
                  <a:rPr lang="en-US" sz="2400" b="1" dirty="0"/>
                  <a:t>liquid-vapor phase boundary</a:t>
                </a:r>
                <a:r>
                  <a:rPr lang="en-US" sz="2400" dirty="0"/>
                  <a:t>.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b="1" dirty="0">
                  <a:solidFill>
                    <a:srgbClr val="00B050"/>
                  </a:solidFill>
                </a:endParaRPr>
              </a:p>
              <a:p>
                <a:endParaRPr lang="en-US" sz="2400" b="1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(considering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lang="en-US" sz="2400" dirty="0"/>
                  <a:t> to be constant) gave us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AKA the </a:t>
                </a:r>
                <a:r>
                  <a:rPr lang="en-US" sz="2400" b="1" dirty="0"/>
                  <a:t>Clausius-Clapeyron equation </a:t>
                </a:r>
                <a:r>
                  <a:rPr lang="en-US" sz="2400" dirty="0"/>
                  <a:t>for the </a:t>
                </a:r>
                <a:r>
                  <a:rPr lang="en-US" sz="2400" b="1" dirty="0"/>
                  <a:t>solid-vapor phase boundary</a:t>
                </a:r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D93F2F-525F-434F-9EA5-E3EA8085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2" y="481914"/>
                <a:ext cx="11980739" cy="6377643"/>
              </a:xfrm>
              <a:prstGeom prst="rect">
                <a:avLst/>
              </a:prstGeom>
              <a:blipFill>
                <a:blip r:embed="rId2"/>
                <a:stretch>
                  <a:fillRect l="-4873" t="-9940" b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2024-10-22T04:07:07Z</dcterms:created>
  <dcterms:modified xsi:type="dcterms:W3CDTF">2024-12-08T20:53:45Z</dcterms:modified>
</cp:coreProperties>
</file>