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BFF5-6B96-B041-9E2B-8870ADEAC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1BC8C-932D-9742-8936-963A0E413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3D2FC-8D5E-A642-8B86-30E992D0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875-28F7-594F-80E3-C57962C3BA7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036E5-58CE-114B-BAB8-0A4FB837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70D68-1929-7F4D-B916-395B84D4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FE3F-B289-E441-BAC2-28AE8122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5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15DA-8130-F94D-8710-707EFB7DC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31870-4473-1240-9318-769A9F9F4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7CE96-1CF0-0D4D-8B88-31426D39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875-28F7-594F-80E3-C57962C3BA7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05587-7863-0B46-A7A7-C9CF191F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9A99D-CE9D-724C-BC55-144EB8D7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FE3F-B289-E441-BAC2-28AE8122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3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C7AD0-E171-1247-BAFA-4E1D316EF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B41B2-FFD9-F94D-BB53-A14C73D92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DC369-72DA-5545-B2D3-DB3BE4AB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875-28F7-594F-80E3-C57962C3BA7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8113F-AEF1-784A-8EC5-D8EC9735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4B6A4-8EA0-304C-A264-5B2F4A89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FE3F-B289-E441-BAC2-28AE8122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0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FAFAB-1522-6D4C-B814-869F910F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A16F-DEFA-8449-B40D-306B28D6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CFDE9-125E-8A4E-8C20-070230BC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875-28F7-594F-80E3-C57962C3BA7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E7903-AB55-5E4B-8B30-3CA4560F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34C5-4D8B-674B-BBCC-147D751D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FE3F-B289-E441-BAC2-28AE8122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BE04-7C4A-1B47-AACF-57974175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CED03-F7BE-EA48-BF1A-751A25E3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4DC36-8B22-2F4D-A21C-B7197865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875-28F7-594F-80E3-C57962C3BA7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717C5-45CD-EC42-8BF4-32C21B8A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7DE1A-BAA2-AE4A-A757-D68C1358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FE3F-B289-E441-BAC2-28AE8122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1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0E28-9F2C-2645-838E-3ADF17AA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60BE9-7E0D-EB48-AE74-62CF0285A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E2877-4143-8540-8201-26A19101C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D9A1B-00A3-EE42-BE19-16E9DB8E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875-28F7-594F-80E3-C57962C3BA7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5DBDA-E2BE-9F44-964F-6EF31AA7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49E59-465D-014E-BCEC-745812C4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FE3F-B289-E441-BAC2-28AE8122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7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F576-207A-AA45-A1E1-CA73F7C4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A81BD-B193-C94D-878D-C2AD099B5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925E4-369B-6D4C-AC23-0972250F5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4A01D-E73D-8143-B916-770145528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BBDDF-82FD-724C-9914-B403FABCD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AAA9CF-BB22-6840-AA4F-FDC84D58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875-28F7-594F-80E3-C57962C3BA7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F381B-F24F-4847-9F0C-8BD874D5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46440-D429-0849-BCCB-7EF7B2B7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FE3F-B289-E441-BAC2-28AE8122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7C80-18B5-F140-B711-F4CEE3B2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5C8CC-FA92-9047-BFD7-FFE72216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875-28F7-594F-80E3-C57962C3BA7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2C3A1-084C-AF41-926C-3CBFB22C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69B98-8F7A-F942-B5A8-74ADE3C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FE3F-B289-E441-BAC2-28AE8122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0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B4AFF-933C-4147-AAF3-FD40343C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875-28F7-594F-80E3-C57962C3BA7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2E64E-5F81-C74C-9948-94FCB2DF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63DEB-C725-6E47-811A-5D780A5C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FE3F-B289-E441-BAC2-28AE8122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0C01-B810-5A47-9262-10DB0498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685D-3948-F344-B65A-756804A9B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DB7AC-18A1-DD47-9F1D-0E0157AFF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75660-F8EB-8D4F-BB19-24CBEFEE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875-28F7-594F-80E3-C57962C3BA7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DD9CD-FCA0-404A-8E53-2429BFB3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E4C31-3A54-B149-9185-CF78694B2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FE3F-B289-E441-BAC2-28AE8122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D935-52F1-5840-A4D2-BDBE54C2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75281-0FA9-9A46-83C1-1AB9BDE07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5BFE5-974F-4543-9592-C7A58D387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DC9ED-56A6-FA4E-9587-DFA915BC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F875-28F7-594F-80E3-C57962C3BA7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C8B90-4BEC-5446-9B87-9B7FE125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B65DC-CD6E-E14B-B3A7-297B91ED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9FE3F-B289-E441-BAC2-28AE8122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9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22FDF-6D5C-8B42-A9AD-EB33D1C0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8CB15-A918-1A4C-8A19-76FB24255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39EE0-0641-7B49-AE70-C2CBF01F7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F875-28F7-594F-80E3-C57962C3BA7A}" type="datetimeFigureOut">
              <a:rPr lang="en-US" smtClean="0"/>
              <a:t>11/4/21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FCCA-0CCC-6F43-AC4C-491C568C2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3D9CD-74F1-204B-A8E1-D829E2F00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9FE3F-B289-E441-BAC2-28AE8122C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5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41271A-C65C-FC4B-82E2-5BC09F8A36CA}"/>
                  </a:ext>
                </a:extLst>
              </p:cNvPr>
              <p:cNvSpPr/>
              <p:nvPr/>
            </p:nvSpPr>
            <p:spPr>
              <a:xfrm>
                <a:off x="218035" y="840467"/>
                <a:ext cx="11755930" cy="25593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Mystery #1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was introduced as the differential equation of state for </a:t>
                </a:r>
                <a:r>
                  <a:rPr lang="en-US" sz="2400" i="1" dirty="0"/>
                  <a:t>S(T,P)</a:t>
                </a:r>
                <a:r>
                  <a:rPr lang="en-US" sz="2400" dirty="0"/>
                  <a:t> … </a:t>
                </a:r>
                <a:r>
                  <a:rPr lang="en-US" sz="2400" b="1" dirty="0"/>
                  <a:t>why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Well </a:t>
                </a:r>
                <a:r>
                  <a:rPr lang="en-US" sz="2400" dirty="0"/>
                  <a:t>… from its position in the equation, we are dealing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… which according to Maxwell equals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41271A-C65C-FC4B-82E2-5BC09F8A3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35" y="840467"/>
                <a:ext cx="11755930" cy="2559355"/>
              </a:xfrm>
              <a:prstGeom prst="rect">
                <a:avLst/>
              </a:prstGeom>
              <a:blipFill>
                <a:blip r:embed="rId2"/>
                <a:stretch>
                  <a:fillRect l="-864" b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380228-BB85-1C43-B51C-F24D3848F56B}"/>
                  </a:ext>
                </a:extLst>
              </p:cNvPr>
              <p:cNvSpPr txBox="1"/>
              <p:nvPr/>
            </p:nvSpPr>
            <p:spPr>
              <a:xfrm>
                <a:off x="122872" y="3703491"/>
                <a:ext cx="11490007" cy="898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380228-BB85-1C43-B51C-F24D3848F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72" y="3703491"/>
                <a:ext cx="11490007" cy="898644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0B0321D-71F3-7B4F-B4E8-29596008BB78}"/>
              </a:ext>
            </a:extLst>
          </p:cNvPr>
          <p:cNvSpPr txBox="1"/>
          <p:nvPr/>
        </p:nvSpPr>
        <p:spPr>
          <a:xfrm>
            <a:off x="0" y="92875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IV. Mysteries revealed</a:t>
            </a:r>
          </a:p>
        </p:txBody>
      </p:sp>
    </p:spTree>
    <p:extLst>
      <p:ext uri="{BB962C8B-B14F-4D97-AF65-F5344CB8AC3E}">
        <p14:creationId xmlns:p14="http://schemas.microsoft.com/office/powerpoint/2010/main" val="100055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41271A-C65C-FC4B-82E2-5BC09F8A36CA}"/>
                  </a:ext>
                </a:extLst>
              </p:cNvPr>
              <p:cNvSpPr/>
              <p:nvPr/>
            </p:nvSpPr>
            <p:spPr>
              <a:xfrm>
                <a:off x="218035" y="840467"/>
                <a:ext cx="11755930" cy="5108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Mystery #2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was introduced as the differential equation of state for </a:t>
                </a:r>
                <a:r>
                  <a:rPr lang="en-US" sz="2400" i="1" dirty="0"/>
                  <a:t>S(T,V)</a:t>
                </a:r>
                <a:r>
                  <a:rPr lang="en-US" sz="2400" dirty="0"/>
                  <a:t> … why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b="1" dirty="0"/>
                  <a:t>Well </a:t>
                </a:r>
                <a:r>
                  <a:rPr lang="en-US" sz="2400" dirty="0"/>
                  <a:t>… from its position in the equation, we are dealing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… which according to Maxwell equals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. Using Euler,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… </a:t>
                </a:r>
                <a:r>
                  <a:rPr lang="en-US" sz="2400" b="1" dirty="0"/>
                  <a:t>we’ll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𝜿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/>
                  <a:t> again shortly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41271A-C65C-FC4B-82E2-5BC09F8A3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35" y="840467"/>
                <a:ext cx="11755930" cy="5108643"/>
              </a:xfrm>
              <a:prstGeom prst="rect">
                <a:avLst/>
              </a:prstGeom>
              <a:blipFill>
                <a:blip r:embed="rId2"/>
                <a:stretch>
                  <a:fillRect l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2387B48-F62E-7043-9CC4-6A96C9785E1E}"/>
              </a:ext>
            </a:extLst>
          </p:cNvPr>
          <p:cNvSpPr txBox="1"/>
          <p:nvPr/>
        </p:nvSpPr>
        <p:spPr>
          <a:xfrm>
            <a:off x="0" y="92875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IV. Mysteries revealed</a:t>
            </a:r>
          </a:p>
        </p:txBody>
      </p:sp>
    </p:spTree>
    <p:extLst>
      <p:ext uri="{BB962C8B-B14F-4D97-AF65-F5344CB8AC3E}">
        <p14:creationId xmlns:p14="http://schemas.microsoft.com/office/powerpoint/2010/main" val="164884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146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2021-11-04T17:43:57Z</dcterms:created>
  <dcterms:modified xsi:type="dcterms:W3CDTF">2021-11-04T17:54:21Z</dcterms:modified>
</cp:coreProperties>
</file>