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4"/>
  </p:normalViewPr>
  <p:slideViewPr>
    <p:cSldViewPr snapToGrid="0" snapToObjects="1">
      <p:cViewPr varScale="1">
        <p:scale>
          <a:sx n="112" d="100"/>
          <a:sy n="112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EBB-BA25-CE41-9BEC-096D705DC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7D0FE-8E9E-0F4D-ABF6-FBA0D52A4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D4BE3-A61D-2F42-B3AB-FE19BCBB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03557-16BB-9A4E-B8FE-C4F79A96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899C-2A7F-A645-BC22-EFB51C5FC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9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ABB5-8927-284B-B4C0-E5C4DE4B6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DDFC8-BA8C-C54C-A298-17D3132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47303-B8BB-A548-922F-AC4FAD44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E1CA-B254-AA4D-A129-843A9E42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B712-373F-9646-832F-05B8572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0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A96D7-EB31-5743-A43C-23BD4182C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75EF8-095C-0A4E-8C36-7B7D9BC1F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6A0C3-4338-9A4E-B56E-0A14587E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C7361-A591-234B-BC3B-1DD6606F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1D5F0-3624-D542-9346-74E112F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9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EBF0-A8FD-FE4C-A991-108CF98C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5ABA3-1F31-8045-9A41-56041C01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3AF1-4526-D948-B4A0-7F06C7A8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A098-DAAB-B44A-8E40-B4B2793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310E2-13C2-AC4D-AC7E-3E6127ED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889-958C-4746-9BE0-335C2092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F654-5FF2-1E44-B01D-268E046DE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1EAB0-8798-D242-89D1-7A340706D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3A0-8584-834D-9A93-4CC07693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D0FF5-7E04-164E-83EA-5E40B8FC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03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CF9E-D9FD-0446-9D36-04E77B2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D6BA-456F-1D4D-AEFD-22C634307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F8106-D396-F24E-899E-87726BE9F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AE80-3C47-6D48-B447-B8F9A8A0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229F3-68F5-B143-B44A-A385EEC4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7A096-37DA-A949-8E74-543D67C0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4147-CCD2-FD4D-B06A-A022BA0A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608B-C85B-A54D-B440-6E167CC5C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E6E6B-1B09-B240-BC00-78D080E15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BDD9B-04A7-1B4A-9F08-4E21EA396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3847E-03BF-C840-9474-89020C9B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EBACDC-887A-5F4C-A025-93B827B59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D7CB3F-829B-684B-8D52-87A53C074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71F7E-C681-7A45-8341-4890A621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8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2E28-FB34-214F-9F40-D0FC0FAA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BA2A7-26F3-0E4E-8761-029E28420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468B2-4919-3042-87B0-FF820D55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4B7B2-27DD-2746-8CED-61A69EA7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6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46A4B0-DBC1-5B4E-B42D-B71DD7FD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80BE5E-FB22-9D4B-A99E-43A9045C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B405A-4C31-2447-A331-221D8A85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6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5EDE-E33D-C849-AC04-F073F29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2732-7012-5843-8F6E-28DF39A1B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CCE04-6EB4-704D-A9FA-CFAE914CA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3B206-69A5-1D4F-9C5F-7F5F0491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671E5-DBC7-F54B-BC67-F2D5C3B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623E6-A0D4-5B48-A278-6F39E4E2A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30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7A3A9-1FA6-8941-8243-42DE26655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B7EEF-E57B-844A-BDDB-568B1ACA9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F442-FFEA-F441-A685-3C92F93AD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9C7C8-DCD4-F145-94F4-788CDF0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BAE9B-ACAF-3243-8DA1-E11624CD6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B3A58-8B9A-D345-AAAE-3C153CBC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80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12649-CF17-6B43-83E6-959F5B68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8523-1CDF-3949-BC48-BC590C1DC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CAA0-B24F-CC42-80AA-D3BEAF712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8C99B-AF85-2D43-A0F6-4A0235A8FB2F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4F1E7-8B62-5D4E-9E8D-12BB2E68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CBD39-C206-A140-80A1-DD66C3909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911EE-2818-1F4C-B370-64460839BB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9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/>
              <p:nvPr/>
            </p:nvSpPr>
            <p:spPr>
              <a:xfrm>
                <a:off x="150725" y="70338"/>
                <a:ext cx="80386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How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b="1" dirty="0"/>
                  <a:t>depends on reaction stoichiometry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65719-63E0-CE40-B266-EEC0EADA0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25" y="70338"/>
                <a:ext cx="8038682" cy="461665"/>
              </a:xfrm>
              <a:prstGeom prst="rect">
                <a:avLst/>
              </a:prstGeom>
              <a:blipFill>
                <a:blip r:embed="rId2"/>
                <a:stretch>
                  <a:fillRect l="-12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C1BF81-E7B2-D54A-966B-D16461631DA7}"/>
                  </a:ext>
                </a:extLst>
              </p:cNvPr>
              <p:cNvSpPr/>
              <p:nvPr/>
            </p:nvSpPr>
            <p:spPr>
              <a:xfrm>
                <a:off x="110491" y="521523"/>
                <a:ext cx="12081509" cy="62661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dirty="0"/>
                  <a:t>What if the reaction path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→2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? </a:t>
                </a:r>
              </a:p>
              <a:p>
                <a:pPr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𝑟𝑥𝑛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𝑙𝑛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−[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𝑛𝑅𝑇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[2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4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Which yields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𝑛𝑅𝑇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𝑙𝑛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 If we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we can write this as 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</m:sSub>
                      <m:d>
                        <m:d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As before, at equilibrium we know that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</m:d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with particular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,hence a particular value of the reaction quotient: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𝒓𝒙𝒏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𝒆𝒒𝒖𝒊𝒍𝒊𝒃𝒓𝒊𝒖𝒎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)≡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𝑲</m:t>
                    </m:r>
                  </m:oMath>
                </a14:m>
                <a:r>
                  <a:rPr lang="en-US" sz="2400" dirty="0"/>
                  <a:t>. That leads to 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𝒓𝒙𝒏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sup>
                      </m:sSubSup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𝒏𝑹𝑻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endParaRPr lang="en-US" sz="2400" b="1" dirty="0"/>
              </a:p>
              <a:p>
                <a:r>
                  <a:rPr lang="en-US" sz="2400" dirty="0"/>
                  <a:t>Which means … that if you measure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in the lab, you can figure out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𝑟𝑥𝑛</m:t>
                        </m:r>
                      </m:sub>
                      <m:sup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FC1BF81-E7B2-D54A-966B-D16461631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91" y="521523"/>
                <a:ext cx="12081509" cy="6266139"/>
              </a:xfrm>
              <a:prstGeom prst="rect">
                <a:avLst/>
              </a:prstGeom>
              <a:blipFill>
                <a:blip r:embed="rId3"/>
                <a:stretch>
                  <a:fillRect l="-839" t="-607" b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497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9</cp:revision>
  <dcterms:created xsi:type="dcterms:W3CDTF">2018-09-17T04:21:57Z</dcterms:created>
  <dcterms:modified xsi:type="dcterms:W3CDTF">2021-11-19T18:19:13Z</dcterms:modified>
</cp:coreProperties>
</file>