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5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11E-8A1B-8342-9777-9969090A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4E0B-FAE7-1E4C-A2FC-77D49BBC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F9ED-C69C-234F-A384-1E3314B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0B66-E8FA-E94D-8ACD-169B4E7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0B4-AD16-8940-8DBF-8661EDB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3C5-2E7D-154F-B2E7-08CA147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D24D-9831-A84D-9B8E-1B7CF66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F48-5390-F74D-9A70-2556AC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8E8D-7306-FE42-B0F3-16527F8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8123-FA87-984D-A870-267BC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859A-798C-FD44-9138-F486FB45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1003-4AE8-3E4D-A638-C07F1C11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D4BE-F7B1-BA4C-A437-6E7CBF5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31BB-28F8-3A4F-9CD3-062D02DD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56BE-E15C-9B42-B567-43F9FC5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C4E-FC19-BF4B-A80D-0B3B0F73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DA2-8505-D945-BFA4-4184601E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C1E1-1F7F-514E-8751-A31BB694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301-E5DD-2F4A-9183-5057A72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6F9D-119D-ED43-8D31-B87ED00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25D7-0F5C-6441-9363-70ADBA8C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B7B5-CFCD-774A-8832-893454F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D4A7-6456-0D45-A452-3690DC17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CBE0-C740-9B44-A2A6-9E0B52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38E9-6F76-7E42-83C9-310E991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0D-4F3A-5B48-99F9-55B93A6B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8C4-F137-7C40-92B3-980B644C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129A5-638B-B347-A2B8-AC611A9E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A18-4A3F-714E-A44F-5614CFC5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1AF2-432D-C544-ABEA-9ECEE3D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851-68DD-974D-B2AD-0193AAC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7E1E-8825-1A48-A2F6-2E9A2EED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2FBB-08EE-4248-9B6D-1E6669F9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9BB5-A339-2549-8617-1E72C941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4B5D-7A01-1845-B293-7EEC68CF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5A06-B868-2841-AD1B-85878405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7514-EC29-5840-B764-A371887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65FC-8C29-5B47-8014-3F686174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A272-6C08-074C-A88E-81C1D4E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1F5-9932-6849-8E7D-C098318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BCC44-66E5-1A47-98DD-3DC5665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0EE9-83F9-5D4C-9F33-C1E83B7E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68EE-1F5B-3D45-B633-2E29A75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7CB5-3022-6743-AD67-F330036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2C04E-934E-7A49-84AB-75D7B658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74A0-0137-424E-B9A1-4937046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91A-D00E-6C4F-91CF-24F189B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29B4-4A98-0D4C-A592-B95B2934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3749-3BAC-AC47-BCA2-D2841A47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E8CC-E6D8-D74E-9E67-4153B95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E58E-55CB-AD4E-B7F7-67C56512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D4B7-DAB1-A346-8C01-7059EC4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C39F-6D01-AE44-B0B4-237C8E5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76EBB-83FE-7345-8726-8BB4A3461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4330-E830-E94D-862E-5B9AC1BF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8259-E64E-7443-BCD3-22084C6D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5936-9738-4E48-AE92-6084B5E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54A-889F-5C40-BBE5-F3450EB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F2B4-059E-D64B-B6D4-316E710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2491-E536-A24D-BDC2-D2651038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D2D7-F57F-FA43-99EE-B3CC8433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B69-B27F-1747-907D-795278FDDEF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803F-8AEA-8E40-AD43-C89B0328D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84E8-3D51-6E48-A3FA-848D0787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D6853-6F73-1A4C-858F-0AD6B86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645627"/>
            <a:ext cx="8936736" cy="6033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2D18F-2189-274D-894A-C16B2848A0A7}"/>
              </a:ext>
            </a:extLst>
          </p:cNvPr>
          <p:cNvSpPr txBox="1"/>
          <p:nvPr/>
        </p:nvSpPr>
        <p:spPr>
          <a:xfrm>
            <a:off x="0" y="0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 of the 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14548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= width x height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92CD2F-8FB2-DB4E-9647-5D8D55C8E13B}"/>
              </a:ext>
            </a:extLst>
          </p:cNvPr>
          <p:cNvGrpSpPr/>
          <p:nvPr/>
        </p:nvGrpSpPr>
        <p:grpSpPr>
          <a:xfrm>
            <a:off x="357632" y="944589"/>
            <a:ext cx="7289942" cy="4377219"/>
            <a:chOff x="357632" y="944589"/>
            <a:chExt cx="7289942" cy="43772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7F11E1B-CECF-DB45-A4A4-12BE5C87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632" y="944589"/>
              <a:ext cx="7289942" cy="437721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40688B-680E-9B4A-80F4-BD4308EA7B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5035" y="3742944"/>
              <a:ext cx="0" cy="78454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17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/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Notice that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have to be s/m.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blipFill>
                <a:blip r:embed="rId3"/>
                <a:stretch>
                  <a:fillRect l="-3376" t="-4211" r="-21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BD34AA-7E91-7144-91A9-44E3FAF780FD}"/>
              </a:ext>
            </a:extLst>
          </p:cNvPr>
          <p:cNvSpPr txBox="1"/>
          <p:nvPr/>
        </p:nvSpPr>
        <p:spPr>
          <a:xfrm>
            <a:off x="353568" y="3206496"/>
            <a:ext cx="510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</a:t>
            </a:r>
            <a:r>
              <a:rPr lang="en-US" sz="2400" i="1" dirty="0"/>
              <a:t>looks</a:t>
            </a:r>
            <a:r>
              <a:rPr lang="en-US" sz="2400" dirty="0"/>
              <a:t> like average speeds are greater than most probable speeds. Is that consistent with the above formulas?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D841E1-96EC-434F-B791-B82E66CB7BC2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C5A679-8A96-514C-BD5F-6D315157E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D4D270E-6433-5047-B46C-1B6527386643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D4D270E-6433-5047-B46C-1B65273866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649941E-04AC-8F46-8BDC-0F2E5F5BE1AC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649941E-04AC-8F46-8BDC-0F2E5F5BE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949772-50FA-D648-9FB2-FE6961365E9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949772-50FA-D648-9FB2-FE6961365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59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353568" y="3206496"/>
                <a:ext cx="5108448" cy="330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It </a:t>
                </a:r>
                <a:r>
                  <a:rPr lang="en-US" sz="2400" i="1" dirty="0"/>
                  <a:t>looks</a:t>
                </a:r>
                <a:r>
                  <a:rPr lang="en-US" sz="2400" dirty="0"/>
                  <a:t> like average speeds are greater than most probable speeds. Is that consistent with the above formulas?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8/2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8/6.28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" y="3206496"/>
                <a:ext cx="5108448" cy="3303597"/>
              </a:xfrm>
              <a:prstGeom prst="rect">
                <a:avLst/>
              </a:prstGeom>
              <a:blipFill>
                <a:blip r:embed="rId2"/>
                <a:stretch>
                  <a:fillRect l="-1733" t="-1533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63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.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4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BDA216D-073F-E445-905A-AB0A5B49D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3173B-8E32-5E45-AEA8-F841A09A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3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/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the mass of 1 molecule or atom,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=6.02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sz="2400" dirty="0"/>
                  <a:t> is the number of atoms in a mole. So the mass of a mole of atoms is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the molar version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  <a:blipFill>
                <a:blip r:embed="rId4"/>
                <a:stretch>
                  <a:fillRect l="-1449" t="-581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42B35-4BD9-684A-B942-8887CC21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3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5915B-671B-9746-A40D-E8C916A3E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6AC6-87B6-354C-87E7-B1DD400FF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4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9D9E56C-A1D1-E746-A575-BB3C2F38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F7B60-7F8C-D94E-B144-0B15A1A78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0837F-C0F0-3B4E-B2D0-E743C1A0B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  <a:blipFill>
                <a:blip r:embed="rId4"/>
                <a:stretch>
                  <a:fillRect l="-1663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5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58995E9-C55F-844B-8550-3624EAEB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  <a:blipFill>
                <a:blip r:embed="rId3"/>
                <a:stretch>
                  <a:fillRect l="-1663" t="-1422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6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F13679-9B06-CD43-9816-11D62FC62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840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18</cp:revision>
  <dcterms:created xsi:type="dcterms:W3CDTF">2021-09-13T15:00:41Z</dcterms:created>
  <dcterms:modified xsi:type="dcterms:W3CDTF">2021-09-27T12:19:59Z</dcterms:modified>
</cp:coreProperties>
</file>