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86" r:id="rId2"/>
    <p:sldId id="283" r:id="rId3"/>
    <p:sldId id="285" r:id="rId4"/>
    <p:sldId id="2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94"/>
  </p:normalViewPr>
  <p:slideViewPr>
    <p:cSldViewPr snapToGrid="0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D6B6-6407-2B90-2DDC-A3AE04805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9F5C3-6B9C-CF91-71A5-7699E073F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57BB5-25F2-2817-8B86-7C6AFA0B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CA5-9DD9-4F4B-9616-334DDC442D4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F4CC8-FBCF-424B-086A-92EB7A17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0AAF4-B591-E1AC-E42D-D0D9BD02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9BAF-6BF8-E142-A491-EE61C95F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6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B6D8-A84A-C00A-54F5-BDCE80C1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4477E-A994-5EEE-9EA3-BA58CB589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034D-FC6C-1EDB-0542-1038EB4F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CA5-9DD9-4F4B-9616-334DDC442D4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79B3E-2480-21AD-1149-2ACCFDDE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D672F-3209-F31B-3043-CD54DC51F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9BAF-6BF8-E142-A491-EE61C95F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7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DFAA9-3804-5D80-C4CC-0AF15E6FD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13722-2068-F22D-A48E-B8FFF9581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1AF03-02E4-9C81-48B6-94E93897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CA5-9DD9-4F4B-9616-334DDC442D4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85E9-E856-9FE5-779E-B5EDA77A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7F477-A8CC-53E4-AC86-49D8A0CC1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9BAF-6BF8-E142-A491-EE61C95F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1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50BA-145A-2568-D818-442C7117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F3D47-349A-3DF1-3F63-157292D6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EF3CC-FBCA-F02E-1753-EE196C7E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CA5-9DD9-4F4B-9616-334DDC442D4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FB94-141F-DD65-0029-AE0A9AC8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7DE19-56D6-A991-014C-66362331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9BAF-6BF8-E142-A491-EE61C95F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2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50C70-14F1-5486-AE33-71AB772C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BE2D9-CCF6-7D08-A3B1-8C6E462A0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9E2D9-95CE-6842-EA79-37409C47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CA5-9DD9-4F4B-9616-334DDC442D4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98BE-3F9C-7018-90E1-FD2FD96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5614A-05F5-7609-4398-0B0B5EA2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9BAF-6BF8-E142-A491-EE61C95F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4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6349-C573-6CB1-FA9C-6B46C78A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04431-1565-EDD1-1863-10A817B42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FA606-3059-9E76-0C1C-C272691E5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E9CC-3902-C09B-99FA-10B1A930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CA5-9DD9-4F4B-9616-334DDC442D4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C4FE0-89BE-2F2C-2CF1-3E6024B9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86946-4083-5326-E2DC-9EBEB0DA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9BAF-6BF8-E142-A491-EE61C95F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0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5B161-1CF2-3917-F8BA-D72BCC15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9C22B-B23E-AB45-CE31-A2797C509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182A8-E330-154C-8A4D-D8DB4F29E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69A76-6E35-DC50-2BF6-7C4E5A78F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AD720-5E5F-0920-6D86-294C1BE3B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F2C03B-88A3-5FB3-F1CA-856B3B51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CA5-9DD9-4F4B-9616-334DDC442D4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326B8-7D0B-4F15-56C9-A4462305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31C9AD-9A2C-4E3E-6623-713F75848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9BAF-6BF8-E142-A491-EE61C95F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4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00E4-3CE1-6722-AFB4-452CA363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DA9CC-D265-64F4-878D-06C2E5FD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CA5-9DD9-4F4B-9616-334DDC442D4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97A68-F219-4C5C-286F-69AAAB14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88D68-89E3-EF89-890F-57896966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9BAF-6BF8-E142-A491-EE61C95F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9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71266-0492-6C69-5CD9-1A7CD358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CA5-9DD9-4F4B-9616-334DDC442D4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A2BB3-4C8C-FC0F-37A6-E8EFA849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02BB1-F9E7-E8E5-0716-A64E19CB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9BAF-6BF8-E142-A491-EE61C95F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497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7E46-12B6-6A6A-D8F1-ABCB9430D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2E12-411A-1ED1-9129-241E3E673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40066-9B86-46EB-E7DD-3B96B5230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C8444-6CFA-D5BA-EC3C-42432416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CA5-9DD9-4F4B-9616-334DDC442D4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A7BD3-F5C4-6187-6FF7-C77604A25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5FB83-C582-DBEE-10FF-82423A17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9BAF-6BF8-E142-A491-EE61C95F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2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6447B-533B-736C-4FBE-68A80B5C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C0A24E-7899-6A64-0B8F-8AD3DF417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58DB9-73FE-D7D4-BFBC-A90826366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840E9-DC65-4A59-2788-D398FECA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3CA5-9DD9-4F4B-9616-334DDC442D4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E91DF-7C8D-FBF0-EF70-B9309A84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B5B87-7549-DBE4-727C-CFEF93FE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9BAF-6BF8-E142-A491-EE61C95F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3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ECE7A3-D9B0-5E13-6658-8864A886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6CA3C-382E-46BD-6D96-AA4EB6DB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0C864-8A88-3AE1-6763-F77AB173C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D3CA5-9DD9-4F4B-9616-334DDC442D43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BDE28-BD52-1AD3-A608-F82BFD53A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44F9E-D467-E189-5DEC-5C2D73111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49BAF-6BF8-E142-A491-EE61C95F9E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4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7F1B32-1C4B-0A48-8793-F1A7AA82DE35}"/>
                  </a:ext>
                </a:extLst>
              </p:cNvPr>
              <p:cNvSpPr txBox="1"/>
              <p:nvPr/>
            </p:nvSpPr>
            <p:spPr>
              <a:xfrm>
                <a:off x="5269993" y="1900566"/>
                <a:ext cx="6659244" cy="4386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𝒗𝒂𝒑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𝒔𝒖𝒓𝒓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Expect this </a:t>
                </a:r>
                <a:r>
                  <a:rPr lang="en-US" sz="2400" b="1" dirty="0"/>
                  <a:t>to be negative, but getting smaller in magnitude</a:t>
                </a:r>
                <a:r>
                  <a:rPr lang="en-US" sz="2400" dirty="0"/>
                  <a:t> </a:t>
                </a:r>
                <a:r>
                  <a:rPr lang="en-US" sz="2400" b="1" dirty="0"/>
                  <a:t>at higher temperature </a:t>
                </a:r>
                <a:r>
                  <a:rPr lang="en-US" sz="2400" dirty="0"/>
                  <a:t>because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𝒔𝒖𝒓𝒓</m:t>
                        </m:r>
                      </m:sub>
                    </m:sSub>
                  </m:oMath>
                </a14:m>
                <a:r>
                  <a:rPr lang="en-US" sz="2400" dirty="0"/>
                  <a:t> in the denominator.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Finding the temperature at which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𝒕𝒐𝒕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is not so self-evident, because it’s hard to make pure ethanol -- it forms a </a:t>
                </a:r>
                <a:r>
                  <a:rPr lang="en-US" sz="2400" b="1" dirty="0"/>
                  <a:t>low-boiling azeotrope</a:t>
                </a:r>
                <a:r>
                  <a:rPr lang="en-US" sz="2400" dirty="0"/>
                  <a:t>. However, that low-boiling azeotrope is mostly ethanol, and it boils around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57F1B32-1C4B-0A48-8793-F1A7AA82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993" y="1900566"/>
                <a:ext cx="6659244" cy="4386650"/>
              </a:xfrm>
              <a:prstGeom prst="rect">
                <a:avLst/>
              </a:prstGeom>
              <a:blipFill>
                <a:blip r:embed="rId2"/>
                <a:stretch>
                  <a:fillRect l="-1524" b="-2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9B3F20-C6D9-9245-8DE2-BF27367E60C0}"/>
              </a:ext>
            </a:extLst>
          </p:cNvPr>
          <p:cNvSpPr txBox="1"/>
          <p:nvPr/>
        </p:nvSpPr>
        <p:spPr>
          <a:xfrm>
            <a:off x="0" y="-848"/>
            <a:ext cx="996573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 caveat about what </a:t>
            </a:r>
            <a:r>
              <a:rPr lang="en-US" sz="2400" b="1"/>
              <a:t>we said about </a:t>
            </a:r>
            <a:r>
              <a:rPr lang="en-US" sz="2400" b="1" dirty="0"/>
              <a:t>the boiling temperature of ethanol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C63DEF-3A7C-F840-A6A1-44A99FBFCB54}"/>
                  </a:ext>
                </a:extLst>
              </p:cNvPr>
              <p:cNvSpPr txBox="1"/>
              <p:nvPr/>
            </p:nvSpPr>
            <p:spPr>
              <a:xfrm>
                <a:off x="1820228" y="733454"/>
                <a:ext cx="6143624" cy="494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𝒗𝒂𝒑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𝒔𝒖𝒓𝒓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C63DEF-3A7C-F840-A6A1-44A99FBFC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28" y="733454"/>
                <a:ext cx="6143624" cy="494751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544138E0-DE34-2344-8BD0-9101A3AD7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743316"/>
            <a:ext cx="3805236" cy="380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73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1940FF5-17E3-C14C-A9BE-9851426292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/>
          <a:stretch/>
        </p:blipFill>
        <p:spPr bwMode="auto">
          <a:xfrm>
            <a:off x="5712031" y="1248957"/>
            <a:ext cx="6134828" cy="409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BC07474-4654-9747-9DA4-32A1FD567ADD}"/>
              </a:ext>
            </a:extLst>
          </p:cNvPr>
          <p:cNvGrpSpPr/>
          <p:nvPr/>
        </p:nvGrpSpPr>
        <p:grpSpPr>
          <a:xfrm>
            <a:off x="137462" y="554540"/>
            <a:ext cx="5509387" cy="5219527"/>
            <a:chOff x="205613" y="354330"/>
            <a:chExt cx="6582538" cy="6275069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2E1800C-8134-AB43-A225-49935E8A9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9" t="10592" r="5702" b="7549"/>
            <a:stretch/>
          </p:blipFill>
          <p:spPr bwMode="auto">
            <a:xfrm>
              <a:off x="205613" y="354330"/>
              <a:ext cx="6582538" cy="6275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CD48843-3B62-C74F-9065-5C567A483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778" y="2612618"/>
              <a:ext cx="0" cy="2050822"/>
            </a:xfrm>
            <a:prstGeom prst="straightConnector1">
              <a:avLst/>
            </a:prstGeom>
            <a:ln w="1270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30399B-789E-4043-B21B-E11C68F3AFD8}"/>
              </a:ext>
            </a:extLst>
          </p:cNvPr>
          <p:cNvCxnSpPr>
            <a:cxnSpLocks/>
          </p:cNvCxnSpPr>
          <p:nvPr/>
        </p:nvCxnSpPr>
        <p:spPr>
          <a:xfrm flipV="1">
            <a:off x="7984937" y="1385454"/>
            <a:ext cx="0" cy="1517329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BD9457-EDFE-8E4B-B547-A3404399FD30}"/>
              </a:ext>
            </a:extLst>
          </p:cNvPr>
          <p:cNvCxnSpPr>
            <a:cxnSpLocks/>
          </p:cNvCxnSpPr>
          <p:nvPr/>
        </p:nvCxnSpPr>
        <p:spPr>
          <a:xfrm>
            <a:off x="7984937" y="2902783"/>
            <a:ext cx="0" cy="163784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261820-20ED-BA42-AF3E-BF9D15F1AF28}"/>
                  </a:ext>
                </a:extLst>
              </p:cNvPr>
              <p:cNvSpPr txBox="1"/>
              <p:nvPr/>
            </p:nvSpPr>
            <p:spPr>
              <a:xfrm>
                <a:off x="-497541" y="2821631"/>
                <a:ext cx="3751729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261820-20ED-BA42-AF3E-BF9D15F1A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541" y="2821631"/>
                <a:ext cx="3751729" cy="49019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18292E-6811-5148-B2A5-F6226213216C}"/>
                  </a:ext>
                </a:extLst>
              </p:cNvPr>
              <p:cNvSpPr txBox="1"/>
              <p:nvPr/>
            </p:nvSpPr>
            <p:spPr>
              <a:xfrm>
                <a:off x="5571445" y="1942758"/>
                <a:ext cx="3751729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18292E-6811-5148-B2A5-F62262132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45" y="1942758"/>
                <a:ext cx="3751729" cy="490199"/>
              </a:xfrm>
              <a:prstGeom prst="rect">
                <a:avLst/>
              </a:prstGeom>
              <a:blipFill>
                <a:blip r:embed="rId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1E057B-9C9D-DC4A-8B33-D4A41771395A}"/>
                  </a:ext>
                </a:extLst>
              </p:cNvPr>
              <p:cNvSpPr txBox="1"/>
              <p:nvPr/>
            </p:nvSpPr>
            <p:spPr>
              <a:xfrm>
                <a:off x="5646849" y="3294458"/>
                <a:ext cx="375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1E057B-9C9D-DC4A-8B33-D4A417713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49" y="3294458"/>
                <a:ext cx="37517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891FDF1-407D-534A-A16C-2E2461C0FAE6}"/>
              </a:ext>
            </a:extLst>
          </p:cNvPr>
          <p:cNvSpPr txBox="1"/>
          <p:nvPr/>
        </p:nvSpPr>
        <p:spPr>
          <a:xfrm>
            <a:off x="-1" y="-4626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Two parts of the entropy that determine the boiling temperature (of water)</a:t>
            </a:r>
          </a:p>
        </p:txBody>
      </p:sp>
    </p:spTree>
    <p:extLst>
      <p:ext uri="{BB962C8B-B14F-4D97-AF65-F5344CB8AC3E}">
        <p14:creationId xmlns:p14="http://schemas.microsoft.com/office/powerpoint/2010/main" val="1190843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3F370F5-937F-C542-B34A-8A3017B2E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4"/>
          <a:stretch/>
        </p:blipFill>
        <p:spPr bwMode="auto">
          <a:xfrm>
            <a:off x="5730244" y="1290919"/>
            <a:ext cx="6060995" cy="402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BC07474-4654-9747-9DA4-32A1FD567ADD}"/>
              </a:ext>
            </a:extLst>
          </p:cNvPr>
          <p:cNvGrpSpPr/>
          <p:nvPr/>
        </p:nvGrpSpPr>
        <p:grpSpPr>
          <a:xfrm>
            <a:off x="137462" y="554540"/>
            <a:ext cx="5509387" cy="5219527"/>
            <a:chOff x="205613" y="354330"/>
            <a:chExt cx="6582538" cy="6275069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2E1800C-8134-AB43-A225-49935E8A9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9" t="10592" r="5702" b="7549"/>
            <a:stretch/>
          </p:blipFill>
          <p:spPr bwMode="auto">
            <a:xfrm>
              <a:off x="205613" y="354330"/>
              <a:ext cx="6582538" cy="6275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CD48843-3B62-C74F-9065-5C567A483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778" y="2612618"/>
              <a:ext cx="0" cy="2050822"/>
            </a:xfrm>
            <a:prstGeom prst="straightConnector1">
              <a:avLst/>
            </a:prstGeom>
            <a:ln w="1270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30399B-789E-4043-B21B-E11C68F3AFD8}"/>
              </a:ext>
            </a:extLst>
          </p:cNvPr>
          <p:cNvCxnSpPr>
            <a:cxnSpLocks/>
          </p:cNvCxnSpPr>
          <p:nvPr/>
        </p:nvCxnSpPr>
        <p:spPr>
          <a:xfrm flipV="1">
            <a:off x="7984937" y="1385454"/>
            <a:ext cx="0" cy="1517329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BD9457-EDFE-8E4B-B547-A3404399FD30}"/>
              </a:ext>
            </a:extLst>
          </p:cNvPr>
          <p:cNvCxnSpPr>
            <a:cxnSpLocks/>
          </p:cNvCxnSpPr>
          <p:nvPr/>
        </p:nvCxnSpPr>
        <p:spPr>
          <a:xfrm>
            <a:off x="7984937" y="2902783"/>
            <a:ext cx="0" cy="163784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52336E-1480-5449-8848-CE022A61516C}"/>
                  </a:ext>
                </a:extLst>
              </p:cNvPr>
              <p:cNvSpPr txBox="1"/>
              <p:nvPr/>
            </p:nvSpPr>
            <p:spPr>
              <a:xfrm>
                <a:off x="-497541" y="2821631"/>
                <a:ext cx="3751729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52336E-1480-5449-8848-CE022A61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541" y="2821631"/>
                <a:ext cx="3751729" cy="49019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2805D3-5CA0-9648-B2D9-079611F6EFE4}"/>
                  </a:ext>
                </a:extLst>
              </p:cNvPr>
              <p:cNvSpPr txBox="1"/>
              <p:nvPr/>
            </p:nvSpPr>
            <p:spPr>
              <a:xfrm>
                <a:off x="5571445" y="1942758"/>
                <a:ext cx="3751729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2805D3-5CA0-9648-B2D9-079611F6E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45" y="1942758"/>
                <a:ext cx="3751729" cy="490199"/>
              </a:xfrm>
              <a:prstGeom prst="rect">
                <a:avLst/>
              </a:prstGeom>
              <a:blipFill>
                <a:blip r:embed="rId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1F1A9F-83CD-E04A-B28F-B542907E3E0E}"/>
                  </a:ext>
                </a:extLst>
              </p:cNvPr>
              <p:cNvSpPr txBox="1"/>
              <p:nvPr/>
            </p:nvSpPr>
            <p:spPr>
              <a:xfrm>
                <a:off x="5646849" y="3294458"/>
                <a:ext cx="375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1F1A9F-83CD-E04A-B28F-B542907E3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49" y="3294458"/>
                <a:ext cx="37517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BB75089-032E-42B8-994E-D8E67AD9A4C3}"/>
              </a:ext>
            </a:extLst>
          </p:cNvPr>
          <p:cNvSpPr txBox="1"/>
          <p:nvPr/>
        </p:nvSpPr>
        <p:spPr>
          <a:xfrm>
            <a:off x="-1" y="-4626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Two parts of the entropy that determine the boiling temperature (of water)</a:t>
            </a:r>
          </a:p>
        </p:txBody>
      </p:sp>
    </p:spTree>
    <p:extLst>
      <p:ext uri="{BB962C8B-B14F-4D97-AF65-F5344CB8AC3E}">
        <p14:creationId xmlns:p14="http://schemas.microsoft.com/office/powerpoint/2010/main" val="238526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93F370F5-937F-C542-B34A-8A3017B2E3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4"/>
          <a:stretch/>
        </p:blipFill>
        <p:spPr bwMode="auto">
          <a:xfrm>
            <a:off x="5730244" y="1290918"/>
            <a:ext cx="6076274" cy="404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BC07474-4654-9747-9DA4-32A1FD567ADD}"/>
              </a:ext>
            </a:extLst>
          </p:cNvPr>
          <p:cNvGrpSpPr/>
          <p:nvPr/>
        </p:nvGrpSpPr>
        <p:grpSpPr>
          <a:xfrm>
            <a:off x="137462" y="554540"/>
            <a:ext cx="5509387" cy="5219527"/>
            <a:chOff x="205613" y="354330"/>
            <a:chExt cx="6582538" cy="6275069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2E1800C-8134-AB43-A225-49935E8A94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49" t="10592" r="5702" b="7549"/>
            <a:stretch/>
          </p:blipFill>
          <p:spPr bwMode="auto">
            <a:xfrm>
              <a:off x="205613" y="354330"/>
              <a:ext cx="6582538" cy="62750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CD48843-3B62-C74F-9065-5C567A483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6778" y="2612618"/>
              <a:ext cx="0" cy="2050822"/>
            </a:xfrm>
            <a:prstGeom prst="straightConnector1">
              <a:avLst/>
            </a:prstGeom>
            <a:ln w="1270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03283A-0E32-F64F-AA65-D424CBFE3312}"/>
              </a:ext>
            </a:extLst>
          </p:cNvPr>
          <p:cNvCxnSpPr>
            <a:cxnSpLocks/>
          </p:cNvCxnSpPr>
          <p:nvPr/>
        </p:nvCxnSpPr>
        <p:spPr>
          <a:xfrm flipV="1">
            <a:off x="2921592" y="2646219"/>
            <a:ext cx="0" cy="1492587"/>
          </a:xfrm>
          <a:prstGeom prst="straightConnector1">
            <a:avLst/>
          </a:prstGeom>
          <a:ln w="1270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30399B-789E-4043-B21B-E11C68F3AFD8}"/>
              </a:ext>
            </a:extLst>
          </p:cNvPr>
          <p:cNvCxnSpPr>
            <a:cxnSpLocks/>
          </p:cNvCxnSpPr>
          <p:nvPr/>
        </p:nvCxnSpPr>
        <p:spPr>
          <a:xfrm flipV="1">
            <a:off x="7984937" y="1385454"/>
            <a:ext cx="0" cy="1517329"/>
          </a:xfrm>
          <a:prstGeom prst="straightConnector1">
            <a:avLst/>
          </a:prstGeom>
          <a:ln w="1270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BD9457-EDFE-8E4B-B547-A3404399FD30}"/>
              </a:ext>
            </a:extLst>
          </p:cNvPr>
          <p:cNvCxnSpPr>
            <a:cxnSpLocks/>
          </p:cNvCxnSpPr>
          <p:nvPr/>
        </p:nvCxnSpPr>
        <p:spPr>
          <a:xfrm>
            <a:off x="7984937" y="2902783"/>
            <a:ext cx="0" cy="163784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7EF8D9-C470-5247-8717-41DBBBF9045C}"/>
              </a:ext>
            </a:extLst>
          </p:cNvPr>
          <p:cNvCxnSpPr>
            <a:cxnSpLocks/>
          </p:cNvCxnSpPr>
          <p:nvPr/>
        </p:nvCxnSpPr>
        <p:spPr>
          <a:xfrm flipV="1">
            <a:off x="10779157" y="1559859"/>
            <a:ext cx="0" cy="1318183"/>
          </a:xfrm>
          <a:prstGeom prst="straightConnector1">
            <a:avLst/>
          </a:prstGeom>
          <a:ln w="127000">
            <a:solidFill>
              <a:schemeClr val="accent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EB6E70-B935-E142-83A7-4417BC457B1B}"/>
              </a:ext>
            </a:extLst>
          </p:cNvPr>
          <p:cNvCxnSpPr>
            <a:cxnSpLocks/>
          </p:cNvCxnSpPr>
          <p:nvPr/>
        </p:nvCxnSpPr>
        <p:spPr>
          <a:xfrm>
            <a:off x="10779157" y="2862442"/>
            <a:ext cx="0" cy="1381276"/>
          </a:xfrm>
          <a:prstGeom prst="straightConnector1">
            <a:avLst/>
          </a:prstGeom>
          <a:ln w="1270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52336E-1480-5449-8848-CE022A61516C}"/>
                  </a:ext>
                </a:extLst>
              </p:cNvPr>
              <p:cNvSpPr txBox="1"/>
              <p:nvPr/>
            </p:nvSpPr>
            <p:spPr>
              <a:xfrm>
                <a:off x="-497541" y="2821631"/>
                <a:ext cx="3751729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152336E-1480-5449-8848-CE022A615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541" y="2821631"/>
                <a:ext cx="3751729" cy="490199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2805D3-5CA0-9648-B2D9-079611F6EFE4}"/>
                  </a:ext>
                </a:extLst>
              </p:cNvPr>
              <p:cNvSpPr txBox="1"/>
              <p:nvPr/>
            </p:nvSpPr>
            <p:spPr>
              <a:xfrm>
                <a:off x="5571445" y="1942758"/>
                <a:ext cx="3751729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𝑣𝑎𝑝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2805D3-5CA0-9648-B2D9-079611F6E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445" y="1942758"/>
                <a:ext cx="3751729" cy="490199"/>
              </a:xfrm>
              <a:prstGeom prst="rect">
                <a:avLst/>
              </a:prstGeom>
              <a:blipFill>
                <a:blip r:embed="rId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1F1A9F-83CD-E04A-B28F-B542907E3E0E}"/>
                  </a:ext>
                </a:extLst>
              </p:cNvPr>
              <p:cNvSpPr txBox="1"/>
              <p:nvPr/>
            </p:nvSpPr>
            <p:spPr>
              <a:xfrm>
                <a:off x="5646849" y="3294458"/>
                <a:ext cx="37517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𝑠𝑢𝑟𝑟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1F1A9F-83CD-E04A-B28F-B542907E3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849" y="3294458"/>
                <a:ext cx="375172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7B6EF30-884E-2E65-2D95-7422D5EC7337}"/>
              </a:ext>
            </a:extLst>
          </p:cNvPr>
          <p:cNvSpPr txBox="1"/>
          <p:nvPr/>
        </p:nvSpPr>
        <p:spPr>
          <a:xfrm>
            <a:off x="-1" y="-4626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Two parts of the entropy that determine the boiling temperature (of water)</a:t>
            </a:r>
          </a:p>
        </p:txBody>
      </p:sp>
    </p:spTree>
    <p:extLst>
      <p:ext uri="{BB962C8B-B14F-4D97-AF65-F5344CB8AC3E}">
        <p14:creationId xmlns:p14="http://schemas.microsoft.com/office/powerpoint/2010/main" val="138772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2022-11-10T07:33:24Z</dcterms:created>
  <dcterms:modified xsi:type="dcterms:W3CDTF">2022-11-10T07:33:35Z</dcterms:modified>
</cp:coreProperties>
</file>