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5" r:id="rId2"/>
    <p:sldId id="721" r:id="rId3"/>
    <p:sldId id="7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6"/>
  </p:normalViewPr>
  <p:slideViewPr>
    <p:cSldViewPr snapToGrid="0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F32A-9B12-8586-F9D9-5666C3D4C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7233D-15EF-164D-93BF-9D6863C03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B651-7566-1DC7-84B3-2C95367F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1DAC-72FB-4F68-5E52-7F1F12D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5AD3-579B-6369-9B4E-817563E5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1030-2097-7B70-902D-D94C6B45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27FB-5F9B-FF1D-E691-252FCF4D9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2ECE-699E-A792-23D0-058AA093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C488-0A4A-2480-9487-401B951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8B7F-CF66-B1D2-03E1-42E62424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A859D-D8C0-9565-7B5A-D9B69A49E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84626-28FD-DD7B-0222-0D521E0B1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D1BD-952A-4E75-6DFC-DC58B0E2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CE51-860A-7BA4-3EC7-A4B4D5D8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6BF0-F4E9-580F-77B2-F1B4F66E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8005-FB7B-11B9-030C-69DAF7FA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08AC-3E0A-0F65-066D-F1C75BD1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B337-4EC2-09E9-A1A4-0DDC1223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7F26-73AD-4438-5FB6-8CFB44EC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3D11-0E53-9210-5E72-38DF277E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ECF9-809B-F789-42AC-A1CA0DB6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DF09-8A67-8DB2-BAB0-0AA4A117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8BA15-6534-EE99-0ABF-1A1B4277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7273-65A0-6087-9D6B-CCA269BB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060F-7FD6-3DD8-9733-7A63425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FA05-701E-BAF1-6646-9CB258D7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16FB-D1F2-D2E4-88A1-12FC77105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8153-62D6-C6EF-DA28-C616A26D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33838-1538-4511-F56A-05248881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6FB1-80E4-4C0C-BCE1-072794A0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6F64D-4D05-FAF1-C0A4-F635ECF3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14F0-1C2F-0CA0-949A-12A8EC2E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4B79-313A-86A7-E1B0-030A6522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C360-EBA2-55B1-0E63-510263E3B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597CC-8736-742A-E144-A3B087AD8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DBD2-2C2B-868A-B0B4-1D2261F0F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AB2A7-BD75-BF5E-B70F-587E8230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1A0DE-3066-EE73-944D-CA76C75B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F6B2F-D290-41FC-FC7A-93A96035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3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E14B-1B5F-0392-C6CF-CE405FB1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6FC18-62DB-5A65-8FF0-BE685C4F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4600-8910-D88C-F86E-7945149B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D67E5-FB3A-E4EE-3A54-8C757099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D85FA-D8AC-13E8-4FC1-49028262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9BCA1-C186-FFCC-96EC-9940E425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1619-8127-7B01-21DF-B9A48223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2F7-2CD8-EC2A-EE24-7A5A5608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482D-A574-2BD1-87C9-B765DB56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3207E-ABD5-23DE-4F89-3D5CAB2F1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283C-549C-D2A1-F773-0CE1EF10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872BB-E829-2985-3442-7FF42A9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A7C3-8CC7-26DE-2F32-CD490654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B4EB-F12B-2774-B1BF-3C70997E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F628-1992-5F76-EC34-C8CBAA41D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BCD3A-6AC4-13D3-C387-5651C2691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6FCA-2546-01CA-D74B-08537BE4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74421-95E3-61F3-F3A7-6FA3F93F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85FB5-A3A3-C051-B254-5687F0A2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D97FA-4579-2B32-1084-5CCEEA8E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0B51-8B08-B626-E2A2-F423C571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316F-6274-7A6B-D69A-C24BF2139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D91D-C065-3F43-B0D6-E77AA087D86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5C0D-7309-0721-AC6B-B9519E839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BFEE-25F6-D887-9650-8B42B5D7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C899-7626-FF4C-9E24-350FDDD8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527184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Across weeks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as a thermodynamic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𝒅𝑯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82884-EA66-E545-ABD0-9C8B7258130C}"/>
                  </a:ext>
                </a:extLst>
              </p:cNvPr>
              <p:cNvSpPr txBox="1"/>
              <p:nvPr/>
            </p:nvSpPr>
            <p:spPr>
              <a:xfrm>
                <a:off x="6657391" y="1143805"/>
                <a:ext cx="4869792" cy="439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Which formula could explain the “twist” evident here?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82884-EA66-E545-ABD0-9C8B725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91" y="1143805"/>
                <a:ext cx="4869792" cy="4397614"/>
              </a:xfrm>
              <a:prstGeom prst="rect">
                <a:avLst/>
              </a:prstGeom>
              <a:blipFill>
                <a:blip r:embed="rId5"/>
                <a:stretch>
                  <a:fillRect l="-2083" t="-1153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B10E18F-A7A2-4F93-C357-047231231E46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6B4EE4-FCFE-7B17-42B1-224F50E5EB02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7172" name="Picture 4">
                <a:extLst>
                  <a:ext uri="{FF2B5EF4-FFF2-40B4-BE49-F238E27FC236}">
                    <a16:creationId xmlns:a16="http://schemas.microsoft.com/office/drawing/2014/main" id="{1F1C3ED5-1F15-5AC6-FDC6-E71543C68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B3B832F-BF3C-BD41-8324-0F857F98E139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E806882-3A0D-6A45-A59C-0DFFEDA95745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CAD908-1793-3448-8976-0DFA73CE5F3D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6A561E-F836-EA16-9F6F-923CB3AC9DCD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6A561E-F836-EA16-9F6F-923CB3AC9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59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Interpreting thermodynamic surfaces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B121C-B8F9-254F-A233-562D09992E4C}"/>
              </a:ext>
            </a:extLst>
          </p:cNvPr>
          <p:cNvSpPr txBox="1"/>
          <p:nvPr/>
        </p:nvSpPr>
        <p:spPr>
          <a:xfrm>
            <a:off x="6096000" y="1211057"/>
            <a:ext cx="6591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Looks like 240 K is the</a:t>
            </a:r>
          </a:p>
          <a:p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Critical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Boyle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Boiling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Inversion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85CE9-50BE-2FF9-BD53-25E9C6F80518}"/>
              </a:ext>
            </a:extLst>
          </p:cNvPr>
          <p:cNvSpPr txBox="1"/>
          <p:nvPr/>
        </p:nvSpPr>
        <p:spPr>
          <a:xfrm>
            <a:off x="2007300" y="1542246"/>
            <a:ext cx="213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6D43B4-3652-BF2A-6E39-02E90FC70E75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30C0E-A559-064F-7907-B00E751A8FEB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0F06D0FA-3786-85A3-2436-0E6153AAA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91F5CFC-A9DB-F68E-7448-7F30B38AA9BF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D6F279-14F2-1137-4728-4914E5BDB74C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5CBE2E0-FCA8-692C-509F-EE2569658C26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9358AE-0B08-9228-F133-66CF186E2C1C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9358AE-0B08-9228-F133-66CF186E2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4C2ECA-C4F3-CB8E-2FFE-A76E81DB44EB}"/>
                  </a:ext>
                </a:extLst>
              </p:cNvPr>
              <p:cNvSpPr txBox="1"/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𝒅𝑯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4C2ECA-C4F3-CB8E-2FFE-A76E81DB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19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12719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The adiabatic J-T experiment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FF312-85CF-3140-B76B-4E107CED9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43"/>
          <a:stretch/>
        </p:blipFill>
        <p:spPr>
          <a:xfrm>
            <a:off x="6259144" y="887557"/>
            <a:ext cx="3475828" cy="213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38813-6186-1044-9C81-F470C194ED35}"/>
                  </a:ext>
                </a:extLst>
              </p:cNvPr>
              <p:cNvSpPr txBox="1"/>
              <p:nvPr/>
            </p:nvSpPr>
            <p:spPr>
              <a:xfrm>
                <a:off x="6259144" y="3268902"/>
                <a:ext cx="5216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used the temperature of the gas coming out of the tank to calculate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which we equated to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38813-6186-1044-9C81-F470C194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44" y="3268902"/>
                <a:ext cx="5216501" cy="1200329"/>
              </a:xfrm>
              <a:prstGeom prst="rect">
                <a:avLst/>
              </a:prstGeom>
              <a:blipFill>
                <a:blip r:embed="rId3"/>
                <a:stretch>
                  <a:fillRect l="-1699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848477-8755-4842-89E6-A85A34F7B368}"/>
                  </a:ext>
                </a:extLst>
              </p:cNvPr>
              <p:cNvSpPr txBox="1"/>
              <p:nvPr/>
            </p:nvSpPr>
            <p:spPr>
              <a:xfrm>
                <a:off x="6987061" y="4612220"/>
                <a:ext cx="2417240" cy="1894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848477-8755-4842-89E6-A85A34F7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61" y="4612220"/>
                <a:ext cx="2417240" cy="1894749"/>
              </a:xfrm>
              <a:prstGeom prst="rect">
                <a:avLst/>
              </a:prstGeom>
              <a:blipFill>
                <a:blip r:embed="rId4"/>
                <a:stretch>
                  <a:fillRect l="-4188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1F9EA58-420A-93AD-F8A0-926E752ECBCB}"/>
              </a:ext>
            </a:extLst>
          </p:cNvPr>
          <p:cNvSpPr txBox="1"/>
          <p:nvPr/>
        </p:nvSpPr>
        <p:spPr>
          <a:xfrm>
            <a:off x="2007300" y="1542246"/>
            <a:ext cx="213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183E00-ABC2-C919-A6A3-42C819508A35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F0F993-7D9A-213D-504A-06068A85D3CF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83B3425C-3F6A-44E2-1A15-3E0113906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BE8286C-75E8-99DE-3C78-C7D3BC9B5E93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D6C7BD-C04D-A668-8310-4ED5D244BA99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BB7680B-BCB3-9835-B2BB-84FF9EDE30CE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FAE06D7-00EC-3A05-82B5-602F9DCF17AF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FAE06D7-00EC-3A05-82B5-602F9DCF1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125F86-2F8F-C208-A71A-F3C878F20CF7}"/>
                  </a:ext>
                </a:extLst>
              </p:cNvPr>
              <p:cNvSpPr txBox="1"/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𝒅𝑯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125F86-2F8F-C208-A71A-F3C878F20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15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2022-12-13T17:59:23Z</dcterms:created>
  <dcterms:modified xsi:type="dcterms:W3CDTF">2022-12-13T18:58:30Z</dcterms:modified>
</cp:coreProperties>
</file>