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  <p:sldId id="371" r:id="rId3"/>
    <p:sldId id="373" r:id="rId4"/>
    <p:sldId id="370" r:id="rId5"/>
    <p:sldId id="372" r:id="rId6"/>
    <p:sldId id="379" r:id="rId7"/>
    <p:sldId id="380" r:id="rId8"/>
    <p:sldId id="382" r:id="rId9"/>
    <p:sldId id="385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6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BB8-BFCD-8B40-BCA2-9D74A7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EB0E-BB2B-D24A-B7EB-37C988C0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4DC-F053-674B-BEAA-7FC6241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F5AC-2DD8-0D43-A964-C558F4C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DFBC-0808-2241-BA7A-5BE7AF0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4E2-384B-E646-8C70-B7BF1FA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1E5F-E0F9-834B-A461-B4D61F3B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019-5E1D-1643-8228-FA99115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53A5-4749-2D48-96BF-C0CDFC9B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82D1-385A-C940-9746-D422107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0FA2-7213-1243-8F91-95D90EAD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0234-DCAD-594D-8097-2427FF87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629B-7796-444A-99C1-B02E95F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0377-0B1C-FA4B-B6B1-D4B8691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017B-8C1C-274A-8015-7249D73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D0E-3336-D446-945C-0EE675D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45C-DA9E-9640-A4E6-A17C86FF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24F2-7670-3847-98DE-B451E5D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8CB2-4A9A-9F40-8DC7-262AD66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7C1A-E57C-DF45-9FF9-9FE48DBB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89AA-22E6-A147-8485-43B09111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A5F1-BDB5-A041-987B-43A1F175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D7EE-E2AB-A549-84B9-5F587B5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7ED-4C91-6F43-AD59-DCFEC8C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8B90-2186-FE4C-8775-3ED5707F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16BD-F0AC-5F4D-AB36-81FCEB3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A2B-0AE5-D04A-A9E1-A343C595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B943-BA66-2C44-8645-2B976A29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BBA2-F40D-6C41-B74B-B23BA404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51DC-6518-914F-A3A9-CF9789CA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1AE2-4A45-0940-8761-E5CC4A3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AC-487B-8740-A841-450411C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AD34-AE86-E444-BCB7-FAB95DC3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1FCA-AFFC-254A-80EC-86305058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3710-ED0D-F24D-B023-74903BAA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A34-4621-084A-9DB0-18DC221E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2F10-5BA9-7D45-881F-4597E76B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9856-C7D4-2648-86D2-D50EB6C8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5B96E-F8BD-7E45-86E5-78D4B13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943-602B-B946-A22D-D0655CD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337B-ED37-9244-9875-4B1EC2F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922E-8ABD-E845-A9AA-8A08284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AFA1-B38C-9E4F-BDE8-AA18B69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94D48-0764-5A49-A5B2-292A1019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832F-EF8B-C940-BF94-4F02E81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57A9-3F1B-094B-AAD1-B0A5EAB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58E7-EA48-9446-84ED-D773C1CA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857-D995-A941-A7B1-07EBE3D8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83CF-7563-0F44-B108-5003606D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9ED6-8110-8248-B129-2F122EB5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F104-6002-9541-8EC8-333B4BE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BB7-A917-934B-9D29-FB495969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509-032B-3A4E-BCA3-3FBFF90C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EDC3D-B72C-E64D-9B49-80277AEA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66DD-D84C-2342-813A-A84272F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E1D2-27F9-D04A-AA25-28863E2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D9E1-F25E-804B-B473-A7013EA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03BF-0A0E-7B4C-B553-FD3E903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ACA1-F26D-C94A-9E3E-F5247C7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ED1D-6719-3048-A18F-0F4682F4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9B18-DEF1-6944-9175-22409D0D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0FC-BF98-A74E-AD79-FA6ECB385464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A648-8A92-F041-8E46-7478C9CD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AD6-E72F-B544-A2A9-C633A290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EF8C2CD-B99D-2F80-7757-91754766FCF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B99A94-58DC-82D9-A55B-5ABEB8E20E47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F91FC76-6B50-9BB7-C6FC-24258B341473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70F6B17-3EEE-85E2-FA8C-49DF6B56A54F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9" name="Picture 2">
                    <a:extLst>
                      <a:ext uri="{FF2B5EF4-FFF2-40B4-BE49-F238E27FC236}">
                        <a16:creationId xmlns:a16="http://schemas.microsoft.com/office/drawing/2014/main" id="{8108E6C4-69FC-63FC-4B6C-AB8A761C3D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9D0A134-42F6-159D-8555-6D055C8B2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C94C4C-55CA-2874-A946-F5E34EFD6DCF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88A5F3C-A7DB-58D0-9A15-CD5B61D71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C0178E-6CFD-71F6-D780-48F32A7EE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29468" y="3068108"/>
                <a:ext cx="6488624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    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8" y="3068108"/>
                <a:ext cx="6488624" cy="2185470"/>
              </a:xfrm>
              <a:prstGeom prst="rect">
                <a:avLst/>
              </a:prstGeom>
              <a:blipFill>
                <a:blip r:embed="rId6"/>
                <a:stretch>
                  <a:fillRect l="-1367" t="-1734" r="-2539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blipFill>
                <a:blip r:embed="rId2"/>
                <a:stretch>
                  <a:fillRect l="-52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B6C144F-BD19-7D12-CFF7-024625948AA6}"/>
              </a:ext>
            </a:extLst>
          </p:cNvPr>
          <p:cNvGrpSpPr/>
          <p:nvPr/>
        </p:nvGrpSpPr>
        <p:grpSpPr>
          <a:xfrm>
            <a:off x="-438297" y="2102554"/>
            <a:ext cx="6582544" cy="3841232"/>
            <a:chOff x="4944640" y="2390904"/>
            <a:chExt cx="6582544" cy="3841232"/>
          </a:xfrm>
        </p:grpSpPr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98C2666E-5634-25FD-F0F7-8066ABA79888}"/>
                </a:ext>
              </a:extLst>
            </p:cNvPr>
            <p:cNvGrpSpPr/>
            <p:nvPr/>
          </p:nvGrpSpPr>
          <p:grpSpPr>
            <a:xfrm>
              <a:off x="6094435" y="2390904"/>
              <a:ext cx="5432749" cy="3841232"/>
              <a:chOff x="6005226" y="3724703"/>
              <a:chExt cx="5432749" cy="3841232"/>
            </a:xfrm>
          </p:grpSpPr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9FEDE4DE-1422-4AA3-8F4A-C107BCE121E8}"/>
                  </a:ext>
                </a:extLst>
              </p:cNvPr>
              <p:cNvGrpSpPr/>
              <p:nvPr/>
            </p:nvGrpSpPr>
            <p:grpSpPr>
              <a:xfrm>
                <a:off x="6005226" y="3724703"/>
                <a:ext cx="5125199" cy="3841232"/>
                <a:chOff x="6184230" y="986891"/>
                <a:chExt cx="5125199" cy="3841232"/>
              </a:xfrm>
            </p:grpSpPr>
            <p:pic>
              <p:nvPicPr>
                <p:cNvPr id="1035" name="Picture 4">
                  <a:extLst>
                    <a:ext uri="{FF2B5EF4-FFF2-40B4-BE49-F238E27FC236}">
                      <a16:creationId xmlns:a16="http://schemas.microsoft.com/office/drawing/2014/main" id="{E4EF239D-E862-9A3F-9E22-E0FE6D86B4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4230" y="986891"/>
                  <a:ext cx="5125199" cy="384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85F1B5D2-9DCB-DB11-3F4E-46EC0CD51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844" y="2662989"/>
                  <a:ext cx="0" cy="1616248"/>
                </a:xfrm>
                <a:prstGeom prst="line">
                  <a:avLst/>
                </a:prstGeom>
                <a:ln w="190500">
                  <a:solidFill>
                    <a:schemeClr val="accent1">
                      <a:alpha val="5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13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22A330ED-C231-27EB-D733-D24853976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6977" y="3858090"/>
              <a:ext cx="217732" cy="221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11C2417-F07B-EECF-B081-64F8D54BA183}"/>
                </a:ext>
              </a:extLst>
            </p:cNvPr>
            <p:cNvGrpSpPr/>
            <p:nvPr/>
          </p:nvGrpSpPr>
          <p:grpSpPr>
            <a:xfrm>
              <a:off x="4944640" y="5173477"/>
              <a:ext cx="6152826" cy="543820"/>
              <a:chOff x="330631" y="5264258"/>
              <a:chExt cx="6152826" cy="543820"/>
            </a:xfrm>
          </p:grpSpPr>
          <p:cxnSp>
            <p:nvCxnSpPr>
              <p:cNvPr id="1030" name="Straight Arrow Connector 1029">
                <a:extLst>
                  <a:ext uri="{FF2B5EF4-FFF2-40B4-BE49-F238E27FC236}">
                    <a16:creationId xmlns:a16="http://schemas.microsoft.com/office/drawing/2014/main" id="{9FF581E3-53C0-80A1-7FC9-7EA59097D80C}"/>
                  </a:ext>
                </a:extLst>
              </p:cNvPr>
              <p:cNvCxnSpPr/>
              <p:nvPr/>
            </p:nvCxnSpPr>
            <p:spPr>
              <a:xfrm>
                <a:off x="2182114" y="52668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CD0D9ABA-2567-7270-A6AE-32E4A96F5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2672" y="52642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611C9D-3186-2184-661B-EA45F5617478}"/>
                  </a:ext>
                </a:extLst>
              </p:cNvPr>
              <p:cNvSpPr txBox="1"/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(and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can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611C9D-3186-2184-661B-EA45F561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blipFill>
                <a:blip r:embed="rId9"/>
                <a:stretch>
                  <a:fillRect l="-12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DC57FF-396D-0BD9-132B-484BA13CCDC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CCA9D7-8935-FEB8-ABA0-05C997DA3F8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196E97-9397-971F-759A-AFC3B3B0DBF3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93B465-3286-1D3E-710F-ADF198969886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0599A5-3BF3-5892-90D6-11A92D449BE3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14" name="Picture 2">
                    <a:extLst>
                      <a:ext uri="{FF2B5EF4-FFF2-40B4-BE49-F238E27FC236}">
                        <a16:creationId xmlns:a16="http://schemas.microsoft.com/office/drawing/2014/main" id="{5F5D79F9-F731-403E-67F0-4EFD4B95C6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9CF61E36-A8A7-E9DE-B173-3F5C035BE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BE7BF318-3B1D-2887-411A-F6411BF34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177876-50CC-EC4C-C699-603D68FF5ABE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9167233-DB78-1079-3663-4DE9BE047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CF03643-B170-F879-532E-EB28042E93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168C43-5871-5131-5A9C-E009CB4FA57C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82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34195" y="3066006"/>
                <a:ext cx="6488624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𝟎𝟎𝟏𝟕𝟎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5" y="3066006"/>
                <a:ext cx="6488624" cy="2185470"/>
              </a:xfrm>
              <a:prstGeom prst="rect">
                <a:avLst/>
              </a:prstGeom>
              <a:blipFill>
                <a:blip r:embed="rId3"/>
                <a:stretch>
                  <a:fillRect l="-1563" t="-1734" r="-2344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1B0D49-DCF7-0120-D985-57A8127CFF2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678135-4A3D-D2FF-1900-0040B8B30C5D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4445DC-5E6F-F007-8FC3-1A9B58378609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4F8DBD4-77FB-147B-C5E6-77F706BA2257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F246324-E5E4-D620-5FAB-AAF277EE3C96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25" name="Picture 2">
                    <a:extLst>
                      <a:ext uri="{FF2B5EF4-FFF2-40B4-BE49-F238E27FC236}">
                        <a16:creationId xmlns:a16="http://schemas.microsoft.com/office/drawing/2014/main" id="{07653939-75B2-7AF5-24AF-433129FA46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37AB4B4-76ED-5C94-9619-6E1672820D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DE02F2-4C0B-E977-2754-5A5A1253B6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020624B-D712-B001-50CA-D0DD511965CA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D020EB9-5EC4-269D-1953-5B99D1935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6EF48F8-3818-AA8A-44BF-5F08766B98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0F7C5C4-6606-46BA-1B5E-C3C179A1427B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169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29468" y="3053480"/>
                <a:ext cx="6488624" cy="292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𝟎𝟎𝟏𝟕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(Which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8" y="3053480"/>
                <a:ext cx="6488624" cy="2924134"/>
              </a:xfrm>
              <a:prstGeom prst="rect">
                <a:avLst/>
              </a:prstGeom>
              <a:blipFill>
                <a:blip r:embed="rId3"/>
                <a:stretch>
                  <a:fillRect l="-1367" t="-1299" r="-2539" b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2D8448-40E9-591A-66B1-EB09D518C97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0AA8A6-178F-1FB4-A760-20CEB708830B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0CEB14-647B-E932-C1EA-810EDE71FC32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771BB59-54C0-A033-92C5-BB2BA1253AB5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20C0D17-F49A-28EB-E181-B93C9F193900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25" name="Picture 2">
                    <a:extLst>
                      <a:ext uri="{FF2B5EF4-FFF2-40B4-BE49-F238E27FC236}">
                        <a16:creationId xmlns:a16="http://schemas.microsoft.com/office/drawing/2014/main" id="{F7ED35F7-5D3E-BAFD-0E4C-FB9CDDF683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E608FAEF-378A-A7CE-5A11-EE6CAB3AB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85335C6-6507-DAFF-838A-ACF5C66690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3C0A861-5165-FE54-F3AF-B7890D39C8F8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28498D-3583-98A8-196C-C1D0FF442A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BC5ED1-11FA-4726-1957-589E84295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9BED1E-0202-FCA7-0611-30C583572CDB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553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62FC37-B34D-E561-ED1D-5188C35D2A0B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3BD0E5-91D2-DB13-533E-6A080281F54B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D9BBF56-EDEA-709E-B545-1589F389F163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2A0D1B-C414-BE16-C51A-2E5AC09A308D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25" name="Picture 4">
                    <a:extLst>
                      <a:ext uri="{FF2B5EF4-FFF2-40B4-BE49-F238E27FC236}">
                        <a16:creationId xmlns:a16="http://schemas.microsoft.com/office/drawing/2014/main" id="{942530BE-51F7-5FC2-61F0-917665D185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140F5E0-160F-025B-C2A6-BE097F6E2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F7B1C44-0B44-CF02-4E4D-7449193C67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4595F-2333-3FC8-9446-CFE35BF5C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563BAA3-1E86-537E-8A45-5C48A18C09D2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3CEB181-15F5-7104-486F-B985A4C77978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176A5D7-A58C-671E-FE3D-D0476C5EA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CCE672E-3FA8-2D62-0EA8-AEAF5A3B48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B830EC-EA7F-7CAA-8DC4-516F94C825A9}"/>
                </a:ext>
              </a:extLst>
            </p:cNvPr>
            <p:cNvGrpSpPr/>
            <p:nvPr/>
          </p:nvGrpSpPr>
          <p:grpSpPr>
            <a:xfrm>
              <a:off x="6754395" y="2618559"/>
              <a:ext cx="6564859" cy="2729420"/>
              <a:chOff x="178231" y="2926258"/>
              <a:chExt cx="6564859" cy="272942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9192970-40B5-0E9B-0C8E-A149C07516B8}"/>
                  </a:ext>
                </a:extLst>
              </p:cNvPr>
              <p:cNvGrpSpPr/>
              <p:nvPr/>
            </p:nvGrpSpPr>
            <p:grpSpPr>
              <a:xfrm>
                <a:off x="2029714" y="2926258"/>
                <a:ext cx="4713376" cy="2729420"/>
                <a:chOff x="2029714" y="2926258"/>
                <a:chExt cx="4713376" cy="272942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BA90951-AABC-9C91-15C9-0866DD9B3B3A}"/>
                    </a:ext>
                  </a:extLst>
                </p:cNvPr>
                <p:cNvGrpSpPr/>
                <p:nvPr/>
              </p:nvGrpSpPr>
              <p:grpSpPr>
                <a:xfrm>
                  <a:off x="2730707" y="2926258"/>
                  <a:ext cx="4012383" cy="2729420"/>
                  <a:chOff x="2730707" y="4305608"/>
                  <a:chExt cx="4012383" cy="2729420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8D5FE52B-71B2-9DDC-32B1-BBF41A267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30707" y="4755157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5C39557F-4F15-1BB3-F02B-3C71073CD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E3A95D6-C486-A1E8-8624-1D56CA46F600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B02F0D5-A9D3-5C97-E843-FB3BD109B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0225047-1513-3DC9-C7D4-C7BE442E68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AE9D4A8-1A5F-C36E-A418-7D44A6F0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484F1C-4EA3-EA24-D3F4-8B6F77F4A86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4925B5-3821-C18A-B0EF-90A556034B7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A5FAAC-C9FE-64B2-5724-FC5661744B4E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CF3EDD-6759-AD8F-1EF7-DECF72DAEDC4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B543F2-E75E-E533-3182-1B8243FD54A3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6" name="Picture 2">
                    <a:extLst>
                      <a:ext uri="{FF2B5EF4-FFF2-40B4-BE49-F238E27FC236}">
                        <a16:creationId xmlns:a16="http://schemas.microsoft.com/office/drawing/2014/main" id="{98D7252B-4812-E444-FFA2-E5CF05F8A9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84AD9F4-BFA8-214E-8A1B-C5BCA115F2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D26251A7-1EC2-BDF5-24AB-CC59954F6B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F55023-7B18-F1B2-6CBC-0411DAA8919B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C35A561-929B-47B5-C127-22984D0B5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68C682F-A4BC-20EE-3C55-855FABB5D9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FA4E9DA-218A-0F78-ED4F-4943493AD891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41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/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3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89B5602-D9E4-04C0-C8A5-1E2601A010B4}"/>
              </a:ext>
            </a:extLst>
          </p:cNvPr>
          <p:cNvGrpSpPr/>
          <p:nvPr/>
        </p:nvGrpSpPr>
        <p:grpSpPr>
          <a:xfrm>
            <a:off x="-438297" y="2102554"/>
            <a:ext cx="6582544" cy="3841232"/>
            <a:chOff x="4944640" y="2390904"/>
            <a:chExt cx="6582544" cy="38412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A6C17E-E037-0900-CB1F-D30C6E037EC2}"/>
                </a:ext>
              </a:extLst>
            </p:cNvPr>
            <p:cNvGrpSpPr/>
            <p:nvPr/>
          </p:nvGrpSpPr>
          <p:grpSpPr>
            <a:xfrm>
              <a:off x="6094435" y="2390904"/>
              <a:ext cx="5432749" cy="3841232"/>
              <a:chOff x="6005226" y="3724703"/>
              <a:chExt cx="5432749" cy="384123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B4F6BF9-6D37-1DAD-981B-138C52413128}"/>
                  </a:ext>
                </a:extLst>
              </p:cNvPr>
              <p:cNvGrpSpPr/>
              <p:nvPr/>
            </p:nvGrpSpPr>
            <p:grpSpPr>
              <a:xfrm>
                <a:off x="6005226" y="3724703"/>
                <a:ext cx="5125199" cy="3841232"/>
                <a:chOff x="6184230" y="986891"/>
                <a:chExt cx="5125199" cy="3841232"/>
              </a:xfrm>
            </p:grpSpPr>
            <p:pic>
              <p:nvPicPr>
                <p:cNvPr id="26" name="Picture 4">
                  <a:extLst>
                    <a:ext uri="{FF2B5EF4-FFF2-40B4-BE49-F238E27FC236}">
                      <a16:creationId xmlns:a16="http://schemas.microsoft.com/office/drawing/2014/main" id="{D7EA30A9-2596-7F51-7D90-711283BDDC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4230" y="986891"/>
                  <a:ext cx="5125199" cy="384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1170C4D-2F5A-E09F-5EAA-CB43831DA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844" y="2662989"/>
                  <a:ext cx="0" cy="1616248"/>
                </a:xfrm>
                <a:prstGeom prst="line">
                  <a:avLst/>
                </a:prstGeom>
                <a:ln w="190500">
                  <a:solidFill>
                    <a:schemeClr val="accent1">
                      <a:alpha val="5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1A0EF3E-B28B-0D00-AC23-EA72E3773382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13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2B7CF-7CAD-2D03-6715-F4DD01549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6977" y="3858090"/>
              <a:ext cx="217732" cy="221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C8BC68-516E-B48A-4683-CEB6C44B1197}"/>
                </a:ext>
              </a:extLst>
            </p:cNvPr>
            <p:cNvGrpSpPr/>
            <p:nvPr/>
          </p:nvGrpSpPr>
          <p:grpSpPr>
            <a:xfrm>
              <a:off x="4944640" y="5173477"/>
              <a:ext cx="6152826" cy="543820"/>
              <a:chOff x="330631" y="5264258"/>
              <a:chExt cx="6152826" cy="54382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E854B33-CBD6-358B-C1D9-6369B9F09340}"/>
                  </a:ext>
                </a:extLst>
              </p:cNvPr>
              <p:cNvCxnSpPr/>
              <p:nvPr/>
            </p:nvCxnSpPr>
            <p:spPr>
              <a:xfrm>
                <a:off x="2182114" y="52668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47AD514-2D4B-CC73-F979-37B0ECC91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2672" y="52642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031BA6A-46EE-6810-47E2-6AAB1216C9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F1AFCC-D9C0-3238-2D0F-E92803B3B19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DAABD-A077-4487-57F8-702D37FC3162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D4D35B6-DDF7-D5C3-6EE2-E8A6BC554813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035E9-82F1-5FB1-0329-85CB56FA1CA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C6FA00F-B345-1D73-39D4-DCF85EB81B38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7" name="Picture 2">
                    <a:extLst>
                      <a:ext uri="{FF2B5EF4-FFF2-40B4-BE49-F238E27FC236}">
                        <a16:creationId xmlns:a16="http://schemas.microsoft.com/office/drawing/2014/main" id="{6DC9D2A0-D39A-4D52-F042-959279282C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F5045D6A-F888-050C-3061-BD9BC816F4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6674C68-4314-05F8-EF99-EAFE3B367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321FED-40C3-34D7-63FD-08C3D6ED6FD1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D8B1706-75D2-D223-B9CF-CDC65E944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28F84B-B2E9-D5D3-1CA1-99FCFF913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D266E4-BA90-C4F4-9FFE-FF1F3FBEDAB9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831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/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3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20E737-E0B8-D159-A7F1-F36F64175072}"/>
              </a:ext>
            </a:extLst>
          </p:cNvPr>
          <p:cNvCxnSpPr/>
          <p:nvPr/>
        </p:nvCxnSpPr>
        <p:spPr>
          <a:xfrm>
            <a:off x="3670126" y="1741118"/>
            <a:ext cx="3507288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3C6544-E9C0-ADE2-C0BC-E932BBAB4711}"/>
              </a:ext>
            </a:extLst>
          </p:cNvPr>
          <p:cNvSpPr txBox="1"/>
          <p:nvPr/>
        </p:nvSpPr>
        <p:spPr>
          <a:xfrm>
            <a:off x="4233865" y="1248758"/>
            <a:ext cx="276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equal to each other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B8AE8C-8C06-45F5-01D0-E241379E5BF9}"/>
              </a:ext>
            </a:extLst>
          </p:cNvPr>
          <p:cNvGrpSpPr/>
          <p:nvPr/>
        </p:nvGrpSpPr>
        <p:grpSpPr>
          <a:xfrm>
            <a:off x="-438297" y="2102554"/>
            <a:ext cx="6582544" cy="3841232"/>
            <a:chOff x="4944640" y="2390904"/>
            <a:chExt cx="6582544" cy="38412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E20E88-1E87-CEEB-FC4A-9142B9289FA0}"/>
                </a:ext>
              </a:extLst>
            </p:cNvPr>
            <p:cNvGrpSpPr/>
            <p:nvPr/>
          </p:nvGrpSpPr>
          <p:grpSpPr>
            <a:xfrm>
              <a:off x="6094435" y="2390904"/>
              <a:ext cx="5432749" cy="3841232"/>
              <a:chOff x="6005226" y="3724703"/>
              <a:chExt cx="5432749" cy="384123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0190C02-0407-FC82-1D27-2E37D1FE304D}"/>
                  </a:ext>
                </a:extLst>
              </p:cNvPr>
              <p:cNvGrpSpPr/>
              <p:nvPr/>
            </p:nvGrpSpPr>
            <p:grpSpPr>
              <a:xfrm>
                <a:off x="6005226" y="3724703"/>
                <a:ext cx="5125199" cy="3841232"/>
                <a:chOff x="6184230" y="986891"/>
                <a:chExt cx="5125199" cy="3841232"/>
              </a:xfrm>
            </p:grpSpPr>
            <p:pic>
              <p:nvPicPr>
                <p:cNvPr id="28" name="Picture 4">
                  <a:extLst>
                    <a:ext uri="{FF2B5EF4-FFF2-40B4-BE49-F238E27FC236}">
                      <a16:creationId xmlns:a16="http://schemas.microsoft.com/office/drawing/2014/main" id="{7FC15972-A5D0-2534-E94A-545E155791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4230" y="986891"/>
                  <a:ext cx="5125199" cy="384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89135AB-D622-7BA1-5ACE-2B9254B5D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844" y="2662989"/>
                  <a:ext cx="0" cy="1616248"/>
                </a:xfrm>
                <a:prstGeom prst="line">
                  <a:avLst/>
                </a:prstGeom>
                <a:ln w="190500">
                  <a:solidFill>
                    <a:schemeClr val="accent1">
                      <a:alpha val="5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C76F417-CA95-A55B-38B7-0FD56B510D16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13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1657CD-0FDE-8651-2E52-AEB6C7058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6977" y="3858090"/>
              <a:ext cx="217732" cy="221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2E4560-A6AB-1272-7472-26DE2DBB9DD5}"/>
                </a:ext>
              </a:extLst>
            </p:cNvPr>
            <p:cNvGrpSpPr/>
            <p:nvPr/>
          </p:nvGrpSpPr>
          <p:grpSpPr>
            <a:xfrm>
              <a:off x="4944640" y="5173477"/>
              <a:ext cx="6152826" cy="543820"/>
              <a:chOff x="330631" y="5264258"/>
              <a:chExt cx="6152826" cy="543820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2FDA65E-2BAE-56FB-E7A6-ADFEFED5B502}"/>
                  </a:ext>
                </a:extLst>
              </p:cNvPr>
              <p:cNvCxnSpPr/>
              <p:nvPr/>
            </p:nvCxnSpPr>
            <p:spPr>
              <a:xfrm>
                <a:off x="2182114" y="52668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B9BA930-817E-1D91-C1EF-0E2E5B4CD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2672" y="52642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59F2F3C-9800-8E66-AA0F-C520F95AC935}"/>
                      </a:ext>
                    </a:extLst>
                  </p:cNvPr>
                  <p:cNvSpPr txBox="1"/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8FD0AA1-157A-A156-8BED-7EB9626C677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6227B-B757-6B01-927B-2582D80224E2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D1A142-CBEA-93F3-B6DA-D0A1B63F181F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10452B9-34EF-2D98-0820-54FAA94E76D3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04829B2-61A1-052F-C05F-561488BA4D6D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9" name="Picture 2">
                    <a:extLst>
                      <a:ext uri="{FF2B5EF4-FFF2-40B4-BE49-F238E27FC236}">
                        <a16:creationId xmlns:a16="http://schemas.microsoft.com/office/drawing/2014/main" id="{E3539147-4ED5-8272-F019-72D62EDF6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44D8355-CAA8-08A6-2020-F49B5352A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18112F0-0689-9461-070F-3F0247BA5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F24AD1-F481-1B65-C0C7-A086A6637C58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A479C-90C8-5B76-D229-724A674C4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0E2931F-2623-0CE9-47BC-BA0A9D5CB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57FBBC-179F-9CC1-AE9F-76E2496F0D2F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24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18D6E1E-FD26-99D6-331A-3C9F4E08971F}"/>
              </a:ext>
            </a:extLst>
          </p:cNvPr>
          <p:cNvGrpSpPr/>
          <p:nvPr/>
        </p:nvGrpSpPr>
        <p:grpSpPr>
          <a:xfrm>
            <a:off x="-438297" y="2102554"/>
            <a:ext cx="6582544" cy="3841232"/>
            <a:chOff x="4944640" y="2390904"/>
            <a:chExt cx="6582544" cy="3841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292F6F-D48C-1460-ABD4-F32AE0F035DC}"/>
                </a:ext>
              </a:extLst>
            </p:cNvPr>
            <p:cNvGrpSpPr/>
            <p:nvPr/>
          </p:nvGrpSpPr>
          <p:grpSpPr>
            <a:xfrm>
              <a:off x="6094435" y="2390904"/>
              <a:ext cx="5432749" cy="3841232"/>
              <a:chOff x="6005226" y="3724703"/>
              <a:chExt cx="5432749" cy="384123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13DABF-0434-5667-35DD-000BC8B6CEDC}"/>
                  </a:ext>
                </a:extLst>
              </p:cNvPr>
              <p:cNvGrpSpPr/>
              <p:nvPr/>
            </p:nvGrpSpPr>
            <p:grpSpPr>
              <a:xfrm>
                <a:off x="6005226" y="3724703"/>
                <a:ext cx="5125199" cy="3841232"/>
                <a:chOff x="6184230" y="986891"/>
                <a:chExt cx="5125199" cy="3841232"/>
              </a:xfrm>
            </p:grpSpPr>
            <p:pic>
              <p:nvPicPr>
                <p:cNvPr id="25" name="Picture 4">
                  <a:extLst>
                    <a:ext uri="{FF2B5EF4-FFF2-40B4-BE49-F238E27FC236}">
                      <a16:creationId xmlns:a16="http://schemas.microsoft.com/office/drawing/2014/main" id="{A0D2AF56-4DA6-F592-F82A-2BF0E84CEB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4230" y="986891"/>
                  <a:ext cx="5125199" cy="384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738254F-4506-CC2B-5D82-4CC8660F5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844" y="2662989"/>
                  <a:ext cx="0" cy="1616248"/>
                </a:xfrm>
                <a:prstGeom prst="line">
                  <a:avLst/>
                </a:prstGeom>
                <a:ln w="190500">
                  <a:solidFill>
                    <a:schemeClr val="accent1">
                      <a:alpha val="5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8181658-7B01-8B51-9485-D37FAF286E6E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13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B7C2A3-A483-C813-07C1-D797B9BB6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6977" y="3858090"/>
              <a:ext cx="217732" cy="221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F68F70-D6C4-C336-3231-F2847329C1C5}"/>
                </a:ext>
              </a:extLst>
            </p:cNvPr>
            <p:cNvGrpSpPr/>
            <p:nvPr/>
          </p:nvGrpSpPr>
          <p:grpSpPr>
            <a:xfrm>
              <a:off x="4944640" y="5173477"/>
              <a:ext cx="6152826" cy="543820"/>
              <a:chOff x="330631" y="5264258"/>
              <a:chExt cx="6152826" cy="54382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E21F606-2FB2-A299-31AC-CD14E80BB1B1}"/>
                  </a:ext>
                </a:extLst>
              </p:cNvPr>
              <p:cNvCxnSpPr/>
              <p:nvPr/>
            </p:nvCxnSpPr>
            <p:spPr>
              <a:xfrm>
                <a:off x="2182114" y="52668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F94F71D-D697-08A0-7F04-70C63F7B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2672" y="52642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D932648-5029-A45E-1F2C-F03046B1B8AA}"/>
                      </a:ext>
                    </a:extLst>
                  </p:cNvPr>
                  <p:cNvSpPr txBox="1"/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3C86E1-9C75-1B21-8D72-8DF14A27EDD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CF6D-6B6C-3B61-D1EA-40C6B9FE1705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A5365A-3C28-B9B9-66EB-25593119237A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1368BAA-6552-0C40-5AE3-7C18EB0D50C7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8B245ABE-FCCA-0112-0E83-F2AAFB91ECDD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6" name="Picture 2">
                    <a:extLst>
                      <a:ext uri="{FF2B5EF4-FFF2-40B4-BE49-F238E27FC236}">
                        <a16:creationId xmlns:a16="http://schemas.microsoft.com/office/drawing/2014/main" id="{A9B87590-B64B-B28A-6E2E-772ABC5B4B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ABAD9E9-D729-F68A-9662-70A4A37E8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6EBE1F06-C909-1A50-88F8-32D94438AD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55D524A-EB32-777B-DF59-9C3430E0E40A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6153BCD-2360-AA78-19C6-2D83DC957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F9A4F7-91F2-5B6E-9D20-16D2F8E8B8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55C258-EA23-4705-B049-53333360D1EC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52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blipFill>
                <a:blip r:embed="rId2"/>
                <a:stretch>
                  <a:fillRect l="-52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08ABCF4-43F6-9F74-5C71-9EE041B44E1D}"/>
              </a:ext>
            </a:extLst>
          </p:cNvPr>
          <p:cNvGrpSpPr/>
          <p:nvPr/>
        </p:nvGrpSpPr>
        <p:grpSpPr>
          <a:xfrm>
            <a:off x="-438297" y="2102554"/>
            <a:ext cx="6582544" cy="3841232"/>
            <a:chOff x="4944640" y="2390904"/>
            <a:chExt cx="6582544" cy="38412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D88993-A705-9A3C-894D-BC1965C4AD09}"/>
                </a:ext>
              </a:extLst>
            </p:cNvPr>
            <p:cNvGrpSpPr/>
            <p:nvPr/>
          </p:nvGrpSpPr>
          <p:grpSpPr>
            <a:xfrm>
              <a:off x="6094435" y="2390904"/>
              <a:ext cx="5432749" cy="3841232"/>
              <a:chOff x="6005226" y="3724703"/>
              <a:chExt cx="5432749" cy="384123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1A3600-3016-756C-893C-3422972763B9}"/>
                  </a:ext>
                </a:extLst>
              </p:cNvPr>
              <p:cNvGrpSpPr/>
              <p:nvPr/>
            </p:nvGrpSpPr>
            <p:grpSpPr>
              <a:xfrm>
                <a:off x="6005226" y="3724703"/>
                <a:ext cx="5125199" cy="3841232"/>
                <a:chOff x="6184230" y="986891"/>
                <a:chExt cx="5125199" cy="3841232"/>
              </a:xfrm>
            </p:grpSpPr>
            <p:pic>
              <p:nvPicPr>
                <p:cNvPr id="25" name="Picture 4">
                  <a:extLst>
                    <a:ext uri="{FF2B5EF4-FFF2-40B4-BE49-F238E27FC236}">
                      <a16:creationId xmlns:a16="http://schemas.microsoft.com/office/drawing/2014/main" id="{B4140EAC-012F-716E-A6E4-B1D8CE3376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4230" y="986891"/>
                  <a:ext cx="5125199" cy="384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105889D-F851-2337-3284-DE2BF0498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844" y="2662989"/>
                  <a:ext cx="0" cy="1616248"/>
                </a:xfrm>
                <a:prstGeom prst="line">
                  <a:avLst/>
                </a:prstGeom>
                <a:ln w="190500">
                  <a:solidFill>
                    <a:schemeClr val="accent1">
                      <a:alpha val="5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058C67C-60BE-A6AC-10B3-F3A7703725C6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13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48F198-3483-E3A3-2F95-468DA1FD8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6977" y="3858090"/>
              <a:ext cx="217732" cy="221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20B16CF-6216-3BE4-4F95-FC9264502244}"/>
                </a:ext>
              </a:extLst>
            </p:cNvPr>
            <p:cNvGrpSpPr/>
            <p:nvPr/>
          </p:nvGrpSpPr>
          <p:grpSpPr>
            <a:xfrm>
              <a:off x="4944640" y="5173477"/>
              <a:ext cx="6152826" cy="543820"/>
              <a:chOff x="330631" y="5264258"/>
              <a:chExt cx="6152826" cy="54382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445B6DE-7076-4C5C-2C45-B411CAA4C76A}"/>
                  </a:ext>
                </a:extLst>
              </p:cNvPr>
              <p:cNvCxnSpPr/>
              <p:nvPr/>
            </p:nvCxnSpPr>
            <p:spPr>
              <a:xfrm>
                <a:off x="2182114" y="52668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663BB5D-991C-DB10-00EE-9A93203BD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2672" y="52642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679D42B-A4E4-431D-6E86-DBD61919F7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111DA51-3A7F-22A5-8480-7B92E64FBC8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867A50-CBA3-093D-1D17-C2F357691A0D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78E427-1B5C-1250-1FFA-604ADD01BEDE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87BB88B-97FC-BA98-D561-F89BFEC88EAD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D1E91A-81E5-3864-64EC-6BC96290088E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6" name="Picture 2">
                    <a:extLst>
                      <a:ext uri="{FF2B5EF4-FFF2-40B4-BE49-F238E27FC236}">
                        <a16:creationId xmlns:a16="http://schemas.microsoft.com/office/drawing/2014/main" id="{2DE06C55-C7DB-F005-D01B-6E1AF4E684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9AF2972-D263-5B7E-40D3-A7D4D9D5F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4813BB34-EF36-F7B4-8FFC-2F5F53799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73FB6DA-2014-0EEF-AE16-CD754395A64C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F13C42C-32ED-AB56-6A46-F63C9A80C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5DC421A-A7CA-FD2F-13E5-AA65A55DD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8661EE-25DA-776C-98D2-9A6C0B9B293A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55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blipFill>
                <a:blip r:embed="rId2"/>
                <a:stretch>
                  <a:fillRect l="-52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B6C144F-BD19-7D12-CFF7-024625948AA6}"/>
              </a:ext>
            </a:extLst>
          </p:cNvPr>
          <p:cNvGrpSpPr/>
          <p:nvPr/>
        </p:nvGrpSpPr>
        <p:grpSpPr>
          <a:xfrm>
            <a:off x="-438297" y="2102554"/>
            <a:ext cx="6582544" cy="3841232"/>
            <a:chOff x="4944640" y="2390904"/>
            <a:chExt cx="6582544" cy="3841232"/>
          </a:xfrm>
        </p:grpSpPr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98C2666E-5634-25FD-F0F7-8066ABA79888}"/>
                </a:ext>
              </a:extLst>
            </p:cNvPr>
            <p:cNvGrpSpPr/>
            <p:nvPr/>
          </p:nvGrpSpPr>
          <p:grpSpPr>
            <a:xfrm>
              <a:off x="6094435" y="2390904"/>
              <a:ext cx="5432749" cy="3841232"/>
              <a:chOff x="6005226" y="3724703"/>
              <a:chExt cx="5432749" cy="3841232"/>
            </a:xfrm>
          </p:grpSpPr>
          <p:pic>
            <p:nvPicPr>
              <p:cNvPr id="1035" name="Picture 4">
                <a:extLst>
                  <a:ext uri="{FF2B5EF4-FFF2-40B4-BE49-F238E27FC236}">
                    <a16:creationId xmlns:a16="http://schemas.microsoft.com/office/drawing/2014/main" id="{E4EF239D-E862-9A3F-9E22-E0FE6D86B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5226" y="3724703"/>
                <a:ext cx="5125199" cy="3841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5217FD9E-2DC3-A50F-3320-4CCBB0E02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649" y="5088208"/>
                    <a:ext cx="393432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13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22A330ED-C231-27EB-D733-D24853976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6977" y="3858090"/>
              <a:ext cx="217732" cy="221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11C2417-F07B-EECF-B081-64F8D54BA183}"/>
                </a:ext>
              </a:extLst>
            </p:cNvPr>
            <p:cNvGrpSpPr/>
            <p:nvPr/>
          </p:nvGrpSpPr>
          <p:grpSpPr>
            <a:xfrm>
              <a:off x="4944640" y="5173477"/>
              <a:ext cx="6152826" cy="543820"/>
              <a:chOff x="330631" y="5264258"/>
              <a:chExt cx="6152826" cy="543820"/>
            </a:xfrm>
          </p:grpSpPr>
          <p:cxnSp>
            <p:nvCxnSpPr>
              <p:cNvPr id="1030" name="Straight Arrow Connector 1029">
                <a:extLst>
                  <a:ext uri="{FF2B5EF4-FFF2-40B4-BE49-F238E27FC236}">
                    <a16:creationId xmlns:a16="http://schemas.microsoft.com/office/drawing/2014/main" id="{9FF581E3-53C0-80A1-7FC9-7EA59097D80C}"/>
                  </a:ext>
                </a:extLst>
              </p:cNvPr>
              <p:cNvCxnSpPr/>
              <p:nvPr/>
            </p:nvCxnSpPr>
            <p:spPr>
              <a:xfrm>
                <a:off x="2182114" y="52668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CD0D9ABA-2567-7270-A6AE-32E4A96F5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2672" y="52642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4CEE159D-E548-82DE-1956-2E332A4825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31" y="5346413"/>
                    <a:ext cx="615282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CDCC8C-2FBD-3CB5-6983-F798188E239E}"/>
              </a:ext>
            </a:extLst>
          </p:cNvPr>
          <p:cNvCxnSpPr>
            <a:cxnSpLocks/>
          </p:cNvCxnSpPr>
          <p:nvPr/>
        </p:nvCxnSpPr>
        <p:spPr>
          <a:xfrm>
            <a:off x="2102112" y="3778652"/>
            <a:ext cx="0" cy="1616248"/>
          </a:xfrm>
          <a:prstGeom prst="line">
            <a:avLst/>
          </a:prstGeom>
          <a:ln w="190500">
            <a:solidFill>
              <a:schemeClr val="accent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26B3DB-86CA-8BFC-2CA6-0039513888D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9D519-9B9E-1CCB-F1CC-D3B7EC5488CA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6361C4-2855-517A-2D10-42EC5C81D60F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81C829F-F5D5-2975-654C-10D27877851D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4EE0D33-D3E6-21DD-B1E4-4CE07BEFB2A5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14" name="Picture 2">
                    <a:extLst>
                      <a:ext uri="{FF2B5EF4-FFF2-40B4-BE49-F238E27FC236}">
                        <a16:creationId xmlns:a16="http://schemas.microsoft.com/office/drawing/2014/main" id="{EA1CD24D-4CAF-756F-2FD1-A6AD6B032E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A806D791-FA78-1C66-7610-95FFE54E0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115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B7FB5A22-B30B-74AB-B95B-6C8FA54A0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8CEAC20-4AE4-F5C6-2B09-749073BB2CAA}"/>
                  </a:ext>
                </a:extLst>
              </p:cNvPr>
              <p:cNvCxnSpPr/>
              <p:nvPr/>
            </p:nvCxnSpPr>
            <p:spPr>
              <a:xfrm>
                <a:off x="212115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23065CF-28F2-5EBC-67B4-FBE3C4B92A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171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6E918B-8E7A-D82C-8306-89B804BA8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281" y="324498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9B6AFE-6572-7D22-628C-B87BD7D12DAF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7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589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54</cp:revision>
  <dcterms:created xsi:type="dcterms:W3CDTF">2021-09-20T01:15:13Z</dcterms:created>
  <dcterms:modified xsi:type="dcterms:W3CDTF">2023-09-17T16:57:45Z</dcterms:modified>
</cp:coreProperties>
</file>