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2FB-C946-AE9A-84BE-325C3A41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62D65-0230-DD6C-A101-6D3E9F451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3459-6825-5067-2AFE-47B87CC1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A50E-33AC-D04C-D752-6947E2B0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B33B-0ED5-7A43-F477-F1C40F23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D05-FE60-230B-47C0-71E2E320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2B943-B73F-8349-E0F3-FC1C0F7E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D206-DF1B-28B6-F45F-C73CA87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5C58-72D5-6C59-23C6-9655496A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81CD-4B61-17A0-0CC0-1617974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8519-B580-F56D-28BD-2C9B0A628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54A9-F846-D9DC-8EC5-9CEA290E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8706-889F-20D8-964D-E495E947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B4B5-1764-7EB1-EB80-EA675FC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AA60-5534-C044-E20C-862BFA0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6C7-2BDC-3FA2-12B4-E727A781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DA3D-C636-B8A8-5072-4345CA43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315D-A06F-FA01-7D3F-C06E8BE1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5156-3D97-BE00-557D-AA835C6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7D21-7F4E-78C4-0C67-E013209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6C11-C835-FC8D-0D50-BCEC3D22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7D6D-181C-1AF6-5513-546DB14A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6ED7-46BE-1EA3-0DDB-FEA698B9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F2B0-A6BA-A82C-2AF1-82087896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28BCB-5BCF-D175-4B5F-6FD1DC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AD62-08C1-4263-F621-941CE85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18E7-8EC0-1E9A-A110-C36BFE97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48F44-852B-C7C4-9167-9ADF08FE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7EB0-C84D-61F9-B879-341951DD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ED0B-054F-FABF-C200-7F3B948F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7D4A9-A400-6539-04EE-86D6D9F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D189-2852-B7C4-893C-3052D663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CFA2-BE08-9FD0-21A9-641B4355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1C0B-7E91-AA49-CFAD-8AC694613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BB27B-FEB2-79E2-5771-7E8D266C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7E58-B11B-6D05-C07D-19504E3F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21A76-2814-1A19-1412-8E1D773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F5D23-76ED-D8DD-1C94-4ED20BE4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5DED-C2C4-DAA8-C835-81727A7D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35FA-6946-D3EE-5BE5-EDB72A7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F672E-FF34-016B-52A9-2B91403E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4F23-56D0-2E2E-7B90-1ED235C8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BC740-F36D-4AA0-8C9B-852D0650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E6409-EB30-D71A-7A77-2911024C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3E38C-52BC-570E-B414-F89D8506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7F122-F5F1-17DF-DD25-AD4BFF3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621D-5301-91D4-1190-B889D9C2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5064-CE11-BAB9-EB42-95657C3B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8132-C519-318C-9E88-17A1F94F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72830-2E22-FC55-7776-F5DF996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B1D1-A443-B15A-56F9-DEC3E35E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5572-8FA6-1BD0-31AC-7FA3996E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0060-7B28-682A-317B-084C4F7D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F4C51-1ADE-026D-DCC0-4537CB86B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6F19-8E53-8430-F5FB-5ECC2853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D970-6F09-1C31-FC09-43740685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98B7-3689-6AF3-6783-729CE272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23BF-C83F-B3FF-A0B7-7E48E507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A63E7-DB9B-154F-E9E5-372D1B0F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5AF5-0AEC-8C1B-9ED6-F5D4E05C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327D-0B83-794B-31DE-24C6F0140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9DD6-E97C-7D4B-88AB-24CED1D086A0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9D85-0748-9DED-16D6-745F7F66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7942-8669-2F5E-0C45-F3A0A644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4B8EFB-C5C6-E574-C818-BA75282CC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7" t="2167" r="3915" b="18500"/>
          <a:stretch/>
        </p:blipFill>
        <p:spPr>
          <a:xfrm>
            <a:off x="61183" y="114300"/>
            <a:ext cx="5576495" cy="65379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8B43B1-BFD7-ADC6-E6CE-8A4FF2044299}"/>
              </a:ext>
            </a:extLst>
          </p:cNvPr>
          <p:cNvCxnSpPr>
            <a:cxnSpLocks/>
          </p:cNvCxnSpPr>
          <p:nvPr/>
        </p:nvCxnSpPr>
        <p:spPr>
          <a:xfrm flipV="1">
            <a:off x="5520690" y="2537460"/>
            <a:ext cx="145161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889641-791A-8060-8E7F-A2B82958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4057651"/>
            <a:ext cx="3881447" cy="2217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AC588-4524-0522-D714-6A4C440C5DA3}"/>
              </a:ext>
            </a:extLst>
          </p:cNvPr>
          <p:cNvCxnSpPr>
            <a:cxnSpLocks/>
          </p:cNvCxnSpPr>
          <p:nvPr/>
        </p:nvCxnSpPr>
        <p:spPr>
          <a:xfrm>
            <a:off x="5631180" y="4461511"/>
            <a:ext cx="134112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8AC79-FD22-1EA2-5BC3-D6A0097C7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846" y="1217410"/>
            <a:ext cx="3886200" cy="2154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729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2023-09-16T12:23:10Z</dcterms:created>
  <dcterms:modified xsi:type="dcterms:W3CDTF">2023-09-16T12:32:55Z</dcterms:modified>
</cp:coreProperties>
</file>