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9" r:id="rId2"/>
    <p:sldId id="371" r:id="rId3"/>
    <p:sldId id="373" r:id="rId4"/>
    <p:sldId id="370" r:id="rId5"/>
    <p:sldId id="372" r:id="rId6"/>
    <p:sldId id="379" r:id="rId7"/>
    <p:sldId id="380" r:id="rId8"/>
    <p:sldId id="382" r:id="rId9"/>
    <p:sldId id="383" r:id="rId10"/>
    <p:sldId id="3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3" d="100"/>
          <a:sy n="113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1BB8-BFCD-8B40-BCA2-9D74A724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AEB0E-BB2B-D24A-B7EB-37C988C0F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04DC-F053-674B-BEAA-7FC62418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F5AC-2DD8-0D43-A964-C558F4CF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DFBC-0808-2241-BA7A-5BE7AF0A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7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4E2-384B-E646-8C70-B7BF1FA9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91E5F-E0F9-834B-A461-B4D61F3BF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3019-5E1D-1643-8228-FA99115F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F53A5-4749-2D48-96BF-C0CDFC9B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82D1-385A-C940-9746-D422107A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8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70FA2-7213-1243-8F91-95D90EAD0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50234-DCAD-594D-8097-2427FF87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629B-7796-444A-99C1-B02E95F9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90377-0B1C-FA4B-B6B1-D4B86912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017B-8C1C-274A-8015-7249D733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D0E-3336-D446-945C-0EE675DD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145C-DA9E-9640-A4E6-A17C86FF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24F2-7670-3847-98DE-B451E5D9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8CB2-4A9A-9F40-8DC7-262AD66A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7C1A-E57C-DF45-9FF9-9FE48DBB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5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89AA-22E6-A147-8485-43B09111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9A5F1-BDB5-A041-987B-43A1F175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D7EE-E2AB-A549-84B9-5F587B59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237ED-4C91-6F43-AD59-DCFEC8C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8B90-2186-FE4C-8775-3ED5707F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16BD-F0AC-5F4D-AB36-81FCEB36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6A2B-0AE5-D04A-A9E1-A343C595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B943-BA66-2C44-8645-2B976A292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7BBA2-F40D-6C41-B74B-B23BA404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B51DC-6518-914F-A3A9-CF9789CA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1AE2-4A45-0940-8761-E5CC4A30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4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82AC-487B-8740-A841-450411CC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CAD34-AE86-E444-BCB7-FAB95DC3B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01FCA-AFFC-254A-80EC-863050586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A3710-ED0D-F24D-B023-74903BAA0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CDA34-4621-084A-9DB0-18DC221EC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E2F10-5BA9-7D45-881F-4597E76B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C9856-C7D4-2648-86D2-D50EB6C8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5B96E-F8BD-7E45-86E5-78D4B13E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D943-602B-B946-A22D-D0655CD3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A337B-ED37-9244-9875-4B1EC2F8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D922E-8ABD-E845-A9AA-8A08284A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1AFA1-B38C-9E4F-BDE8-AA18B694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1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94D48-0764-5A49-A5B2-292A1019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B832F-EF8B-C940-BF94-4F02E816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E57A9-3F1B-094B-AAD1-B0A5EABB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9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58E7-EA48-9446-84ED-D773C1CA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857-D995-A941-A7B1-07EBE3D8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F83CF-7563-0F44-B108-5003606DD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59ED6-8110-8248-B129-2F122EB5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CF104-6002-9541-8EC8-333B4BE7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B9BB7-A917-934B-9D29-FB495969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B509-032B-3A4E-BCA3-3FBFF90C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EDC3D-B72C-E64D-9B49-80277AEA9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C66DD-D84C-2342-813A-A84272F1D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BE1D2-27F9-D04A-AA25-28863E27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7D9E1-F25E-804B-B473-A7013EA8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603BF-0A0E-7B4C-B553-FD3E9032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6ACA1-F26D-C94A-9E3E-F5247C77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0ED1D-6719-3048-A18F-0F4682F4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49B18-DEF1-6944-9175-22409D0D6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50FC-BF98-A74E-AD79-FA6ECB38546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3A648-8A92-F041-8E46-7478C9CDC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1AD6-E72F-B544-A2A9-C633A290C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/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We said before that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average kinetic energy </a:t>
                </a:r>
                <a:r>
                  <a:rPr lang="en-US" sz="2400" dirty="0">
                    <a:ea typeface="Cambria Math" panose="02040503050406030204" pitchFamily="18" charset="0"/>
                  </a:rPr>
                  <a:t>of molecules </a:t>
                </a:r>
                <a:r>
                  <a:rPr lang="en-US" sz="2400" dirty="0"/>
                  <a:t>at room temperature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dirty="0"/>
                  <a:t>. Since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, that means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blipFill>
                <a:blip r:embed="rId2"/>
                <a:stretch>
                  <a:fillRect l="-833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EF8C2CD-B99D-2F80-7757-91754766FCFE}"/>
              </a:ext>
            </a:extLst>
          </p:cNvPr>
          <p:cNvGrpSpPr/>
          <p:nvPr/>
        </p:nvGrpSpPr>
        <p:grpSpPr>
          <a:xfrm>
            <a:off x="6754395" y="2102554"/>
            <a:ext cx="6564859" cy="3791829"/>
            <a:chOff x="178231" y="2410253"/>
            <a:chExt cx="6564859" cy="379182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8B99A94-58DC-82D9-A55B-5ABEB8E20E47}"/>
                </a:ext>
              </a:extLst>
            </p:cNvPr>
            <p:cNvGrpSpPr/>
            <p:nvPr/>
          </p:nvGrpSpPr>
          <p:grpSpPr>
            <a:xfrm>
              <a:off x="505624" y="2410253"/>
              <a:ext cx="6237466" cy="3791829"/>
              <a:chOff x="505624" y="2410253"/>
              <a:chExt cx="6237466" cy="379182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F91FC76-6B50-9BB7-C6FC-24258B341473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3789603"/>
                <a:chExt cx="6237466" cy="3791829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670F6B17-3EEE-85E2-FA8C-49DF6B56A54F}"/>
                    </a:ext>
                  </a:extLst>
                </p:cNvPr>
                <p:cNvGrpSpPr/>
                <p:nvPr/>
              </p:nvGrpSpPr>
              <p:grpSpPr>
                <a:xfrm>
                  <a:off x="505624" y="3789603"/>
                  <a:ext cx="5059283" cy="3791829"/>
                  <a:chOff x="684628" y="1051791"/>
                  <a:chExt cx="5059283" cy="3791829"/>
                </a:xfrm>
              </p:grpSpPr>
              <p:pic>
                <p:nvPicPr>
                  <p:cNvPr id="39" name="Picture 2">
                    <a:extLst>
                      <a:ext uri="{FF2B5EF4-FFF2-40B4-BE49-F238E27FC236}">
                        <a16:creationId xmlns:a16="http://schemas.microsoft.com/office/drawing/2014/main" id="{8108E6C4-69FC-63FC-4B6C-AB8A761C3D9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628" y="1051791"/>
                    <a:ext cx="5059283" cy="37918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29D0A134-42F6-159D-8555-6D055C8B21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9711" y="2017345"/>
                    <a:ext cx="0" cy="2279871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02DF585-0284-9C00-7EAB-88340801DA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oMath>
                      </a14:m>
                      <a:r>
                        <a:rPr lang="en-US" sz="24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02DF585-0284-9C00-7EAB-88340801DA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C94C4C-55CA-2874-A946-F5E34EFD6DCF}"/>
                  </a:ext>
                </a:extLst>
              </p:cNvPr>
              <p:cNvCxnSpPr/>
              <p:nvPr/>
            </p:nvCxnSpPr>
            <p:spPr>
              <a:xfrm>
                <a:off x="2029714" y="51144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88A5F3C-A7DB-58D0-9A15-CD5B61D71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0272" y="51118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FC0178E-6CFD-71F6-D780-48F32A7EEB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1841" y="3187838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831E08-3FEC-23B3-DB9C-86F2F4148C84}"/>
                    </a:ext>
                  </a:extLst>
                </p:cNvPr>
                <p:cNvSpPr txBox="1"/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831E08-3FEC-23B3-DB9C-86F2F4148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/>
              <p:nvPr/>
            </p:nvSpPr>
            <p:spPr>
              <a:xfrm>
                <a:off x="429468" y="3068108"/>
                <a:ext cx="6488624" cy="218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𝒅𝒗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the probability of finding a molecule within a range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𝒅𝒗</m:t>
                    </m:r>
                  </m:oMath>
                </a14:m>
                <a:r>
                  <a:rPr lang="en-US" sz="2400" dirty="0"/>
                  <a:t> around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we said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, then that probability would be …      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68" y="3068108"/>
                <a:ext cx="6488624" cy="2185470"/>
              </a:xfrm>
              <a:prstGeom prst="rect">
                <a:avLst/>
              </a:prstGeom>
              <a:blipFill>
                <a:blip r:embed="rId6"/>
                <a:stretch>
                  <a:fillRect l="-1367" t="-1734" r="-391" b="-5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396792"/>
                <a:ext cx="9660343" cy="625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𝒅𝒗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396792"/>
                <a:ext cx="9660343" cy="625812"/>
              </a:xfrm>
              <a:prstGeom prst="rect">
                <a:avLst/>
              </a:prstGeom>
              <a:blipFill>
                <a:blip r:embed="rId2"/>
                <a:stretch>
                  <a:fillRect l="-52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3070626-FD99-A3A9-767E-57E80DB506D9}"/>
              </a:ext>
            </a:extLst>
          </p:cNvPr>
          <p:cNvGrpSpPr/>
          <p:nvPr/>
        </p:nvGrpSpPr>
        <p:grpSpPr>
          <a:xfrm>
            <a:off x="-438297" y="2102554"/>
            <a:ext cx="13757551" cy="3841232"/>
            <a:chOff x="-438297" y="2102554"/>
            <a:chExt cx="13757551" cy="38412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6C144F-BD19-7D12-CFF7-024625948AA6}"/>
                </a:ext>
              </a:extLst>
            </p:cNvPr>
            <p:cNvGrpSpPr/>
            <p:nvPr/>
          </p:nvGrpSpPr>
          <p:grpSpPr>
            <a:xfrm>
              <a:off x="-438297" y="2102554"/>
              <a:ext cx="6582544" cy="3841232"/>
              <a:chOff x="4944640" y="2390904"/>
              <a:chExt cx="6582544" cy="3841232"/>
            </a:xfrm>
          </p:grpSpPr>
          <p:grpSp>
            <p:nvGrpSpPr>
              <p:cNvPr id="1026" name="Group 1025">
                <a:extLst>
                  <a:ext uri="{FF2B5EF4-FFF2-40B4-BE49-F238E27FC236}">
                    <a16:creationId xmlns:a16="http://schemas.microsoft.com/office/drawing/2014/main" id="{98C2666E-5634-25FD-F0F7-8066ABA79888}"/>
                  </a:ext>
                </a:extLst>
              </p:cNvPr>
              <p:cNvGrpSpPr/>
              <p:nvPr/>
            </p:nvGrpSpPr>
            <p:grpSpPr>
              <a:xfrm>
                <a:off x="6094435" y="2390904"/>
                <a:ext cx="5432749" cy="3841232"/>
                <a:chOff x="6005226" y="3724703"/>
                <a:chExt cx="5432749" cy="3841232"/>
              </a:xfrm>
            </p:grpSpPr>
            <p:grpSp>
              <p:nvGrpSpPr>
                <p:cNvPr id="1033" name="Group 1032">
                  <a:extLst>
                    <a:ext uri="{FF2B5EF4-FFF2-40B4-BE49-F238E27FC236}">
                      <a16:creationId xmlns:a16="http://schemas.microsoft.com/office/drawing/2014/main" id="{9FEDE4DE-1422-4AA3-8F4A-C107BCE121E8}"/>
                    </a:ext>
                  </a:extLst>
                </p:cNvPr>
                <p:cNvGrpSpPr/>
                <p:nvPr/>
              </p:nvGrpSpPr>
              <p:grpSpPr>
                <a:xfrm>
                  <a:off x="6005226" y="3724703"/>
                  <a:ext cx="5125199" cy="3841232"/>
                  <a:chOff x="6184230" y="986891"/>
                  <a:chExt cx="5125199" cy="3841232"/>
                </a:xfrm>
              </p:grpSpPr>
              <p:pic>
                <p:nvPicPr>
                  <p:cNvPr id="1035" name="Picture 4">
                    <a:extLst>
                      <a:ext uri="{FF2B5EF4-FFF2-40B4-BE49-F238E27FC236}">
                        <a16:creationId xmlns:a16="http://schemas.microsoft.com/office/drawing/2014/main" id="{E4EF239D-E862-9A3F-9E22-E0FE6D86B4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84230" y="986891"/>
                    <a:ext cx="5125199" cy="3841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036" name="Straight Connector 1035">
                    <a:extLst>
                      <a:ext uri="{FF2B5EF4-FFF2-40B4-BE49-F238E27FC236}">
                        <a16:creationId xmlns:a16="http://schemas.microsoft.com/office/drawing/2014/main" id="{85F1B5D2-9DCB-DB11-3F4E-46EC0CD51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74844" y="2662989"/>
                    <a:ext cx="0" cy="1616248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22A330ED-C231-27EB-D733-D24853976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6977" y="3858090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C11C2417-F07B-EECF-B081-64F8D54BA183}"/>
                  </a:ext>
                </a:extLst>
              </p:cNvPr>
              <p:cNvGrpSpPr/>
              <p:nvPr/>
            </p:nvGrpSpPr>
            <p:grpSpPr>
              <a:xfrm>
                <a:off x="4944640" y="5173477"/>
                <a:ext cx="6152826" cy="543820"/>
                <a:chOff x="330631" y="5264258"/>
                <a:chExt cx="6152826" cy="543820"/>
              </a:xfrm>
            </p:grpSpPr>
            <p:cxnSp>
              <p:nvCxnSpPr>
                <p:cNvPr id="1030" name="Straight Arrow Connector 1029">
                  <a:extLst>
                    <a:ext uri="{FF2B5EF4-FFF2-40B4-BE49-F238E27FC236}">
                      <a16:creationId xmlns:a16="http://schemas.microsoft.com/office/drawing/2014/main" id="{9FF581E3-53C0-80A1-7FC9-7EA59097D80C}"/>
                    </a:ext>
                  </a:extLst>
                </p:cNvPr>
                <p:cNvCxnSpPr/>
                <p:nvPr/>
              </p:nvCxnSpPr>
              <p:spPr>
                <a:xfrm>
                  <a:off x="2182114" y="52668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1" name="Straight Arrow Connector 1030">
                  <a:extLst>
                    <a:ext uri="{FF2B5EF4-FFF2-40B4-BE49-F238E27FC236}">
                      <a16:creationId xmlns:a16="http://schemas.microsoft.com/office/drawing/2014/main" id="{CD0D9ABA-2567-7270-A6AE-32E4A96F5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2672" y="52642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2578F65-CFC2-86A2-D520-3856464E999B}"/>
                </a:ext>
              </a:extLst>
            </p:cNvPr>
            <p:cNvGrpSpPr/>
            <p:nvPr/>
          </p:nvGrpSpPr>
          <p:grpSpPr>
            <a:xfrm>
              <a:off x="6754395" y="2102554"/>
              <a:ext cx="6564859" cy="3791829"/>
              <a:chOff x="178231" y="2410253"/>
              <a:chExt cx="6564859" cy="37918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0D29FDA-07DF-415B-87E6-8155CF87E54A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2410253"/>
                <a:chExt cx="6237466" cy="3791829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303D3CBD-4524-6178-AE00-431A740443E6}"/>
                    </a:ext>
                  </a:extLst>
                </p:cNvPr>
                <p:cNvGrpSpPr/>
                <p:nvPr/>
              </p:nvGrpSpPr>
              <p:grpSpPr>
                <a:xfrm>
                  <a:off x="505624" y="2410253"/>
                  <a:ext cx="6237466" cy="3791829"/>
                  <a:chOff x="505624" y="3789603"/>
                  <a:chExt cx="6237466" cy="3791829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14A3F21-BA54-94F3-478A-DCCFA0323A32}"/>
                      </a:ext>
                    </a:extLst>
                  </p:cNvPr>
                  <p:cNvGrpSpPr/>
                  <p:nvPr/>
                </p:nvGrpSpPr>
                <p:grpSpPr>
                  <a:xfrm>
                    <a:off x="505624" y="3789603"/>
                    <a:ext cx="5059283" cy="3791829"/>
                    <a:chOff x="684628" y="1051791"/>
                    <a:chExt cx="5059283" cy="3791829"/>
                  </a:xfrm>
                </p:grpSpPr>
                <p:pic>
                  <p:nvPicPr>
                    <p:cNvPr id="1024" name="Picture 2">
                      <a:extLst>
                        <a:ext uri="{FF2B5EF4-FFF2-40B4-BE49-F238E27FC236}">
                          <a16:creationId xmlns:a16="http://schemas.microsoft.com/office/drawing/2014/main" id="{21784CA6-77F5-B8C0-620F-0962EBD69F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4628" y="1051791"/>
                      <a:ext cx="5059283" cy="379182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025" name="Straight Connector 1024">
                      <a:extLst>
                        <a:ext uri="{FF2B5EF4-FFF2-40B4-BE49-F238E27FC236}">
                          <a16:creationId xmlns:a16="http://schemas.microsoft.com/office/drawing/2014/main" id="{088175F6-37D4-D0C7-A33D-149A514813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9711" y="2017345"/>
                      <a:ext cx="0" cy="2279871"/>
                    </a:xfrm>
                    <a:prstGeom prst="line">
                      <a:avLst/>
                    </a:prstGeom>
                    <a:ln w="127000">
                      <a:solidFill>
                        <a:schemeClr val="accent1">
                          <a:alpha val="52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613"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EC806998-B3EB-08E6-19F6-890DD1680F2F}"/>
                    </a:ext>
                  </a:extLst>
                </p:cNvPr>
                <p:cNvCxnSpPr/>
                <p:nvPr/>
              </p:nvCxnSpPr>
              <p:spPr>
                <a:xfrm>
                  <a:off x="2029714" y="51144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7CD491A-98C5-E604-EBC2-05600B6B0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0272" y="51118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EDAEB3C-11EE-DD9F-B128-B0693520EE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21841" y="3187838"/>
                  <a:ext cx="217732" cy="2214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0515A5-09A5-B8EF-221D-1874CFE2E392}"/>
                  </a:ext>
                </a:extLst>
              </p:cNvPr>
              <p:cNvSpPr txBox="1"/>
              <p:nvPr/>
            </p:nvSpPr>
            <p:spPr>
              <a:xfrm>
                <a:off x="3375776" y="6080093"/>
                <a:ext cx="6883052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(and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 can get 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𝒅𝒗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r>
                  <a:rPr lang="en-US" sz="2400" dirty="0"/>
                  <a:t>)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0515A5-09A5-B8EF-221D-1874CFE2E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776" y="6080093"/>
                <a:ext cx="6883052" cy="631391"/>
              </a:xfrm>
              <a:prstGeom prst="rect">
                <a:avLst/>
              </a:prstGeom>
              <a:blipFill>
                <a:blip r:embed="rId9"/>
                <a:stretch>
                  <a:fillRect l="-128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29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/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We said before that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average kinetic energy </a:t>
                </a:r>
                <a:r>
                  <a:rPr lang="en-US" sz="2400" dirty="0">
                    <a:ea typeface="Cambria Math" panose="02040503050406030204" pitchFamily="18" charset="0"/>
                  </a:rPr>
                  <a:t>of molecules </a:t>
                </a:r>
                <a:r>
                  <a:rPr lang="en-US" sz="2400" dirty="0"/>
                  <a:t>at room temperature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dirty="0"/>
                  <a:t>. Since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, that means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blipFill>
                <a:blip r:embed="rId2"/>
                <a:stretch>
                  <a:fillRect l="-833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/>
              <p:nvPr/>
            </p:nvSpPr>
            <p:spPr>
              <a:xfrm>
                <a:off x="434195" y="3066006"/>
                <a:ext cx="6488624" cy="218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𝒅𝒗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the probability of finding a molecule within a range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𝒅𝒗</m:t>
                    </m:r>
                  </m:oMath>
                </a14:m>
                <a:r>
                  <a:rPr lang="en-US" sz="2400" dirty="0"/>
                  <a:t> around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we said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, then that probability would be …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𝟎𝟎𝟏𝟕𝟓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𝟎𝟏𝟕𝟓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95" y="3066006"/>
                <a:ext cx="6488624" cy="2185470"/>
              </a:xfrm>
              <a:prstGeom prst="rect">
                <a:avLst/>
              </a:prstGeom>
              <a:blipFill>
                <a:blip r:embed="rId3"/>
                <a:stretch>
                  <a:fillRect l="-1563" t="-1734" r="-391" b="-5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4BB117E-7CCE-6AD7-A3B3-B06481855A9E}"/>
              </a:ext>
            </a:extLst>
          </p:cNvPr>
          <p:cNvGrpSpPr/>
          <p:nvPr/>
        </p:nvGrpSpPr>
        <p:grpSpPr>
          <a:xfrm>
            <a:off x="6754395" y="2102554"/>
            <a:ext cx="6564859" cy="3791829"/>
            <a:chOff x="178231" y="2410253"/>
            <a:chExt cx="6564859" cy="379182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3C742F3-EE6F-BB82-941B-D07972C08248}"/>
                </a:ext>
              </a:extLst>
            </p:cNvPr>
            <p:cNvGrpSpPr/>
            <p:nvPr/>
          </p:nvGrpSpPr>
          <p:grpSpPr>
            <a:xfrm>
              <a:off x="505624" y="2410253"/>
              <a:ext cx="6237466" cy="3791829"/>
              <a:chOff x="505624" y="2410253"/>
              <a:chExt cx="6237466" cy="379182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90E7F16-EC99-9CF3-D7F9-10DA469247B6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3789603"/>
                <a:chExt cx="6237466" cy="3791829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348F072-AC31-2D26-C049-7C6F1AC0923C}"/>
                    </a:ext>
                  </a:extLst>
                </p:cNvPr>
                <p:cNvGrpSpPr/>
                <p:nvPr/>
              </p:nvGrpSpPr>
              <p:grpSpPr>
                <a:xfrm>
                  <a:off x="505624" y="3789603"/>
                  <a:ext cx="5059283" cy="3791829"/>
                  <a:chOff x="684628" y="1051791"/>
                  <a:chExt cx="5059283" cy="3791829"/>
                </a:xfrm>
              </p:grpSpPr>
              <p:pic>
                <p:nvPicPr>
                  <p:cNvPr id="22" name="Picture 2">
                    <a:extLst>
                      <a:ext uri="{FF2B5EF4-FFF2-40B4-BE49-F238E27FC236}">
                        <a16:creationId xmlns:a16="http://schemas.microsoft.com/office/drawing/2014/main" id="{0517E7A4-94A2-E96F-5FF3-D423BF1E04D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628" y="1051791"/>
                    <a:ext cx="5059283" cy="37918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A1D542B-B5B5-1B01-96F0-8CE247F9F9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9711" y="2017345"/>
                    <a:ext cx="0" cy="2279871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C8FDC5F6-EDDB-9713-CE1C-7EC6F811EA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oMath>
                      </a14:m>
                      <a:r>
                        <a:rPr lang="en-US" sz="24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C8FDC5F6-EDDB-9713-CE1C-7EC6F811EA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9EBABC9-9381-0636-A629-511B96780BDD}"/>
                  </a:ext>
                </a:extLst>
              </p:cNvPr>
              <p:cNvCxnSpPr/>
              <p:nvPr/>
            </p:nvCxnSpPr>
            <p:spPr>
              <a:xfrm>
                <a:off x="2029714" y="51144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6F56484-C558-B3A8-ABB1-D9306CCDDA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0272" y="51118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D56F6B-C06E-4907-9D6C-B679C2A7A1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1841" y="3187838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1804383-C5CC-571C-4AC4-41615D60DAF2}"/>
                    </a:ext>
                  </a:extLst>
                </p:cNvPr>
                <p:cNvSpPr txBox="1"/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1804383-C5CC-571C-4AC4-41615D60DA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169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/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We said before that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average kinetic energy </a:t>
                </a:r>
                <a:r>
                  <a:rPr lang="en-US" sz="2400" dirty="0">
                    <a:ea typeface="Cambria Math" panose="02040503050406030204" pitchFamily="18" charset="0"/>
                  </a:rPr>
                  <a:t>of molecules </a:t>
                </a:r>
                <a:r>
                  <a:rPr lang="en-US" sz="2400" dirty="0"/>
                  <a:t>at room temperature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dirty="0"/>
                  <a:t>. Since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, that means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blipFill>
                <a:blip r:embed="rId2"/>
                <a:stretch>
                  <a:fillRect l="-833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/>
              <p:nvPr/>
            </p:nvSpPr>
            <p:spPr>
              <a:xfrm>
                <a:off x="429468" y="3053480"/>
                <a:ext cx="6488624" cy="2924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the probability of finding a molecule within a range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around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we said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, then that probability would be …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𝟎𝟎𝟏𝟕𝟓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𝟎𝟏𝟕𝟓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(Which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𝟕𝟓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68" y="3053480"/>
                <a:ext cx="6488624" cy="2924134"/>
              </a:xfrm>
              <a:prstGeom prst="rect">
                <a:avLst/>
              </a:prstGeom>
              <a:blipFill>
                <a:blip r:embed="rId3"/>
                <a:stretch>
                  <a:fillRect l="-1367" t="-1299" r="-2539" b="-4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2B496B3-D91F-0115-9E58-E0EAA7048922}"/>
              </a:ext>
            </a:extLst>
          </p:cNvPr>
          <p:cNvGrpSpPr/>
          <p:nvPr/>
        </p:nvGrpSpPr>
        <p:grpSpPr>
          <a:xfrm>
            <a:off x="6754395" y="2102554"/>
            <a:ext cx="6564859" cy="3791829"/>
            <a:chOff x="178231" y="2410253"/>
            <a:chExt cx="6564859" cy="37918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351376-CE02-4E50-416F-EBB5DBCCA42F}"/>
                </a:ext>
              </a:extLst>
            </p:cNvPr>
            <p:cNvGrpSpPr/>
            <p:nvPr/>
          </p:nvGrpSpPr>
          <p:grpSpPr>
            <a:xfrm>
              <a:off x="505624" y="2410253"/>
              <a:ext cx="6237466" cy="3791829"/>
              <a:chOff x="505624" y="2410253"/>
              <a:chExt cx="6237466" cy="379182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B0C9D38-F985-2E47-23E1-D2EE56A4D441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3789603"/>
                <a:chExt cx="6237466" cy="3791829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CE2F0531-7230-4B08-EBF5-A21F0B53B5F1}"/>
                    </a:ext>
                  </a:extLst>
                </p:cNvPr>
                <p:cNvGrpSpPr/>
                <p:nvPr/>
              </p:nvGrpSpPr>
              <p:grpSpPr>
                <a:xfrm>
                  <a:off x="505624" y="3789603"/>
                  <a:ext cx="5059283" cy="3791829"/>
                  <a:chOff x="684628" y="1051791"/>
                  <a:chExt cx="5059283" cy="3791829"/>
                </a:xfrm>
              </p:grpSpPr>
              <p:pic>
                <p:nvPicPr>
                  <p:cNvPr id="19" name="Picture 2">
                    <a:extLst>
                      <a:ext uri="{FF2B5EF4-FFF2-40B4-BE49-F238E27FC236}">
                        <a16:creationId xmlns:a16="http://schemas.microsoft.com/office/drawing/2014/main" id="{83350A77-C3F6-E052-A2A0-53B32B16458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628" y="1051791"/>
                    <a:ext cx="5059283" cy="37918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690D1D9D-4082-BBF4-737D-2EBC0C3B95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9711" y="2017345"/>
                    <a:ext cx="0" cy="2279871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576BEB06-7D4E-526E-6899-32281FB6E3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oMath>
                      </a14:m>
                      <a:r>
                        <a:rPr lang="en-US" sz="24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576BEB06-7D4E-526E-6899-32281FB6E3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BECA6B2-F726-24A1-2439-9F90F032B246}"/>
                  </a:ext>
                </a:extLst>
              </p:cNvPr>
              <p:cNvCxnSpPr/>
              <p:nvPr/>
            </p:nvCxnSpPr>
            <p:spPr>
              <a:xfrm>
                <a:off x="2029714" y="51144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A329BF0-858E-E112-22EC-9F27A11E3E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0272" y="51118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093A232-EEA6-F582-F36B-B349AD7432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1841" y="3187838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9314A05-C387-E713-5B5B-6106635A433D}"/>
                    </a:ext>
                  </a:extLst>
                </p:cNvPr>
                <p:cNvSpPr txBox="1"/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9314A05-C387-E713-5B5B-6106635A4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553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AEC694FC-6219-A958-8B94-D4626A3F7ACB}"/>
              </a:ext>
            </a:extLst>
          </p:cNvPr>
          <p:cNvGrpSpPr/>
          <p:nvPr/>
        </p:nvGrpSpPr>
        <p:grpSpPr>
          <a:xfrm>
            <a:off x="-438297" y="2102554"/>
            <a:ext cx="13757551" cy="3841232"/>
            <a:chOff x="-438297" y="2102554"/>
            <a:chExt cx="13757551" cy="384123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19969A-D0A4-355B-E111-9D04C50BFB1E}"/>
                </a:ext>
              </a:extLst>
            </p:cNvPr>
            <p:cNvGrpSpPr/>
            <p:nvPr/>
          </p:nvGrpSpPr>
          <p:grpSpPr>
            <a:xfrm>
              <a:off x="-438297" y="2102554"/>
              <a:ext cx="6582544" cy="3841232"/>
              <a:chOff x="4944640" y="2390904"/>
              <a:chExt cx="6582544" cy="384123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71684DE-6DEC-E8CD-2408-49751A137B74}"/>
                  </a:ext>
                </a:extLst>
              </p:cNvPr>
              <p:cNvGrpSpPr/>
              <p:nvPr/>
            </p:nvGrpSpPr>
            <p:grpSpPr>
              <a:xfrm>
                <a:off x="6094435" y="2390904"/>
                <a:ext cx="5432749" cy="3841232"/>
                <a:chOff x="6005226" y="3724703"/>
                <a:chExt cx="5432749" cy="3841232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9A5D6F2B-34C4-DE36-0EC4-A04ED7092344}"/>
                    </a:ext>
                  </a:extLst>
                </p:cNvPr>
                <p:cNvGrpSpPr/>
                <p:nvPr/>
              </p:nvGrpSpPr>
              <p:grpSpPr>
                <a:xfrm>
                  <a:off x="6005226" y="3724703"/>
                  <a:ext cx="5125199" cy="3841232"/>
                  <a:chOff x="6184230" y="986891"/>
                  <a:chExt cx="5125199" cy="3841232"/>
                </a:xfrm>
              </p:grpSpPr>
              <p:pic>
                <p:nvPicPr>
                  <p:cNvPr id="57" name="Picture 4">
                    <a:extLst>
                      <a:ext uri="{FF2B5EF4-FFF2-40B4-BE49-F238E27FC236}">
                        <a16:creationId xmlns:a16="http://schemas.microsoft.com/office/drawing/2014/main" id="{9582B58F-2051-A8F2-EC04-61FD1A16CDD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84230" y="986891"/>
                    <a:ext cx="5125199" cy="3841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F8A4BD09-2D5A-4B7D-BD46-3B06899B73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74844" y="2662989"/>
                    <a:ext cx="0" cy="1616248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3B59FF3D-914B-74CE-C0E7-4BAF67B3A8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3B59FF3D-914B-74CE-C0E7-4BAF67B3A8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334939B-E16B-5B40-90AA-0FFE7410B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6977" y="3858090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A195F70-8B14-7A7F-24B5-DC399B047797}"/>
                  </a:ext>
                </a:extLst>
              </p:cNvPr>
              <p:cNvGrpSpPr/>
              <p:nvPr/>
            </p:nvGrpSpPr>
            <p:grpSpPr>
              <a:xfrm>
                <a:off x="4944640" y="5173477"/>
                <a:ext cx="6152826" cy="543820"/>
                <a:chOff x="330631" y="5264258"/>
                <a:chExt cx="6152826" cy="543820"/>
              </a:xfrm>
            </p:grpSpPr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3CAB469E-9DDB-EE7C-FFBF-C296F3F412A8}"/>
                    </a:ext>
                  </a:extLst>
                </p:cNvPr>
                <p:cNvCxnSpPr/>
                <p:nvPr/>
              </p:nvCxnSpPr>
              <p:spPr>
                <a:xfrm>
                  <a:off x="2182114" y="52668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8EE6A723-B95F-9D99-7B66-91B8CBF13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2672" y="52642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B0825410-7B5A-41D5-4DCB-41872782D1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B0825410-7B5A-41D5-4DCB-41872782D1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3F13FAD-DD85-0323-26B2-034B4BD58FFA}"/>
                </a:ext>
              </a:extLst>
            </p:cNvPr>
            <p:cNvGrpSpPr/>
            <p:nvPr/>
          </p:nvGrpSpPr>
          <p:grpSpPr>
            <a:xfrm>
              <a:off x="6754395" y="2102554"/>
              <a:ext cx="6564859" cy="3791829"/>
              <a:chOff x="178231" y="2410253"/>
              <a:chExt cx="6564859" cy="37918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6416267-D51C-7CAB-0110-1AE3D0AD2A5D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2410253"/>
                <a:chExt cx="6237466" cy="3791829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FD83ED9-1B57-8814-1DEF-6DC113A48A15}"/>
                    </a:ext>
                  </a:extLst>
                </p:cNvPr>
                <p:cNvGrpSpPr/>
                <p:nvPr/>
              </p:nvGrpSpPr>
              <p:grpSpPr>
                <a:xfrm>
                  <a:off x="505624" y="2410253"/>
                  <a:ext cx="6237466" cy="3791829"/>
                  <a:chOff x="505624" y="3789603"/>
                  <a:chExt cx="6237466" cy="3791829"/>
                </a:xfrm>
              </p:grpSpPr>
              <p:grpSp>
                <p:nvGrpSpPr>
                  <p:cNvPr id="1027" name="Group 1026">
                    <a:extLst>
                      <a:ext uri="{FF2B5EF4-FFF2-40B4-BE49-F238E27FC236}">
                        <a16:creationId xmlns:a16="http://schemas.microsoft.com/office/drawing/2014/main" id="{7296BDEE-7012-DC2A-9230-A0795BE9BCB2}"/>
                      </a:ext>
                    </a:extLst>
                  </p:cNvPr>
                  <p:cNvGrpSpPr/>
                  <p:nvPr/>
                </p:nvGrpSpPr>
                <p:grpSpPr>
                  <a:xfrm>
                    <a:off x="505624" y="3789603"/>
                    <a:ext cx="5059283" cy="3791829"/>
                    <a:chOff x="684628" y="1051791"/>
                    <a:chExt cx="5059283" cy="3791829"/>
                  </a:xfrm>
                </p:grpSpPr>
                <p:pic>
                  <p:nvPicPr>
                    <p:cNvPr id="1030" name="Picture 2">
                      <a:extLst>
                        <a:ext uri="{FF2B5EF4-FFF2-40B4-BE49-F238E27FC236}">
                          <a16:creationId xmlns:a16="http://schemas.microsoft.com/office/drawing/2014/main" id="{F77CB225-5A68-0333-762E-A220DF1D6D1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4628" y="1051791"/>
                      <a:ext cx="5059283" cy="379182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031" name="Straight Connector 1030">
                      <a:extLst>
                        <a:ext uri="{FF2B5EF4-FFF2-40B4-BE49-F238E27FC236}">
                          <a16:creationId xmlns:a16="http://schemas.microsoft.com/office/drawing/2014/main" id="{33C6D275-4936-0211-DB5C-AAB5953E64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9711" y="2017345"/>
                      <a:ext cx="0" cy="2279871"/>
                    </a:xfrm>
                    <a:prstGeom prst="line">
                      <a:avLst/>
                    </a:prstGeom>
                    <a:ln w="127000">
                      <a:solidFill>
                        <a:schemeClr val="accent1">
                          <a:alpha val="52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9" name="TextBox 1028">
                        <a:extLst>
                          <a:ext uri="{FF2B5EF4-FFF2-40B4-BE49-F238E27FC236}">
                            <a16:creationId xmlns:a16="http://schemas.microsoft.com/office/drawing/2014/main" id="{F1FB9366-90AF-65A2-64A6-D60F8C1198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29" name="TextBox 1028">
                        <a:extLst>
                          <a:ext uri="{FF2B5EF4-FFF2-40B4-BE49-F238E27FC236}">
                            <a16:creationId xmlns:a16="http://schemas.microsoft.com/office/drawing/2014/main" id="{F1FB9366-90AF-65A2-64A6-D60F8C1198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613"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CAAE3351-198A-CF7F-62F8-0923B6632E6B}"/>
                    </a:ext>
                  </a:extLst>
                </p:cNvPr>
                <p:cNvCxnSpPr/>
                <p:nvPr/>
              </p:nvCxnSpPr>
              <p:spPr>
                <a:xfrm>
                  <a:off x="2029714" y="51144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Straight Arrow Connector 1023">
                  <a:extLst>
                    <a:ext uri="{FF2B5EF4-FFF2-40B4-BE49-F238E27FC236}">
                      <a16:creationId xmlns:a16="http://schemas.microsoft.com/office/drawing/2014/main" id="{B26F8146-23EE-1E5A-6DFB-D11AB9F8E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0272" y="51118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13076715-78A0-F73E-CBD4-C920B6802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21841" y="3187838"/>
                  <a:ext cx="217732" cy="2214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658E010-3559-A4E4-A84B-FC99ECA06422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658E010-3559-A4E4-A84B-FC99ECA06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4419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F6514A-05BC-1893-38E1-ED48F3C0AFA4}"/>
                  </a:ext>
                </a:extLst>
              </p:cNvPr>
              <p:cNvSpPr txBox="1"/>
              <p:nvPr/>
            </p:nvSpPr>
            <p:spPr>
              <a:xfrm>
                <a:off x="7420150" y="1487103"/>
                <a:ext cx="3991173" cy="47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=0.0175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F6514A-05BC-1893-38E1-ED48F3C0A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50" y="1487103"/>
                <a:ext cx="3991173" cy="475649"/>
              </a:xfrm>
              <a:prstGeom prst="rect">
                <a:avLst/>
              </a:prstGeom>
              <a:blipFill>
                <a:blip r:embed="rId2"/>
                <a:stretch>
                  <a:fillRect l="-1270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=0.0175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blipFill>
                <a:blip r:embed="rId3"/>
                <a:stretch>
                  <a:fillRect l="-12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3070626-FD99-A3A9-767E-57E80DB506D9}"/>
              </a:ext>
            </a:extLst>
          </p:cNvPr>
          <p:cNvGrpSpPr/>
          <p:nvPr/>
        </p:nvGrpSpPr>
        <p:grpSpPr>
          <a:xfrm>
            <a:off x="-438297" y="2102554"/>
            <a:ext cx="13757551" cy="3841232"/>
            <a:chOff x="-438297" y="2102554"/>
            <a:chExt cx="13757551" cy="38412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6C144F-BD19-7D12-CFF7-024625948AA6}"/>
                </a:ext>
              </a:extLst>
            </p:cNvPr>
            <p:cNvGrpSpPr/>
            <p:nvPr/>
          </p:nvGrpSpPr>
          <p:grpSpPr>
            <a:xfrm>
              <a:off x="-438297" y="2102554"/>
              <a:ext cx="6582544" cy="3841232"/>
              <a:chOff x="4944640" y="2390904"/>
              <a:chExt cx="6582544" cy="3841232"/>
            </a:xfrm>
          </p:grpSpPr>
          <p:grpSp>
            <p:nvGrpSpPr>
              <p:cNvPr id="1026" name="Group 1025">
                <a:extLst>
                  <a:ext uri="{FF2B5EF4-FFF2-40B4-BE49-F238E27FC236}">
                    <a16:creationId xmlns:a16="http://schemas.microsoft.com/office/drawing/2014/main" id="{98C2666E-5634-25FD-F0F7-8066ABA79888}"/>
                  </a:ext>
                </a:extLst>
              </p:cNvPr>
              <p:cNvGrpSpPr/>
              <p:nvPr/>
            </p:nvGrpSpPr>
            <p:grpSpPr>
              <a:xfrm>
                <a:off x="6094435" y="2390904"/>
                <a:ext cx="5432749" cy="3841232"/>
                <a:chOff x="6005226" y="3724703"/>
                <a:chExt cx="5432749" cy="3841232"/>
              </a:xfrm>
            </p:grpSpPr>
            <p:grpSp>
              <p:nvGrpSpPr>
                <p:cNvPr id="1033" name="Group 1032">
                  <a:extLst>
                    <a:ext uri="{FF2B5EF4-FFF2-40B4-BE49-F238E27FC236}">
                      <a16:creationId xmlns:a16="http://schemas.microsoft.com/office/drawing/2014/main" id="{9FEDE4DE-1422-4AA3-8F4A-C107BCE121E8}"/>
                    </a:ext>
                  </a:extLst>
                </p:cNvPr>
                <p:cNvGrpSpPr/>
                <p:nvPr/>
              </p:nvGrpSpPr>
              <p:grpSpPr>
                <a:xfrm>
                  <a:off x="6005226" y="3724703"/>
                  <a:ext cx="5125199" cy="3841232"/>
                  <a:chOff x="6184230" y="986891"/>
                  <a:chExt cx="5125199" cy="3841232"/>
                </a:xfrm>
              </p:grpSpPr>
              <p:pic>
                <p:nvPicPr>
                  <p:cNvPr id="1035" name="Picture 4">
                    <a:extLst>
                      <a:ext uri="{FF2B5EF4-FFF2-40B4-BE49-F238E27FC236}">
                        <a16:creationId xmlns:a16="http://schemas.microsoft.com/office/drawing/2014/main" id="{E4EF239D-E862-9A3F-9E22-E0FE6D86B4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84230" y="986891"/>
                    <a:ext cx="5125199" cy="3841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036" name="Straight Connector 1035">
                    <a:extLst>
                      <a:ext uri="{FF2B5EF4-FFF2-40B4-BE49-F238E27FC236}">
                        <a16:creationId xmlns:a16="http://schemas.microsoft.com/office/drawing/2014/main" id="{85F1B5D2-9DCB-DB11-3F4E-46EC0CD51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74844" y="2662989"/>
                    <a:ext cx="0" cy="1616248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22A330ED-C231-27EB-D733-D24853976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6977" y="3858090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C11C2417-F07B-EECF-B081-64F8D54BA183}"/>
                  </a:ext>
                </a:extLst>
              </p:cNvPr>
              <p:cNvGrpSpPr/>
              <p:nvPr/>
            </p:nvGrpSpPr>
            <p:grpSpPr>
              <a:xfrm>
                <a:off x="4944640" y="5173477"/>
                <a:ext cx="6152826" cy="543820"/>
                <a:chOff x="330631" y="5264258"/>
                <a:chExt cx="6152826" cy="543820"/>
              </a:xfrm>
            </p:grpSpPr>
            <p:cxnSp>
              <p:nvCxnSpPr>
                <p:cNvPr id="1030" name="Straight Arrow Connector 1029">
                  <a:extLst>
                    <a:ext uri="{FF2B5EF4-FFF2-40B4-BE49-F238E27FC236}">
                      <a16:creationId xmlns:a16="http://schemas.microsoft.com/office/drawing/2014/main" id="{9FF581E3-53C0-80A1-7FC9-7EA59097D80C}"/>
                    </a:ext>
                  </a:extLst>
                </p:cNvPr>
                <p:cNvCxnSpPr/>
                <p:nvPr/>
              </p:nvCxnSpPr>
              <p:spPr>
                <a:xfrm>
                  <a:off x="2182114" y="52668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1" name="Straight Arrow Connector 1030">
                  <a:extLst>
                    <a:ext uri="{FF2B5EF4-FFF2-40B4-BE49-F238E27FC236}">
                      <a16:creationId xmlns:a16="http://schemas.microsoft.com/office/drawing/2014/main" id="{CD0D9ABA-2567-7270-A6AE-32E4A96F5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2672" y="52642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2578F65-CFC2-86A2-D520-3856464E999B}"/>
                </a:ext>
              </a:extLst>
            </p:cNvPr>
            <p:cNvGrpSpPr/>
            <p:nvPr/>
          </p:nvGrpSpPr>
          <p:grpSpPr>
            <a:xfrm>
              <a:off x="6754395" y="2102554"/>
              <a:ext cx="6564859" cy="3791829"/>
              <a:chOff x="178231" y="2410253"/>
              <a:chExt cx="6564859" cy="37918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0D29FDA-07DF-415B-87E6-8155CF87E54A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2410253"/>
                <a:chExt cx="6237466" cy="3791829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303D3CBD-4524-6178-AE00-431A740443E6}"/>
                    </a:ext>
                  </a:extLst>
                </p:cNvPr>
                <p:cNvGrpSpPr/>
                <p:nvPr/>
              </p:nvGrpSpPr>
              <p:grpSpPr>
                <a:xfrm>
                  <a:off x="505624" y="2410253"/>
                  <a:ext cx="6237466" cy="3791829"/>
                  <a:chOff x="505624" y="3789603"/>
                  <a:chExt cx="6237466" cy="3791829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14A3F21-BA54-94F3-478A-DCCFA0323A32}"/>
                      </a:ext>
                    </a:extLst>
                  </p:cNvPr>
                  <p:cNvGrpSpPr/>
                  <p:nvPr/>
                </p:nvGrpSpPr>
                <p:grpSpPr>
                  <a:xfrm>
                    <a:off x="505624" y="3789603"/>
                    <a:ext cx="5059283" cy="3791829"/>
                    <a:chOff x="684628" y="1051791"/>
                    <a:chExt cx="5059283" cy="3791829"/>
                  </a:xfrm>
                </p:grpSpPr>
                <p:pic>
                  <p:nvPicPr>
                    <p:cNvPr id="1024" name="Picture 2">
                      <a:extLst>
                        <a:ext uri="{FF2B5EF4-FFF2-40B4-BE49-F238E27FC236}">
                          <a16:creationId xmlns:a16="http://schemas.microsoft.com/office/drawing/2014/main" id="{21784CA6-77F5-B8C0-620F-0962EBD69F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4628" y="1051791"/>
                      <a:ext cx="5059283" cy="379182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025" name="Straight Connector 1024">
                      <a:extLst>
                        <a:ext uri="{FF2B5EF4-FFF2-40B4-BE49-F238E27FC236}">
                          <a16:creationId xmlns:a16="http://schemas.microsoft.com/office/drawing/2014/main" id="{088175F6-37D4-D0C7-A33D-149A514813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9711" y="2017345"/>
                      <a:ext cx="0" cy="2279871"/>
                    </a:xfrm>
                    <a:prstGeom prst="line">
                      <a:avLst/>
                    </a:prstGeom>
                    <a:ln w="127000">
                      <a:solidFill>
                        <a:schemeClr val="accent1">
                          <a:alpha val="52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613"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EC806998-B3EB-08E6-19F6-890DD1680F2F}"/>
                    </a:ext>
                  </a:extLst>
                </p:cNvPr>
                <p:cNvCxnSpPr/>
                <p:nvPr/>
              </p:nvCxnSpPr>
              <p:spPr>
                <a:xfrm>
                  <a:off x="2029714" y="51144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7CD491A-98C5-E604-EBC2-05600B6B0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0272" y="51118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EDAEB3C-11EE-DD9F-B128-B0693520EE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21841" y="3187838"/>
                  <a:ext cx="217732" cy="2214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9831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F6514A-05BC-1893-38E1-ED48F3C0AFA4}"/>
                  </a:ext>
                </a:extLst>
              </p:cNvPr>
              <p:cNvSpPr txBox="1"/>
              <p:nvPr/>
            </p:nvSpPr>
            <p:spPr>
              <a:xfrm>
                <a:off x="7420150" y="1487103"/>
                <a:ext cx="3991173" cy="47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F6514A-05BC-1893-38E1-ED48F3C0A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50" y="1487103"/>
                <a:ext cx="3991173" cy="475649"/>
              </a:xfrm>
              <a:prstGeom prst="rect">
                <a:avLst/>
              </a:prstGeom>
              <a:blipFill>
                <a:blip r:embed="rId2"/>
                <a:stretch>
                  <a:fillRect l="-1270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blipFill>
                <a:blip r:embed="rId3"/>
                <a:stretch>
                  <a:fillRect l="-12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3070626-FD99-A3A9-767E-57E80DB506D9}"/>
              </a:ext>
            </a:extLst>
          </p:cNvPr>
          <p:cNvGrpSpPr/>
          <p:nvPr/>
        </p:nvGrpSpPr>
        <p:grpSpPr>
          <a:xfrm>
            <a:off x="-438297" y="2102554"/>
            <a:ext cx="13757551" cy="3841232"/>
            <a:chOff x="-438297" y="2102554"/>
            <a:chExt cx="13757551" cy="38412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6C144F-BD19-7D12-CFF7-024625948AA6}"/>
                </a:ext>
              </a:extLst>
            </p:cNvPr>
            <p:cNvGrpSpPr/>
            <p:nvPr/>
          </p:nvGrpSpPr>
          <p:grpSpPr>
            <a:xfrm>
              <a:off x="-438297" y="2102554"/>
              <a:ext cx="6582544" cy="3841232"/>
              <a:chOff x="4944640" y="2390904"/>
              <a:chExt cx="6582544" cy="3841232"/>
            </a:xfrm>
          </p:grpSpPr>
          <p:grpSp>
            <p:nvGrpSpPr>
              <p:cNvPr id="1026" name="Group 1025">
                <a:extLst>
                  <a:ext uri="{FF2B5EF4-FFF2-40B4-BE49-F238E27FC236}">
                    <a16:creationId xmlns:a16="http://schemas.microsoft.com/office/drawing/2014/main" id="{98C2666E-5634-25FD-F0F7-8066ABA79888}"/>
                  </a:ext>
                </a:extLst>
              </p:cNvPr>
              <p:cNvGrpSpPr/>
              <p:nvPr/>
            </p:nvGrpSpPr>
            <p:grpSpPr>
              <a:xfrm>
                <a:off x="6094435" y="2390904"/>
                <a:ext cx="5432749" cy="3841232"/>
                <a:chOff x="6005226" y="3724703"/>
                <a:chExt cx="5432749" cy="3841232"/>
              </a:xfrm>
            </p:grpSpPr>
            <p:grpSp>
              <p:nvGrpSpPr>
                <p:cNvPr id="1033" name="Group 1032">
                  <a:extLst>
                    <a:ext uri="{FF2B5EF4-FFF2-40B4-BE49-F238E27FC236}">
                      <a16:creationId xmlns:a16="http://schemas.microsoft.com/office/drawing/2014/main" id="{9FEDE4DE-1422-4AA3-8F4A-C107BCE121E8}"/>
                    </a:ext>
                  </a:extLst>
                </p:cNvPr>
                <p:cNvGrpSpPr/>
                <p:nvPr/>
              </p:nvGrpSpPr>
              <p:grpSpPr>
                <a:xfrm>
                  <a:off x="6005226" y="3724703"/>
                  <a:ext cx="5125199" cy="3841232"/>
                  <a:chOff x="6184230" y="986891"/>
                  <a:chExt cx="5125199" cy="3841232"/>
                </a:xfrm>
              </p:grpSpPr>
              <p:pic>
                <p:nvPicPr>
                  <p:cNvPr id="1035" name="Picture 4">
                    <a:extLst>
                      <a:ext uri="{FF2B5EF4-FFF2-40B4-BE49-F238E27FC236}">
                        <a16:creationId xmlns:a16="http://schemas.microsoft.com/office/drawing/2014/main" id="{E4EF239D-E862-9A3F-9E22-E0FE6D86B4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84230" y="986891"/>
                    <a:ext cx="5125199" cy="3841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036" name="Straight Connector 1035">
                    <a:extLst>
                      <a:ext uri="{FF2B5EF4-FFF2-40B4-BE49-F238E27FC236}">
                        <a16:creationId xmlns:a16="http://schemas.microsoft.com/office/drawing/2014/main" id="{85F1B5D2-9DCB-DB11-3F4E-46EC0CD51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74844" y="2662989"/>
                    <a:ext cx="0" cy="1616248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22A330ED-C231-27EB-D733-D24853976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6977" y="3858090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C11C2417-F07B-EECF-B081-64F8D54BA183}"/>
                  </a:ext>
                </a:extLst>
              </p:cNvPr>
              <p:cNvGrpSpPr/>
              <p:nvPr/>
            </p:nvGrpSpPr>
            <p:grpSpPr>
              <a:xfrm>
                <a:off x="4944640" y="5173477"/>
                <a:ext cx="6152826" cy="543820"/>
                <a:chOff x="330631" y="5264258"/>
                <a:chExt cx="6152826" cy="543820"/>
              </a:xfrm>
            </p:grpSpPr>
            <p:cxnSp>
              <p:nvCxnSpPr>
                <p:cNvPr id="1030" name="Straight Arrow Connector 1029">
                  <a:extLst>
                    <a:ext uri="{FF2B5EF4-FFF2-40B4-BE49-F238E27FC236}">
                      <a16:creationId xmlns:a16="http://schemas.microsoft.com/office/drawing/2014/main" id="{9FF581E3-53C0-80A1-7FC9-7EA59097D80C}"/>
                    </a:ext>
                  </a:extLst>
                </p:cNvPr>
                <p:cNvCxnSpPr/>
                <p:nvPr/>
              </p:nvCxnSpPr>
              <p:spPr>
                <a:xfrm>
                  <a:off x="2182114" y="52668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1" name="Straight Arrow Connector 1030">
                  <a:extLst>
                    <a:ext uri="{FF2B5EF4-FFF2-40B4-BE49-F238E27FC236}">
                      <a16:creationId xmlns:a16="http://schemas.microsoft.com/office/drawing/2014/main" id="{CD0D9ABA-2567-7270-A6AE-32E4A96F5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2672" y="52642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2578F65-CFC2-86A2-D520-3856464E999B}"/>
                </a:ext>
              </a:extLst>
            </p:cNvPr>
            <p:cNvGrpSpPr/>
            <p:nvPr/>
          </p:nvGrpSpPr>
          <p:grpSpPr>
            <a:xfrm>
              <a:off x="6754395" y="2102554"/>
              <a:ext cx="6564859" cy="3791829"/>
              <a:chOff x="178231" y="2410253"/>
              <a:chExt cx="6564859" cy="37918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0D29FDA-07DF-415B-87E6-8155CF87E54A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2410253"/>
                <a:chExt cx="6237466" cy="3791829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303D3CBD-4524-6178-AE00-431A740443E6}"/>
                    </a:ext>
                  </a:extLst>
                </p:cNvPr>
                <p:cNvGrpSpPr/>
                <p:nvPr/>
              </p:nvGrpSpPr>
              <p:grpSpPr>
                <a:xfrm>
                  <a:off x="505624" y="2410253"/>
                  <a:ext cx="6237466" cy="3791829"/>
                  <a:chOff x="505624" y="3789603"/>
                  <a:chExt cx="6237466" cy="3791829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14A3F21-BA54-94F3-478A-DCCFA0323A32}"/>
                      </a:ext>
                    </a:extLst>
                  </p:cNvPr>
                  <p:cNvGrpSpPr/>
                  <p:nvPr/>
                </p:nvGrpSpPr>
                <p:grpSpPr>
                  <a:xfrm>
                    <a:off x="505624" y="3789603"/>
                    <a:ext cx="5059283" cy="3791829"/>
                    <a:chOff x="684628" y="1051791"/>
                    <a:chExt cx="5059283" cy="3791829"/>
                  </a:xfrm>
                </p:grpSpPr>
                <p:pic>
                  <p:nvPicPr>
                    <p:cNvPr id="1024" name="Picture 2">
                      <a:extLst>
                        <a:ext uri="{FF2B5EF4-FFF2-40B4-BE49-F238E27FC236}">
                          <a16:creationId xmlns:a16="http://schemas.microsoft.com/office/drawing/2014/main" id="{21784CA6-77F5-B8C0-620F-0962EBD69F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4628" y="1051791"/>
                      <a:ext cx="5059283" cy="379182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025" name="Straight Connector 1024">
                      <a:extLst>
                        <a:ext uri="{FF2B5EF4-FFF2-40B4-BE49-F238E27FC236}">
                          <a16:creationId xmlns:a16="http://schemas.microsoft.com/office/drawing/2014/main" id="{088175F6-37D4-D0C7-A33D-149A514813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9711" y="2017345"/>
                      <a:ext cx="0" cy="2279871"/>
                    </a:xfrm>
                    <a:prstGeom prst="line">
                      <a:avLst/>
                    </a:prstGeom>
                    <a:ln w="127000">
                      <a:solidFill>
                        <a:schemeClr val="accent1">
                          <a:alpha val="52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613"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EC806998-B3EB-08E6-19F6-890DD1680F2F}"/>
                    </a:ext>
                  </a:extLst>
                </p:cNvPr>
                <p:cNvCxnSpPr/>
                <p:nvPr/>
              </p:nvCxnSpPr>
              <p:spPr>
                <a:xfrm>
                  <a:off x="2029714" y="51144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7CD491A-98C5-E604-EBC2-05600B6B0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0272" y="51118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EDAEB3C-11EE-DD9F-B128-B0693520EE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21841" y="3187838"/>
                  <a:ext cx="217732" cy="2214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20E737-E0B8-D159-A7F1-F36F64175072}"/>
              </a:ext>
            </a:extLst>
          </p:cNvPr>
          <p:cNvCxnSpPr/>
          <p:nvPr/>
        </p:nvCxnSpPr>
        <p:spPr>
          <a:xfrm>
            <a:off x="3670126" y="1741118"/>
            <a:ext cx="3507288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3C6544-E9C0-ADE2-C0BC-E932BBAB4711}"/>
              </a:ext>
            </a:extLst>
          </p:cNvPr>
          <p:cNvSpPr txBox="1"/>
          <p:nvPr/>
        </p:nvSpPr>
        <p:spPr>
          <a:xfrm>
            <a:off x="4233865" y="1248758"/>
            <a:ext cx="276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equal to each other</a:t>
            </a:r>
          </a:p>
        </p:txBody>
      </p:sp>
    </p:spTree>
    <p:extLst>
      <p:ext uri="{BB962C8B-B14F-4D97-AF65-F5344CB8AC3E}">
        <p14:creationId xmlns:p14="http://schemas.microsoft.com/office/powerpoint/2010/main" val="285246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blipFill>
                <a:blip r:embed="rId2"/>
                <a:stretch>
                  <a:fillRect l="-12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3070626-FD99-A3A9-767E-57E80DB506D9}"/>
              </a:ext>
            </a:extLst>
          </p:cNvPr>
          <p:cNvGrpSpPr/>
          <p:nvPr/>
        </p:nvGrpSpPr>
        <p:grpSpPr>
          <a:xfrm>
            <a:off x="-438297" y="2102554"/>
            <a:ext cx="13757551" cy="3841232"/>
            <a:chOff x="-438297" y="2102554"/>
            <a:chExt cx="13757551" cy="38412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6C144F-BD19-7D12-CFF7-024625948AA6}"/>
                </a:ext>
              </a:extLst>
            </p:cNvPr>
            <p:cNvGrpSpPr/>
            <p:nvPr/>
          </p:nvGrpSpPr>
          <p:grpSpPr>
            <a:xfrm>
              <a:off x="-438297" y="2102554"/>
              <a:ext cx="6582544" cy="3841232"/>
              <a:chOff x="4944640" y="2390904"/>
              <a:chExt cx="6582544" cy="3841232"/>
            </a:xfrm>
          </p:grpSpPr>
          <p:grpSp>
            <p:nvGrpSpPr>
              <p:cNvPr id="1026" name="Group 1025">
                <a:extLst>
                  <a:ext uri="{FF2B5EF4-FFF2-40B4-BE49-F238E27FC236}">
                    <a16:creationId xmlns:a16="http://schemas.microsoft.com/office/drawing/2014/main" id="{98C2666E-5634-25FD-F0F7-8066ABA79888}"/>
                  </a:ext>
                </a:extLst>
              </p:cNvPr>
              <p:cNvGrpSpPr/>
              <p:nvPr/>
            </p:nvGrpSpPr>
            <p:grpSpPr>
              <a:xfrm>
                <a:off x="6094435" y="2390904"/>
                <a:ext cx="5432749" cy="3841232"/>
                <a:chOff x="6005226" y="3724703"/>
                <a:chExt cx="5432749" cy="3841232"/>
              </a:xfrm>
            </p:grpSpPr>
            <p:grpSp>
              <p:nvGrpSpPr>
                <p:cNvPr id="1033" name="Group 1032">
                  <a:extLst>
                    <a:ext uri="{FF2B5EF4-FFF2-40B4-BE49-F238E27FC236}">
                      <a16:creationId xmlns:a16="http://schemas.microsoft.com/office/drawing/2014/main" id="{9FEDE4DE-1422-4AA3-8F4A-C107BCE121E8}"/>
                    </a:ext>
                  </a:extLst>
                </p:cNvPr>
                <p:cNvGrpSpPr/>
                <p:nvPr/>
              </p:nvGrpSpPr>
              <p:grpSpPr>
                <a:xfrm>
                  <a:off x="6005226" y="3724703"/>
                  <a:ext cx="5125199" cy="3841232"/>
                  <a:chOff x="6184230" y="986891"/>
                  <a:chExt cx="5125199" cy="3841232"/>
                </a:xfrm>
              </p:grpSpPr>
              <p:pic>
                <p:nvPicPr>
                  <p:cNvPr id="1035" name="Picture 4">
                    <a:extLst>
                      <a:ext uri="{FF2B5EF4-FFF2-40B4-BE49-F238E27FC236}">
                        <a16:creationId xmlns:a16="http://schemas.microsoft.com/office/drawing/2014/main" id="{E4EF239D-E862-9A3F-9E22-E0FE6D86B4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84230" y="986891"/>
                    <a:ext cx="5125199" cy="3841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036" name="Straight Connector 1035">
                    <a:extLst>
                      <a:ext uri="{FF2B5EF4-FFF2-40B4-BE49-F238E27FC236}">
                        <a16:creationId xmlns:a16="http://schemas.microsoft.com/office/drawing/2014/main" id="{85F1B5D2-9DCB-DB11-3F4E-46EC0CD51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74844" y="2662989"/>
                    <a:ext cx="0" cy="1616248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22A330ED-C231-27EB-D733-D24853976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6977" y="3858090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C11C2417-F07B-EECF-B081-64F8D54BA183}"/>
                  </a:ext>
                </a:extLst>
              </p:cNvPr>
              <p:cNvGrpSpPr/>
              <p:nvPr/>
            </p:nvGrpSpPr>
            <p:grpSpPr>
              <a:xfrm>
                <a:off x="4944640" y="5173477"/>
                <a:ext cx="6152826" cy="543820"/>
                <a:chOff x="330631" y="5264258"/>
                <a:chExt cx="6152826" cy="543820"/>
              </a:xfrm>
            </p:grpSpPr>
            <p:cxnSp>
              <p:nvCxnSpPr>
                <p:cNvPr id="1030" name="Straight Arrow Connector 1029">
                  <a:extLst>
                    <a:ext uri="{FF2B5EF4-FFF2-40B4-BE49-F238E27FC236}">
                      <a16:creationId xmlns:a16="http://schemas.microsoft.com/office/drawing/2014/main" id="{9FF581E3-53C0-80A1-7FC9-7EA59097D80C}"/>
                    </a:ext>
                  </a:extLst>
                </p:cNvPr>
                <p:cNvCxnSpPr/>
                <p:nvPr/>
              </p:nvCxnSpPr>
              <p:spPr>
                <a:xfrm>
                  <a:off x="2182114" y="52668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1" name="Straight Arrow Connector 1030">
                  <a:extLst>
                    <a:ext uri="{FF2B5EF4-FFF2-40B4-BE49-F238E27FC236}">
                      <a16:creationId xmlns:a16="http://schemas.microsoft.com/office/drawing/2014/main" id="{CD0D9ABA-2567-7270-A6AE-32E4A96F5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2672" y="52642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2578F65-CFC2-86A2-D520-3856464E999B}"/>
                </a:ext>
              </a:extLst>
            </p:cNvPr>
            <p:cNvGrpSpPr/>
            <p:nvPr/>
          </p:nvGrpSpPr>
          <p:grpSpPr>
            <a:xfrm>
              <a:off x="6754395" y="2102554"/>
              <a:ext cx="6564859" cy="3791829"/>
              <a:chOff x="178231" y="2410253"/>
              <a:chExt cx="6564859" cy="37918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0D29FDA-07DF-415B-87E6-8155CF87E54A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2410253"/>
                <a:chExt cx="6237466" cy="3791829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303D3CBD-4524-6178-AE00-431A740443E6}"/>
                    </a:ext>
                  </a:extLst>
                </p:cNvPr>
                <p:cNvGrpSpPr/>
                <p:nvPr/>
              </p:nvGrpSpPr>
              <p:grpSpPr>
                <a:xfrm>
                  <a:off x="505624" y="2410253"/>
                  <a:ext cx="6237466" cy="3791829"/>
                  <a:chOff x="505624" y="3789603"/>
                  <a:chExt cx="6237466" cy="3791829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14A3F21-BA54-94F3-478A-DCCFA0323A32}"/>
                      </a:ext>
                    </a:extLst>
                  </p:cNvPr>
                  <p:cNvGrpSpPr/>
                  <p:nvPr/>
                </p:nvGrpSpPr>
                <p:grpSpPr>
                  <a:xfrm>
                    <a:off x="505624" y="3789603"/>
                    <a:ext cx="5059283" cy="3791829"/>
                    <a:chOff x="684628" y="1051791"/>
                    <a:chExt cx="5059283" cy="3791829"/>
                  </a:xfrm>
                </p:grpSpPr>
                <p:pic>
                  <p:nvPicPr>
                    <p:cNvPr id="1024" name="Picture 2">
                      <a:extLst>
                        <a:ext uri="{FF2B5EF4-FFF2-40B4-BE49-F238E27FC236}">
                          <a16:creationId xmlns:a16="http://schemas.microsoft.com/office/drawing/2014/main" id="{21784CA6-77F5-B8C0-620F-0962EBD69F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4628" y="1051791"/>
                      <a:ext cx="5059283" cy="379182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025" name="Straight Connector 1024">
                      <a:extLst>
                        <a:ext uri="{FF2B5EF4-FFF2-40B4-BE49-F238E27FC236}">
                          <a16:creationId xmlns:a16="http://schemas.microsoft.com/office/drawing/2014/main" id="{088175F6-37D4-D0C7-A33D-149A514813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9711" y="2017345"/>
                      <a:ext cx="0" cy="2279871"/>
                    </a:xfrm>
                    <a:prstGeom prst="line">
                      <a:avLst/>
                    </a:prstGeom>
                    <a:ln w="127000">
                      <a:solidFill>
                        <a:schemeClr val="accent1">
                          <a:alpha val="52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613"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EC806998-B3EB-08E6-19F6-890DD1680F2F}"/>
                    </a:ext>
                  </a:extLst>
                </p:cNvPr>
                <p:cNvCxnSpPr/>
                <p:nvPr/>
              </p:nvCxnSpPr>
              <p:spPr>
                <a:xfrm>
                  <a:off x="2029714" y="51144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7CD491A-98C5-E604-EBC2-05600B6B0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0272" y="51118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EDAEB3C-11EE-DD9F-B128-B0693520EE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21841" y="3187838"/>
                  <a:ext cx="217732" cy="2214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2527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396792"/>
                <a:ext cx="9660343" cy="625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396792"/>
                <a:ext cx="9660343" cy="625812"/>
              </a:xfrm>
              <a:prstGeom prst="rect">
                <a:avLst/>
              </a:prstGeom>
              <a:blipFill>
                <a:blip r:embed="rId2"/>
                <a:stretch>
                  <a:fillRect l="-525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3070626-FD99-A3A9-767E-57E80DB506D9}"/>
              </a:ext>
            </a:extLst>
          </p:cNvPr>
          <p:cNvGrpSpPr/>
          <p:nvPr/>
        </p:nvGrpSpPr>
        <p:grpSpPr>
          <a:xfrm>
            <a:off x="-438297" y="2102554"/>
            <a:ext cx="13757551" cy="3841232"/>
            <a:chOff x="-438297" y="2102554"/>
            <a:chExt cx="13757551" cy="38412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6C144F-BD19-7D12-CFF7-024625948AA6}"/>
                </a:ext>
              </a:extLst>
            </p:cNvPr>
            <p:cNvGrpSpPr/>
            <p:nvPr/>
          </p:nvGrpSpPr>
          <p:grpSpPr>
            <a:xfrm>
              <a:off x="-438297" y="2102554"/>
              <a:ext cx="6582544" cy="3841232"/>
              <a:chOff x="4944640" y="2390904"/>
              <a:chExt cx="6582544" cy="3841232"/>
            </a:xfrm>
          </p:grpSpPr>
          <p:grpSp>
            <p:nvGrpSpPr>
              <p:cNvPr id="1026" name="Group 1025">
                <a:extLst>
                  <a:ext uri="{FF2B5EF4-FFF2-40B4-BE49-F238E27FC236}">
                    <a16:creationId xmlns:a16="http://schemas.microsoft.com/office/drawing/2014/main" id="{98C2666E-5634-25FD-F0F7-8066ABA79888}"/>
                  </a:ext>
                </a:extLst>
              </p:cNvPr>
              <p:cNvGrpSpPr/>
              <p:nvPr/>
            </p:nvGrpSpPr>
            <p:grpSpPr>
              <a:xfrm>
                <a:off x="6094435" y="2390904"/>
                <a:ext cx="5432749" cy="3841232"/>
                <a:chOff x="6005226" y="3724703"/>
                <a:chExt cx="5432749" cy="3841232"/>
              </a:xfrm>
            </p:grpSpPr>
            <p:grpSp>
              <p:nvGrpSpPr>
                <p:cNvPr id="1033" name="Group 1032">
                  <a:extLst>
                    <a:ext uri="{FF2B5EF4-FFF2-40B4-BE49-F238E27FC236}">
                      <a16:creationId xmlns:a16="http://schemas.microsoft.com/office/drawing/2014/main" id="{9FEDE4DE-1422-4AA3-8F4A-C107BCE121E8}"/>
                    </a:ext>
                  </a:extLst>
                </p:cNvPr>
                <p:cNvGrpSpPr/>
                <p:nvPr/>
              </p:nvGrpSpPr>
              <p:grpSpPr>
                <a:xfrm>
                  <a:off x="6005226" y="3724703"/>
                  <a:ext cx="5125199" cy="3841232"/>
                  <a:chOff x="6184230" y="986891"/>
                  <a:chExt cx="5125199" cy="3841232"/>
                </a:xfrm>
              </p:grpSpPr>
              <p:pic>
                <p:nvPicPr>
                  <p:cNvPr id="1035" name="Picture 4">
                    <a:extLst>
                      <a:ext uri="{FF2B5EF4-FFF2-40B4-BE49-F238E27FC236}">
                        <a16:creationId xmlns:a16="http://schemas.microsoft.com/office/drawing/2014/main" id="{E4EF239D-E862-9A3F-9E22-E0FE6D86B4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84230" y="986891"/>
                    <a:ext cx="5125199" cy="3841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036" name="Straight Connector 1035">
                    <a:extLst>
                      <a:ext uri="{FF2B5EF4-FFF2-40B4-BE49-F238E27FC236}">
                        <a16:creationId xmlns:a16="http://schemas.microsoft.com/office/drawing/2014/main" id="{85F1B5D2-9DCB-DB11-3F4E-46EC0CD51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74844" y="2662989"/>
                    <a:ext cx="0" cy="1616248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22A330ED-C231-27EB-D733-D24853976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6977" y="3858090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C11C2417-F07B-EECF-B081-64F8D54BA183}"/>
                  </a:ext>
                </a:extLst>
              </p:cNvPr>
              <p:cNvGrpSpPr/>
              <p:nvPr/>
            </p:nvGrpSpPr>
            <p:grpSpPr>
              <a:xfrm>
                <a:off x="4944640" y="5173477"/>
                <a:ext cx="6152826" cy="543820"/>
                <a:chOff x="330631" y="5264258"/>
                <a:chExt cx="6152826" cy="543820"/>
              </a:xfrm>
            </p:grpSpPr>
            <p:cxnSp>
              <p:nvCxnSpPr>
                <p:cNvPr id="1030" name="Straight Arrow Connector 1029">
                  <a:extLst>
                    <a:ext uri="{FF2B5EF4-FFF2-40B4-BE49-F238E27FC236}">
                      <a16:creationId xmlns:a16="http://schemas.microsoft.com/office/drawing/2014/main" id="{9FF581E3-53C0-80A1-7FC9-7EA59097D80C}"/>
                    </a:ext>
                  </a:extLst>
                </p:cNvPr>
                <p:cNvCxnSpPr/>
                <p:nvPr/>
              </p:nvCxnSpPr>
              <p:spPr>
                <a:xfrm>
                  <a:off x="2182114" y="52668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1" name="Straight Arrow Connector 1030">
                  <a:extLst>
                    <a:ext uri="{FF2B5EF4-FFF2-40B4-BE49-F238E27FC236}">
                      <a16:creationId xmlns:a16="http://schemas.microsoft.com/office/drawing/2014/main" id="{CD0D9ABA-2567-7270-A6AE-32E4A96F5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2672" y="52642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2578F65-CFC2-86A2-D520-3856464E999B}"/>
                </a:ext>
              </a:extLst>
            </p:cNvPr>
            <p:cNvGrpSpPr/>
            <p:nvPr/>
          </p:nvGrpSpPr>
          <p:grpSpPr>
            <a:xfrm>
              <a:off x="6754395" y="2102554"/>
              <a:ext cx="6564859" cy="3791829"/>
              <a:chOff x="178231" y="2410253"/>
              <a:chExt cx="6564859" cy="37918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0D29FDA-07DF-415B-87E6-8155CF87E54A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2410253"/>
                <a:chExt cx="6237466" cy="3791829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303D3CBD-4524-6178-AE00-431A740443E6}"/>
                    </a:ext>
                  </a:extLst>
                </p:cNvPr>
                <p:cNvGrpSpPr/>
                <p:nvPr/>
              </p:nvGrpSpPr>
              <p:grpSpPr>
                <a:xfrm>
                  <a:off x="505624" y="2410253"/>
                  <a:ext cx="6237466" cy="3791829"/>
                  <a:chOff x="505624" y="3789603"/>
                  <a:chExt cx="6237466" cy="3791829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14A3F21-BA54-94F3-478A-DCCFA0323A32}"/>
                      </a:ext>
                    </a:extLst>
                  </p:cNvPr>
                  <p:cNvGrpSpPr/>
                  <p:nvPr/>
                </p:nvGrpSpPr>
                <p:grpSpPr>
                  <a:xfrm>
                    <a:off x="505624" y="3789603"/>
                    <a:ext cx="5059283" cy="3791829"/>
                    <a:chOff x="684628" y="1051791"/>
                    <a:chExt cx="5059283" cy="3791829"/>
                  </a:xfrm>
                </p:grpSpPr>
                <p:pic>
                  <p:nvPicPr>
                    <p:cNvPr id="1024" name="Picture 2">
                      <a:extLst>
                        <a:ext uri="{FF2B5EF4-FFF2-40B4-BE49-F238E27FC236}">
                          <a16:creationId xmlns:a16="http://schemas.microsoft.com/office/drawing/2014/main" id="{21784CA6-77F5-B8C0-620F-0962EBD69F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4628" y="1051791"/>
                      <a:ext cx="5059283" cy="379182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025" name="Straight Connector 1024">
                      <a:extLst>
                        <a:ext uri="{FF2B5EF4-FFF2-40B4-BE49-F238E27FC236}">
                          <a16:creationId xmlns:a16="http://schemas.microsoft.com/office/drawing/2014/main" id="{088175F6-37D4-D0C7-A33D-149A514813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9711" y="2017345"/>
                      <a:ext cx="0" cy="2279871"/>
                    </a:xfrm>
                    <a:prstGeom prst="line">
                      <a:avLst/>
                    </a:prstGeom>
                    <a:ln w="127000">
                      <a:solidFill>
                        <a:schemeClr val="accent1">
                          <a:alpha val="52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613"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EC806998-B3EB-08E6-19F6-890DD1680F2F}"/>
                    </a:ext>
                  </a:extLst>
                </p:cNvPr>
                <p:cNvCxnSpPr/>
                <p:nvPr/>
              </p:nvCxnSpPr>
              <p:spPr>
                <a:xfrm>
                  <a:off x="2029714" y="51144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7CD491A-98C5-E604-EBC2-05600B6B0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0272" y="51118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EDAEB3C-11EE-DD9F-B128-B0693520EE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21841" y="3187838"/>
                  <a:ext cx="217732" cy="2214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0556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396792"/>
                <a:ext cx="9660343" cy="625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𝒅𝒗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396792"/>
                <a:ext cx="9660343" cy="625812"/>
              </a:xfrm>
              <a:prstGeom prst="rect">
                <a:avLst/>
              </a:prstGeom>
              <a:blipFill>
                <a:blip r:embed="rId2"/>
                <a:stretch>
                  <a:fillRect l="-52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3070626-FD99-A3A9-767E-57E80DB506D9}"/>
              </a:ext>
            </a:extLst>
          </p:cNvPr>
          <p:cNvGrpSpPr/>
          <p:nvPr/>
        </p:nvGrpSpPr>
        <p:grpSpPr>
          <a:xfrm>
            <a:off x="-438297" y="2102554"/>
            <a:ext cx="13757551" cy="3841232"/>
            <a:chOff x="-438297" y="2102554"/>
            <a:chExt cx="13757551" cy="38412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6C144F-BD19-7D12-CFF7-024625948AA6}"/>
                </a:ext>
              </a:extLst>
            </p:cNvPr>
            <p:cNvGrpSpPr/>
            <p:nvPr/>
          </p:nvGrpSpPr>
          <p:grpSpPr>
            <a:xfrm>
              <a:off x="-438297" y="2102554"/>
              <a:ext cx="6582544" cy="3841232"/>
              <a:chOff x="4944640" y="2390904"/>
              <a:chExt cx="6582544" cy="3841232"/>
            </a:xfrm>
          </p:grpSpPr>
          <p:grpSp>
            <p:nvGrpSpPr>
              <p:cNvPr id="1026" name="Group 1025">
                <a:extLst>
                  <a:ext uri="{FF2B5EF4-FFF2-40B4-BE49-F238E27FC236}">
                    <a16:creationId xmlns:a16="http://schemas.microsoft.com/office/drawing/2014/main" id="{98C2666E-5634-25FD-F0F7-8066ABA79888}"/>
                  </a:ext>
                </a:extLst>
              </p:cNvPr>
              <p:cNvGrpSpPr/>
              <p:nvPr/>
            </p:nvGrpSpPr>
            <p:grpSpPr>
              <a:xfrm>
                <a:off x="6094435" y="2390904"/>
                <a:ext cx="5432749" cy="3841232"/>
                <a:chOff x="6005226" y="3724703"/>
                <a:chExt cx="5432749" cy="3841232"/>
              </a:xfrm>
            </p:grpSpPr>
            <p:grpSp>
              <p:nvGrpSpPr>
                <p:cNvPr id="1033" name="Group 1032">
                  <a:extLst>
                    <a:ext uri="{FF2B5EF4-FFF2-40B4-BE49-F238E27FC236}">
                      <a16:creationId xmlns:a16="http://schemas.microsoft.com/office/drawing/2014/main" id="{9FEDE4DE-1422-4AA3-8F4A-C107BCE121E8}"/>
                    </a:ext>
                  </a:extLst>
                </p:cNvPr>
                <p:cNvGrpSpPr/>
                <p:nvPr/>
              </p:nvGrpSpPr>
              <p:grpSpPr>
                <a:xfrm>
                  <a:off x="6005226" y="3724703"/>
                  <a:ext cx="5125199" cy="3841232"/>
                  <a:chOff x="6184230" y="986891"/>
                  <a:chExt cx="5125199" cy="3841232"/>
                </a:xfrm>
              </p:grpSpPr>
              <p:pic>
                <p:nvPicPr>
                  <p:cNvPr id="1035" name="Picture 4">
                    <a:extLst>
                      <a:ext uri="{FF2B5EF4-FFF2-40B4-BE49-F238E27FC236}">
                        <a16:creationId xmlns:a16="http://schemas.microsoft.com/office/drawing/2014/main" id="{E4EF239D-E862-9A3F-9E22-E0FE6D86B4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84230" y="986891"/>
                    <a:ext cx="5125199" cy="3841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036" name="Straight Connector 1035">
                    <a:extLst>
                      <a:ext uri="{FF2B5EF4-FFF2-40B4-BE49-F238E27FC236}">
                        <a16:creationId xmlns:a16="http://schemas.microsoft.com/office/drawing/2014/main" id="{85F1B5D2-9DCB-DB11-3F4E-46EC0CD51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74844" y="2662989"/>
                    <a:ext cx="0" cy="1616248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22A330ED-C231-27EB-D733-D24853976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6977" y="3858090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C11C2417-F07B-EECF-B081-64F8D54BA183}"/>
                  </a:ext>
                </a:extLst>
              </p:cNvPr>
              <p:cNvGrpSpPr/>
              <p:nvPr/>
            </p:nvGrpSpPr>
            <p:grpSpPr>
              <a:xfrm>
                <a:off x="4944640" y="5173477"/>
                <a:ext cx="6152826" cy="543820"/>
                <a:chOff x="330631" y="5264258"/>
                <a:chExt cx="6152826" cy="543820"/>
              </a:xfrm>
            </p:grpSpPr>
            <p:cxnSp>
              <p:nvCxnSpPr>
                <p:cNvPr id="1030" name="Straight Arrow Connector 1029">
                  <a:extLst>
                    <a:ext uri="{FF2B5EF4-FFF2-40B4-BE49-F238E27FC236}">
                      <a16:creationId xmlns:a16="http://schemas.microsoft.com/office/drawing/2014/main" id="{9FF581E3-53C0-80A1-7FC9-7EA59097D80C}"/>
                    </a:ext>
                  </a:extLst>
                </p:cNvPr>
                <p:cNvCxnSpPr/>
                <p:nvPr/>
              </p:nvCxnSpPr>
              <p:spPr>
                <a:xfrm>
                  <a:off x="2182114" y="52668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1" name="Straight Arrow Connector 1030">
                  <a:extLst>
                    <a:ext uri="{FF2B5EF4-FFF2-40B4-BE49-F238E27FC236}">
                      <a16:creationId xmlns:a16="http://schemas.microsoft.com/office/drawing/2014/main" id="{CD0D9ABA-2567-7270-A6AE-32E4A96F5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2672" y="52642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2578F65-CFC2-86A2-D520-3856464E999B}"/>
                </a:ext>
              </a:extLst>
            </p:cNvPr>
            <p:cNvGrpSpPr/>
            <p:nvPr/>
          </p:nvGrpSpPr>
          <p:grpSpPr>
            <a:xfrm>
              <a:off x="6754395" y="2102554"/>
              <a:ext cx="6564859" cy="3791829"/>
              <a:chOff x="178231" y="2410253"/>
              <a:chExt cx="6564859" cy="37918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0D29FDA-07DF-415B-87E6-8155CF87E54A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2410253"/>
                <a:chExt cx="6237466" cy="3791829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303D3CBD-4524-6178-AE00-431A740443E6}"/>
                    </a:ext>
                  </a:extLst>
                </p:cNvPr>
                <p:cNvGrpSpPr/>
                <p:nvPr/>
              </p:nvGrpSpPr>
              <p:grpSpPr>
                <a:xfrm>
                  <a:off x="505624" y="2410253"/>
                  <a:ext cx="6237466" cy="3791829"/>
                  <a:chOff x="505624" y="3789603"/>
                  <a:chExt cx="6237466" cy="3791829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14A3F21-BA54-94F3-478A-DCCFA0323A32}"/>
                      </a:ext>
                    </a:extLst>
                  </p:cNvPr>
                  <p:cNvGrpSpPr/>
                  <p:nvPr/>
                </p:nvGrpSpPr>
                <p:grpSpPr>
                  <a:xfrm>
                    <a:off x="505624" y="3789603"/>
                    <a:ext cx="5059283" cy="3791829"/>
                    <a:chOff x="684628" y="1051791"/>
                    <a:chExt cx="5059283" cy="3791829"/>
                  </a:xfrm>
                </p:grpSpPr>
                <p:pic>
                  <p:nvPicPr>
                    <p:cNvPr id="1024" name="Picture 2">
                      <a:extLst>
                        <a:ext uri="{FF2B5EF4-FFF2-40B4-BE49-F238E27FC236}">
                          <a16:creationId xmlns:a16="http://schemas.microsoft.com/office/drawing/2014/main" id="{21784CA6-77F5-B8C0-620F-0962EBD69F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4628" y="1051791"/>
                      <a:ext cx="5059283" cy="379182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025" name="Straight Connector 1024">
                      <a:extLst>
                        <a:ext uri="{FF2B5EF4-FFF2-40B4-BE49-F238E27FC236}">
                          <a16:creationId xmlns:a16="http://schemas.microsoft.com/office/drawing/2014/main" id="{088175F6-37D4-D0C7-A33D-149A514813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9711" y="2017345"/>
                      <a:ext cx="0" cy="2279871"/>
                    </a:xfrm>
                    <a:prstGeom prst="line">
                      <a:avLst/>
                    </a:prstGeom>
                    <a:ln w="127000">
                      <a:solidFill>
                        <a:schemeClr val="accent1">
                          <a:alpha val="52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613"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EC806998-B3EB-08E6-19F6-890DD1680F2F}"/>
                    </a:ext>
                  </a:extLst>
                </p:cNvPr>
                <p:cNvCxnSpPr/>
                <p:nvPr/>
              </p:nvCxnSpPr>
              <p:spPr>
                <a:xfrm>
                  <a:off x="2029714" y="51144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7CD491A-98C5-E604-EBC2-05600B6B0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0272" y="51118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EDAEB3C-11EE-DD9F-B128-B0693520EE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21841" y="3187838"/>
                  <a:ext cx="217732" cy="2214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7881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607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47</cp:revision>
  <dcterms:created xsi:type="dcterms:W3CDTF">2021-09-20T01:15:13Z</dcterms:created>
  <dcterms:modified xsi:type="dcterms:W3CDTF">2022-09-21T12:57:06Z</dcterms:modified>
</cp:coreProperties>
</file>