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1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4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5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8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4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8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9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4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52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6FCF-2904-0947-A828-CAD04D46AEE6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D4CF-44E8-534A-8678-61288D20DC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2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97715"/>
            <a:ext cx="7772400" cy="4949593"/>
          </a:xfrm>
        </p:spPr>
        <p:txBody>
          <a:bodyPr>
            <a:normAutofit/>
          </a:bodyPr>
          <a:lstStyle/>
          <a:p>
            <a:r>
              <a:rPr lang="en-GB" dirty="0" smtClean="0"/>
              <a:t>Cannon’s </a:t>
            </a:r>
            <a:r>
              <a:rPr lang="en-GB" dirty="0" smtClean="0"/>
              <a:t>Algorithm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Vicent </a:t>
            </a:r>
            <a:r>
              <a:rPr lang="en-GB" dirty="0" err="1" smtClean="0"/>
              <a:t>Sanz</a:t>
            </a:r>
            <a:r>
              <a:rPr lang="en-GB" dirty="0" smtClean="0"/>
              <a:t> Marco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5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Cannon’s Algorithm</a:t>
            </a:r>
            <a:endParaRPr lang="en-GB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301455"/>
              </p:ext>
            </p:extLst>
          </p:nvPr>
        </p:nvGraphicFramePr>
        <p:xfrm>
          <a:off x="587081" y="2264775"/>
          <a:ext cx="3280494" cy="13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98"/>
                <a:gridCol w="1093498"/>
                <a:gridCol w="1093498"/>
              </a:tblGrid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A13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100520"/>
              </p:ext>
            </p:extLst>
          </p:nvPr>
        </p:nvGraphicFramePr>
        <p:xfrm>
          <a:off x="4617999" y="2320933"/>
          <a:ext cx="3461754" cy="13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8"/>
                <a:gridCol w="1153918"/>
                <a:gridCol w="1153918"/>
              </a:tblGrid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B13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B23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B33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674025" y="3607575"/>
            <a:ext cx="547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Step 1:  </a:t>
            </a:r>
            <a:r>
              <a:rPr lang="en-GB" dirty="0" err="1" smtClean="0"/>
              <a:t>Submatrix</a:t>
            </a:r>
            <a:r>
              <a:rPr lang="en-GB" dirty="0" smtClean="0"/>
              <a:t> are moved from their initial position.</a:t>
            </a:r>
            <a:endParaRPr lang="en-GB" dirty="0"/>
          </a:p>
        </p:txBody>
      </p:sp>
      <p:sp>
        <p:nvSpPr>
          <p:cNvPr id="7" name="CuadroTexto 6"/>
          <p:cNvSpPr txBox="1"/>
          <p:nvPr/>
        </p:nvSpPr>
        <p:spPr>
          <a:xfrm>
            <a:off x="909168" y="1564328"/>
            <a:ext cx="230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and B are </a:t>
            </a:r>
            <a:r>
              <a:rPr lang="en-GB" dirty="0" err="1" smtClean="0"/>
              <a:t>submatrix</a:t>
            </a:r>
            <a:r>
              <a:rPr lang="en-GB" dirty="0" smtClean="0"/>
              <a:t>.</a:t>
            </a:r>
            <a:endParaRPr lang="en-GB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115482"/>
              </p:ext>
            </p:extLst>
          </p:nvPr>
        </p:nvGraphicFramePr>
        <p:xfrm>
          <a:off x="694925" y="4278684"/>
          <a:ext cx="3280494" cy="13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98"/>
                <a:gridCol w="1093498"/>
                <a:gridCol w="1093498"/>
              </a:tblGrid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A13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A21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815535"/>
              </p:ext>
            </p:extLst>
          </p:nvPr>
        </p:nvGraphicFramePr>
        <p:xfrm>
          <a:off x="4617999" y="4278684"/>
          <a:ext cx="3461754" cy="13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8"/>
                <a:gridCol w="1153918"/>
                <a:gridCol w="1153918"/>
              </a:tblGrid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B33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B13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B23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9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Cannon’s Algorithm</a:t>
            </a:r>
            <a:endParaRPr lang="en-GB" dirty="0"/>
          </a:p>
        </p:txBody>
      </p:sp>
      <p:sp>
        <p:nvSpPr>
          <p:cNvPr id="4" name="Marcador de contenido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7994496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Step 2: we send the </a:t>
            </a:r>
            <a:r>
              <a:rPr lang="en-GB" sz="1800" dirty="0" err="1" smtClean="0"/>
              <a:t>submatrix</a:t>
            </a:r>
            <a:r>
              <a:rPr lang="en-GB" sz="1800" dirty="0" smtClean="0"/>
              <a:t> [ex:A11 and B11] for the stream for calculate the </a:t>
            </a:r>
          </a:p>
          <a:p>
            <a:r>
              <a:rPr lang="en-GB" sz="1800" dirty="0" smtClean="0"/>
              <a:t>multiplication. The multiplication is element by element.  And we will save the </a:t>
            </a:r>
          </a:p>
          <a:p>
            <a:r>
              <a:rPr lang="en-GB" sz="1800" dirty="0" smtClean="0"/>
              <a:t>result in a new matrix(C)</a:t>
            </a:r>
            <a:endParaRPr lang="en-GB" sz="1800" dirty="0"/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457200" y="2673362"/>
            <a:ext cx="6609502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Step 3: we move the </a:t>
            </a:r>
            <a:r>
              <a:rPr lang="en-GB" sz="1800" dirty="0" err="1" smtClean="0"/>
              <a:t>submatrix</a:t>
            </a:r>
            <a:r>
              <a:rPr lang="en-GB" sz="1800" dirty="0" smtClean="0"/>
              <a:t> A and </a:t>
            </a:r>
            <a:r>
              <a:rPr lang="en-GB" sz="1800" dirty="0" err="1" smtClean="0"/>
              <a:t>submatrix</a:t>
            </a:r>
            <a:r>
              <a:rPr lang="en-GB" sz="1800" dirty="0" smtClean="0"/>
              <a:t> B  like the image:</a:t>
            </a:r>
            <a:endParaRPr lang="en-GB" sz="1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41" y="3429000"/>
            <a:ext cx="2908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5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Cannon’s Algorithm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Then we have this for the next step: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r>
              <a:rPr lang="en-GB" sz="1800" dirty="0" smtClean="0"/>
              <a:t>We will send the </a:t>
            </a:r>
            <a:r>
              <a:rPr lang="en-GB" sz="1800" dirty="0" err="1" smtClean="0"/>
              <a:t>submatrix</a:t>
            </a:r>
            <a:r>
              <a:rPr lang="en-GB" sz="1800" dirty="0" smtClean="0"/>
              <a:t> for the streams and calculate the multiplication and they will send the result of this multiplication.</a:t>
            </a:r>
          </a:p>
          <a:p>
            <a:endParaRPr lang="en-GB" sz="1800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912317"/>
              </p:ext>
            </p:extLst>
          </p:nvPr>
        </p:nvGraphicFramePr>
        <p:xfrm>
          <a:off x="694925" y="2440919"/>
          <a:ext cx="3280494" cy="13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98"/>
                <a:gridCol w="1093498"/>
                <a:gridCol w="1093498"/>
              </a:tblGrid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A11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A22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78145"/>
              </p:ext>
            </p:extLst>
          </p:nvPr>
        </p:nvGraphicFramePr>
        <p:xfrm>
          <a:off x="4617999" y="2440919"/>
          <a:ext cx="3461754" cy="13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8"/>
                <a:gridCol w="1153918"/>
                <a:gridCol w="1153918"/>
              </a:tblGrid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B13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B23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B33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79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Cannon’s Algorithm</a:t>
            </a:r>
            <a:endParaRPr lang="en-GB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1963"/>
              </p:ext>
            </p:extLst>
          </p:nvPr>
        </p:nvGraphicFramePr>
        <p:xfrm>
          <a:off x="694925" y="2440919"/>
          <a:ext cx="3280494" cy="13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98"/>
                <a:gridCol w="1093498"/>
                <a:gridCol w="1093498"/>
              </a:tblGrid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A12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A32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093075"/>
              </p:ext>
            </p:extLst>
          </p:nvPr>
        </p:nvGraphicFramePr>
        <p:xfrm>
          <a:off x="4617999" y="2440919"/>
          <a:ext cx="3461754" cy="13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8"/>
                <a:gridCol w="1153918"/>
                <a:gridCol w="1153918"/>
              </a:tblGrid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B23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B33</a:t>
                      </a:r>
                      <a:endParaRPr lang="en-GB" dirty="0"/>
                    </a:p>
                  </a:txBody>
                  <a:tcPr/>
                </a:tc>
              </a:tr>
              <a:tr h="443050">
                <a:tc>
                  <a:txBody>
                    <a:bodyPr/>
                    <a:lstStyle/>
                    <a:p>
                      <a:r>
                        <a:rPr lang="en-GB" dirty="0" smtClean="0"/>
                        <a:t>B21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B13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02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Cannon’s Algorithm</a:t>
            </a:r>
            <a:endParaRPr lang="en-GB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Finally we plus all the multiplication in the matrix result (C):</a:t>
            </a:r>
            <a:endParaRPr lang="en-GB" sz="1800" dirty="0"/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932084"/>
              </p:ext>
            </p:extLst>
          </p:nvPr>
        </p:nvGraphicFramePr>
        <p:xfrm>
          <a:off x="866585" y="2461096"/>
          <a:ext cx="7246473" cy="294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491"/>
                <a:gridCol w="2415491"/>
                <a:gridCol w="2415491"/>
              </a:tblGrid>
              <a:tr h="982537">
                <a:tc>
                  <a:txBody>
                    <a:bodyPr/>
                    <a:lstStyle/>
                    <a:p>
                      <a:r>
                        <a:rPr lang="en-GB" dirty="0" smtClean="0"/>
                        <a:t>C11 = A11*B11 +</a:t>
                      </a:r>
                    </a:p>
                    <a:p>
                      <a:r>
                        <a:rPr lang="en-GB" dirty="0" smtClean="0"/>
                        <a:t>           A12*B21 +</a:t>
                      </a:r>
                    </a:p>
                    <a:p>
                      <a:r>
                        <a:rPr lang="en-GB" baseline="0" dirty="0" smtClean="0"/>
                        <a:t>           A13*B31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C12 = A12*B22 +</a:t>
                      </a:r>
                    </a:p>
                    <a:p>
                      <a:r>
                        <a:rPr lang="en-GB" dirty="0" smtClean="0"/>
                        <a:t>           A13*B32 +</a:t>
                      </a:r>
                    </a:p>
                    <a:p>
                      <a:r>
                        <a:rPr lang="en-GB" baseline="0" dirty="0" smtClean="0"/>
                        <a:t>           A11*B12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C13 = A13*B33 +</a:t>
                      </a:r>
                    </a:p>
                    <a:p>
                      <a:r>
                        <a:rPr lang="en-GB" dirty="0" smtClean="0"/>
                        <a:t>           A11*B13 +</a:t>
                      </a:r>
                    </a:p>
                    <a:p>
                      <a:r>
                        <a:rPr lang="en-GB" baseline="0" dirty="0" smtClean="0"/>
                        <a:t>           A12*B23</a:t>
                      </a:r>
                      <a:endParaRPr lang="en-GB" dirty="0"/>
                    </a:p>
                  </a:txBody>
                  <a:tcPr/>
                </a:tc>
              </a:tr>
              <a:tr h="982537">
                <a:tc>
                  <a:txBody>
                    <a:bodyPr/>
                    <a:lstStyle/>
                    <a:p>
                      <a:r>
                        <a:rPr lang="en-GB" dirty="0" smtClean="0"/>
                        <a:t>C21 = A22*B21 +</a:t>
                      </a:r>
                    </a:p>
                    <a:p>
                      <a:r>
                        <a:rPr lang="en-GB" dirty="0" smtClean="0"/>
                        <a:t>           A23*B31 +</a:t>
                      </a:r>
                    </a:p>
                    <a:p>
                      <a:r>
                        <a:rPr lang="en-GB" baseline="0" dirty="0" smtClean="0"/>
                        <a:t>           A21*B11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C22 = A23*B32 +</a:t>
                      </a:r>
                    </a:p>
                    <a:p>
                      <a:r>
                        <a:rPr lang="en-GB" dirty="0" smtClean="0"/>
                        <a:t>           A21*B12 +</a:t>
                      </a:r>
                    </a:p>
                    <a:p>
                      <a:r>
                        <a:rPr lang="en-GB" baseline="0" dirty="0" smtClean="0"/>
                        <a:t>           A22*B22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C23 = A21*B13 +</a:t>
                      </a:r>
                    </a:p>
                    <a:p>
                      <a:r>
                        <a:rPr lang="en-GB" dirty="0" smtClean="0"/>
                        <a:t>           A22*B23 +</a:t>
                      </a:r>
                    </a:p>
                    <a:p>
                      <a:r>
                        <a:rPr lang="en-GB" baseline="0" dirty="0" smtClean="0"/>
                        <a:t>           A23*B33</a:t>
                      </a:r>
                      <a:endParaRPr lang="en-GB" dirty="0"/>
                    </a:p>
                  </a:txBody>
                  <a:tcPr/>
                </a:tc>
              </a:tr>
              <a:tr h="982537">
                <a:tc>
                  <a:txBody>
                    <a:bodyPr/>
                    <a:lstStyle/>
                    <a:p>
                      <a:r>
                        <a:rPr lang="en-GB" dirty="0" smtClean="0"/>
                        <a:t>C31 = A33*B31 +</a:t>
                      </a:r>
                    </a:p>
                    <a:p>
                      <a:r>
                        <a:rPr lang="en-GB" dirty="0" smtClean="0"/>
                        <a:t>           A31*B11 +</a:t>
                      </a:r>
                    </a:p>
                    <a:p>
                      <a:r>
                        <a:rPr lang="en-GB" baseline="0" dirty="0" smtClean="0"/>
                        <a:t>           A32*B21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C32 = A31*B12 +</a:t>
                      </a:r>
                    </a:p>
                    <a:p>
                      <a:r>
                        <a:rPr lang="en-GB" dirty="0" smtClean="0"/>
                        <a:t>           A32*B22 +</a:t>
                      </a:r>
                    </a:p>
                    <a:p>
                      <a:r>
                        <a:rPr lang="en-GB" baseline="0" dirty="0" smtClean="0"/>
                        <a:t>           A33*B32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C33 = A32*B23 +</a:t>
                      </a:r>
                    </a:p>
                    <a:p>
                      <a:r>
                        <a:rPr lang="en-GB" dirty="0" smtClean="0"/>
                        <a:t>           A33</a:t>
                      </a:r>
                      <a:r>
                        <a:rPr lang="en-GB" smtClean="0"/>
                        <a:t>*B33 +</a:t>
                      </a:r>
                      <a:endParaRPr lang="en-GB" dirty="0" smtClean="0"/>
                    </a:p>
                    <a:p>
                      <a:r>
                        <a:rPr lang="en-GB" baseline="0" dirty="0" smtClean="0"/>
                        <a:t>           A31*B13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843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336</Words>
  <Application>Microsoft Macintosh PowerPoint</Application>
  <PresentationFormat>Presentación en pantalla (4:3)</PresentationFormat>
  <Paragraphs>120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Cannon’s Algorithm  Vicent Sanz Marco  </vt:lpstr>
      <vt:lpstr>Cannon’s Algorithm</vt:lpstr>
      <vt:lpstr>Cannon’s Algorithm</vt:lpstr>
      <vt:lpstr>Cannon’s Algorithm</vt:lpstr>
      <vt:lpstr>Cannon’s Algorithm</vt:lpstr>
      <vt:lpstr>Cannon’s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Cannon’s Algorithm</dc:title>
  <dc:creator>Vicent Sanz Marco</dc:creator>
  <cp:lastModifiedBy>Vicent Sanz Marco</cp:lastModifiedBy>
  <cp:revision>10</cp:revision>
  <dcterms:created xsi:type="dcterms:W3CDTF">2013-02-26T09:27:59Z</dcterms:created>
  <dcterms:modified xsi:type="dcterms:W3CDTF">2013-03-25T16:20:25Z</dcterms:modified>
</cp:coreProperties>
</file>