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D07A-A4B2-764F-97A4-225691C5450A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A0AD-FB0B-974B-BC2D-7180FF503D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5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D07A-A4B2-764F-97A4-225691C5450A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A0AD-FB0B-974B-BC2D-7180FF503D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8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D07A-A4B2-764F-97A4-225691C5450A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A0AD-FB0B-974B-BC2D-7180FF503D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0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D07A-A4B2-764F-97A4-225691C5450A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A0AD-FB0B-974B-BC2D-7180FF503D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5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D07A-A4B2-764F-97A4-225691C5450A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A0AD-FB0B-974B-BC2D-7180FF503D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D07A-A4B2-764F-97A4-225691C5450A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A0AD-FB0B-974B-BC2D-7180FF503D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12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D07A-A4B2-764F-97A4-225691C5450A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A0AD-FB0B-974B-BC2D-7180FF503D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72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D07A-A4B2-764F-97A4-225691C5450A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A0AD-FB0B-974B-BC2D-7180FF503D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42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D07A-A4B2-764F-97A4-225691C5450A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A0AD-FB0B-974B-BC2D-7180FF503D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9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D07A-A4B2-764F-97A4-225691C5450A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A0AD-FB0B-974B-BC2D-7180FF503D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2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D07A-A4B2-764F-97A4-225691C5450A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A0AD-FB0B-974B-BC2D-7180FF503D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3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D07A-A4B2-764F-97A4-225691C5450A}" type="datetimeFigureOut">
              <a:rPr lang="es-ES" smtClean="0"/>
              <a:t>25/03/2013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A0AD-FB0B-974B-BC2D-7180FF503D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3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Cannon Algorithm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Another explanation</a:t>
            </a:r>
          </a:p>
          <a:p>
            <a:r>
              <a:rPr lang="en-GB" dirty="0" smtClean="0"/>
              <a:t>Vicent S</a:t>
            </a:r>
            <a:r>
              <a:rPr lang="es-ES" dirty="0" smtClean="0"/>
              <a:t>a</a:t>
            </a:r>
            <a:r>
              <a:rPr lang="en-GB" dirty="0" err="1" smtClean="0"/>
              <a:t>nz</a:t>
            </a:r>
            <a:r>
              <a:rPr lang="en-GB" dirty="0" smtClean="0"/>
              <a:t> Marco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61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1" y="698500"/>
            <a:ext cx="8831924" cy="54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5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1" y="774700"/>
            <a:ext cx="8774199" cy="529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5" y="800100"/>
            <a:ext cx="8702043" cy="52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4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0" y="787400"/>
            <a:ext cx="8716474" cy="526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0" y="787400"/>
            <a:ext cx="8889649" cy="52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5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4" y="787400"/>
            <a:ext cx="8687615" cy="52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00"/>
            <a:ext cx="9144000" cy="48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75" y="1081785"/>
            <a:ext cx="8543299" cy="51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1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7" y="850900"/>
            <a:ext cx="8673181" cy="51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5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38" y="800100"/>
            <a:ext cx="8803062" cy="52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0" y="812800"/>
            <a:ext cx="8658749" cy="52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8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5" y="1041400"/>
            <a:ext cx="8745337" cy="475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9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2" y="800100"/>
            <a:ext cx="8817493" cy="525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4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</Words>
  <Application>Microsoft Macintosh PowerPoint</Application>
  <PresentationFormat>Presentación en pantalla (4:3)</PresentationFormat>
  <Paragraphs>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Cannon Algorithm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Cannon Algorithm</dc:title>
  <dc:creator>Vicent Sanz Marco</dc:creator>
  <cp:lastModifiedBy>Vicent Sanz Marco</cp:lastModifiedBy>
  <cp:revision>2</cp:revision>
  <dcterms:created xsi:type="dcterms:W3CDTF">2013-03-25T16:11:40Z</dcterms:created>
  <dcterms:modified xsi:type="dcterms:W3CDTF">2013-03-25T16:19:45Z</dcterms:modified>
</cp:coreProperties>
</file>