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6"/>
  </p:notesMasterIdLst>
  <p:sldIdLst>
    <p:sldId id="262" r:id="rId2"/>
    <p:sldId id="267" r:id="rId3"/>
    <p:sldId id="268" r:id="rId4"/>
    <p:sldId id="272" r:id="rId5"/>
    <p:sldId id="275" r:id="rId6"/>
    <p:sldId id="266" r:id="rId7"/>
    <p:sldId id="286" r:id="rId8"/>
    <p:sldId id="281" r:id="rId9"/>
    <p:sldId id="282" r:id="rId10"/>
    <p:sldId id="257" r:id="rId11"/>
    <p:sldId id="258" r:id="rId12"/>
    <p:sldId id="259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2FC60-BEAE-4CBF-BD17-E9A1A28229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DF0E0-04D9-4C87-A23F-31710CE343FF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</a:p>
      </dgm:t>
    </dgm:pt>
    <dgm:pt modelId="{5E7C82B7-768B-4A18-8412-129D2DC963BC}" type="parTrans" cxnId="{7043838D-9366-4578-BB4C-79A22E01B9D2}">
      <dgm:prSet/>
      <dgm:spPr/>
      <dgm:t>
        <a:bodyPr/>
        <a:lstStyle/>
        <a:p>
          <a:endParaRPr lang="en-US"/>
        </a:p>
      </dgm:t>
    </dgm:pt>
    <dgm:pt modelId="{02F61DED-8FF6-4F5B-BAC1-F9969006B490}" type="sibTrans" cxnId="{7043838D-9366-4578-BB4C-79A22E01B9D2}">
      <dgm:prSet/>
      <dgm:spPr/>
      <dgm:t>
        <a:bodyPr/>
        <a:lstStyle/>
        <a:p>
          <a:endParaRPr lang="en-US"/>
        </a:p>
      </dgm:t>
    </dgm:pt>
    <dgm:pt modelId="{ECA3DC58-022D-4F1D-ADE5-5AF5F7F0A4C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Top 10 Customer Analysis</a:t>
          </a:r>
        </a:p>
      </dgm:t>
    </dgm:pt>
    <dgm:pt modelId="{A0BAD2E4-9DF9-4A6E-8214-60EB078417C1}" type="parTrans" cxnId="{32CEE72C-5E56-4B37-993D-60F6063149A8}">
      <dgm:prSet/>
      <dgm:spPr/>
      <dgm:t>
        <a:bodyPr/>
        <a:lstStyle/>
        <a:p>
          <a:endParaRPr lang="en-US"/>
        </a:p>
      </dgm:t>
    </dgm:pt>
    <dgm:pt modelId="{7BC42D66-C5E6-4902-8815-8943B3B4C2EB}" type="sibTrans" cxnId="{32CEE72C-5E56-4B37-993D-60F6063149A8}">
      <dgm:prSet/>
      <dgm:spPr/>
      <dgm:t>
        <a:bodyPr/>
        <a:lstStyle/>
        <a:p>
          <a:endParaRPr lang="en-US"/>
        </a:p>
      </dgm:t>
    </dgm:pt>
    <dgm:pt modelId="{ADDD44C6-A6E9-4387-8B18-17310476851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785CC3-CA9B-4800-94A0-E305D82A375F}" type="parTrans" cxnId="{589B52DE-B6AD-423B-9116-BC4D9C590B98}">
      <dgm:prSet/>
      <dgm:spPr/>
      <dgm:t>
        <a:bodyPr/>
        <a:lstStyle/>
        <a:p>
          <a:endParaRPr lang="en-US"/>
        </a:p>
      </dgm:t>
    </dgm:pt>
    <dgm:pt modelId="{84A20F61-4A4A-4719-ADA9-718BED03BFB6}" type="sibTrans" cxnId="{589B52DE-B6AD-423B-9116-BC4D9C590B98}">
      <dgm:prSet/>
      <dgm:spPr/>
      <dgm:t>
        <a:bodyPr/>
        <a:lstStyle/>
        <a:p>
          <a:endParaRPr lang="en-US"/>
        </a:p>
      </dgm:t>
    </dgm:pt>
    <dgm:pt modelId="{5560D5DD-0A1D-42FB-8C7B-D6F7B05302C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Most Rented Film Analysis</a:t>
          </a:r>
        </a:p>
      </dgm:t>
    </dgm:pt>
    <dgm:pt modelId="{AC0108CC-EAF4-4813-9B4E-04BFCDC6BFF5}" type="parTrans" cxnId="{343A9D2A-DEF5-4039-A447-25D714D1DA06}">
      <dgm:prSet/>
      <dgm:spPr/>
      <dgm:t>
        <a:bodyPr/>
        <a:lstStyle/>
        <a:p>
          <a:endParaRPr lang="en-US"/>
        </a:p>
      </dgm:t>
    </dgm:pt>
    <dgm:pt modelId="{91BC2A7A-515B-47C5-A9F6-CDB85AEC52E3}" type="sibTrans" cxnId="{343A9D2A-DEF5-4039-A447-25D714D1DA06}">
      <dgm:prSet/>
      <dgm:spPr/>
      <dgm:t>
        <a:bodyPr/>
        <a:lstStyle/>
        <a:p>
          <a:endParaRPr lang="en-US"/>
        </a:p>
      </dgm:t>
    </dgm:pt>
    <dgm:pt modelId="{E33A15D7-5C0E-4749-BD9A-CB9B5A0598A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Tools Required:</a:t>
          </a:r>
        </a:p>
      </dgm:t>
    </dgm:pt>
    <dgm:pt modelId="{CFE0274C-9A38-4746-A2EA-288654756C0C}" type="parTrans" cxnId="{C26EA210-EED5-46CB-BDD7-F6D4D8845CA1}">
      <dgm:prSet/>
      <dgm:spPr/>
      <dgm:t>
        <a:bodyPr/>
        <a:lstStyle/>
        <a:p>
          <a:endParaRPr lang="en-IN"/>
        </a:p>
      </dgm:t>
    </dgm:pt>
    <dgm:pt modelId="{B06AACAB-A7C8-4A6B-BD23-8AFF6E3C8FDE}" type="sibTrans" cxnId="{C26EA210-EED5-46CB-BDD7-F6D4D8845CA1}">
      <dgm:prSet/>
      <dgm:spPr/>
      <dgm:t>
        <a:bodyPr/>
        <a:lstStyle/>
        <a:p>
          <a:endParaRPr lang="en-IN"/>
        </a:p>
      </dgm:t>
    </dgm:pt>
    <dgm:pt modelId="{61E1AB76-92F6-4DD2-A089-1197EF535D95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gm:t>
    </dgm:pt>
    <dgm:pt modelId="{6A4FD7F4-4502-4403-8BBF-FE6B8E803DD6}" type="parTrans" cxnId="{1BB4AA35-FEAF-42F8-BAEB-CF4EE86463C4}">
      <dgm:prSet/>
      <dgm:spPr/>
      <dgm:t>
        <a:bodyPr/>
        <a:lstStyle/>
        <a:p>
          <a:endParaRPr lang="en-IN"/>
        </a:p>
      </dgm:t>
    </dgm:pt>
    <dgm:pt modelId="{DB04B2FF-C8D4-4145-8DDE-F99EEF5B4492}" type="sibTrans" cxnId="{1BB4AA35-FEAF-42F8-BAEB-CF4EE86463C4}">
      <dgm:prSet/>
      <dgm:spPr/>
      <dgm:t>
        <a:bodyPr/>
        <a:lstStyle/>
        <a:p>
          <a:endParaRPr lang="en-IN"/>
        </a:p>
      </dgm:t>
    </dgm:pt>
    <dgm:pt modelId="{66DD84C6-D427-446A-B0AD-B19BF287D417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gm:t>
    </dgm:pt>
    <dgm:pt modelId="{316D0A9B-1023-4B2B-9C87-08DD271E9E0D}" type="parTrans" cxnId="{05D5EA91-7B69-4BA7-B73E-C6039401F2CF}">
      <dgm:prSet/>
      <dgm:spPr/>
      <dgm:t>
        <a:bodyPr/>
        <a:lstStyle/>
        <a:p>
          <a:endParaRPr lang="en-IN"/>
        </a:p>
      </dgm:t>
    </dgm:pt>
    <dgm:pt modelId="{691AE8A4-3DB9-4D1F-8606-67ECB4E1A534}" type="sibTrans" cxnId="{05D5EA91-7B69-4BA7-B73E-C6039401F2CF}">
      <dgm:prSet/>
      <dgm:spPr/>
      <dgm:t>
        <a:bodyPr/>
        <a:lstStyle/>
        <a:p>
          <a:endParaRPr lang="en-IN"/>
        </a:p>
      </dgm:t>
    </dgm:pt>
    <dgm:pt modelId="{48A2E82E-723F-49D8-AFA0-FF0C65FEB1C1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</a:p>
      </dgm:t>
    </dgm:pt>
    <dgm:pt modelId="{76346D41-E27F-40C4-959E-8F727CB40978}" type="parTrans" cxnId="{47D7B45D-B277-47E5-93BF-AD3A41C1AF9A}">
      <dgm:prSet/>
      <dgm:spPr/>
      <dgm:t>
        <a:bodyPr/>
        <a:lstStyle/>
        <a:p>
          <a:endParaRPr lang="en-IN"/>
        </a:p>
      </dgm:t>
    </dgm:pt>
    <dgm:pt modelId="{CAB64835-0E94-45C6-8D85-EC92C5E9D96E}" type="sibTrans" cxnId="{47D7B45D-B277-47E5-93BF-AD3A41C1AF9A}">
      <dgm:prSet/>
      <dgm:spPr/>
      <dgm:t>
        <a:bodyPr/>
        <a:lstStyle/>
        <a:p>
          <a:endParaRPr lang="en-IN"/>
        </a:p>
      </dgm:t>
    </dgm:pt>
    <dgm:pt modelId="{F1CB9CEC-F2F2-47A7-B422-BA6E7E2E89D4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Tableau</a:t>
          </a:r>
        </a:p>
      </dgm:t>
    </dgm:pt>
    <dgm:pt modelId="{2B8F743B-59CB-41B5-B338-275DCC1993B0}" type="parTrans" cxnId="{AF15A91E-C55A-48A0-ABF7-A0E26FB0C450}">
      <dgm:prSet/>
      <dgm:spPr/>
      <dgm:t>
        <a:bodyPr/>
        <a:lstStyle/>
        <a:p>
          <a:endParaRPr lang="en-IN"/>
        </a:p>
      </dgm:t>
    </dgm:pt>
    <dgm:pt modelId="{BAC38678-B9AD-4C17-B823-0FB8FC47B47A}" type="sibTrans" cxnId="{AF15A91E-C55A-48A0-ABF7-A0E26FB0C450}">
      <dgm:prSet/>
      <dgm:spPr/>
      <dgm:t>
        <a:bodyPr/>
        <a:lstStyle/>
        <a:p>
          <a:endParaRPr lang="en-IN"/>
        </a:p>
      </dgm:t>
    </dgm:pt>
    <dgm:pt modelId="{3B3014A5-44AE-49E2-ADD2-37ECCBFE8F75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Jira</a:t>
          </a:r>
        </a:p>
      </dgm:t>
    </dgm:pt>
    <dgm:pt modelId="{4E2F1F58-39F5-4E78-B0ED-0A9094E16F5A}" type="parTrans" cxnId="{CBE73E80-4022-475F-A539-38371FE9B13E}">
      <dgm:prSet/>
      <dgm:spPr/>
      <dgm:t>
        <a:bodyPr/>
        <a:lstStyle/>
        <a:p>
          <a:endParaRPr lang="en-IN"/>
        </a:p>
      </dgm:t>
    </dgm:pt>
    <dgm:pt modelId="{0F9D2476-2187-4909-AEC5-42EC0EF45074}" type="sibTrans" cxnId="{CBE73E80-4022-475F-A539-38371FE9B13E}">
      <dgm:prSet/>
      <dgm:spPr/>
      <dgm:t>
        <a:bodyPr/>
        <a:lstStyle/>
        <a:p>
          <a:endParaRPr lang="en-IN"/>
        </a:p>
      </dgm:t>
    </dgm:pt>
    <dgm:pt modelId="{C7C24440-9499-4FE6-8F6E-E02D7E8D7F1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Statements</a:t>
          </a:r>
        </a:p>
      </dgm:t>
    </dgm:pt>
    <dgm:pt modelId="{5534EDFA-CA1F-4FC4-B3F7-84ACB048DC72}" type="parTrans" cxnId="{C426BC0A-5403-44B7-BBEA-1CEE8727F2EB}">
      <dgm:prSet/>
      <dgm:spPr/>
      <dgm:t>
        <a:bodyPr/>
        <a:lstStyle/>
        <a:p>
          <a:endParaRPr lang="en-IN"/>
        </a:p>
      </dgm:t>
    </dgm:pt>
    <dgm:pt modelId="{36345748-15F6-4F71-845D-72984118C284}" type="sibTrans" cxnId="{C426BC0A-5403-44B7-BBEA-1CEE8727F2EB}">
      <dgm:prSet/>
      <dgm:spPr/>
      <dgm:t>
        <a:bodyPr/>
        <a:lstStyle/>
        <a:p>
          <a:endParaRPr lang="en-IN"/>
        </a:p>
      </dgm:t>
    </dgm:pt>
    <dgm:pt modelId="{FBB53788-BD4D-44C3-A42B-3ADCE3B59624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E472DE-37FE-4ED5-BBB6-4DB1A73003C2}" type="parTrans" cxnId="{90DADA4B-655B-4119-A9C0-6EA3D4A3358F}">
      <dgm:prSet/>
      <dgm:spPr/>
      <dgm:t>
        <a:bodyPr/>
        <a:lstStyle/>
        <a:p>
          <a:endParaRPr lang="en-IN"/>
        </a:p>
      </dgm:t>
    </dgm:pt>
    <dgm:pt modelId="{CF9032EC-8D4D-4FCF-A649-788AB4B8EC29}" type="sibTrans" cxnId="{90DADA4B-655B-4119-A9C0-6EA3D4A3358F}">
      <dgm:prSet/>
      <dgm:spPr/>
      <dgm:t>
        <a:bodyPr/>
        <a:lstStyle/>
        <a:p>
          <a:endParaRPr lang="en-IN"/>
        </a:p>
      </dgm:t>
    </dgm:pt>
    <dgm:pt modelId="{FD9D8519-1BEF-46E3-ABD2-C425C61FAD3E}" type="pres">
      <dgm:prSet presAssocID="{B9C2FC60-BEAE-4CBF-BD17-E9A1A28229AB}" presName="linear" presStyleCnt="0">
        <dgm:presLayoutVars>
          <dgm:animLvl val="lvl"/>
          <dgm:resizeHandles val="exact"/>
        </dgm:presLayoutVars>
      </dgm:prSet>
      <dgm:spPr/>
    </dgm:pt>
    <dgm:pt modelId="{98A9DD3E-6640-470E-AEFA-4B4428C64023}" type="pres">
      <dgm:prSet presAssocID="{BBCDF0E0-04D9-4C87-A23F-31710CE343FF}" presName="parentText" presStyleLbl="node1" presStyleIdx="0" presStyleCnt="1" custScaleY="52220" custLinFactNeighborY="-387">
        <dgm:presLayoutVars>
          <dgm:chMax val="0"/>
          <dgm:bulletEnabled val="1"/>
        </dgm:presLayoutVars>
      </dgm:prSet>
      <dgm:spPr/>
    </dgm:pt>
    <dgm:pt modelId="{92E01A62-489F-46CC-AA80-A872681296FC}" type="pres">
      <dgm:prSet presAssocID="{BBCDF0E0-04D9-4C87-A23F-31710CE343FF}" presName="childText" presStyleLbl="revTx" presStyleIdx="0" presStyleCnt="1" custScaleX="98278" custScaleY="78442" custLinFactNeighborX="-861" custLinFactNeighborY="10965">
        <dgm:presLayoutVars>
          <dgm:bulletEnabled val="1"/>
        </dgm:presLayoutVars>
      </dgm:prSet>
      <dgm:spPr/>
    </dgm:pt>
  </dgm:ptLst>
  <dgm:cxnLst>
    <dgm:cxn modelId="{C426BC0A-5403-44B7-BBEA-1CEE8727F2EB}" srcId="{BBCDF0E0-04D9-4C87-A23F-31710CE343FF}" destId="{C7C24440-9499-4FE6-8F6E-E02D7E8D7F1A}" srcOrd="2" destOrd="0" parTransId="{5534EDFA-CA1F-4FC4-B3F7-84ACB048DC72}" sibTransId="{36345748-15F6-4F71-845D-72984118C284}"/>
    <dgm:cxn modelId="{C26EA210-EED5-46CB-BDD7-F6D4D8845CA1}" srcId="{BBCDF0E0-04D9-4C87-A23F-31710CE343FF}" destId="{E33A15D7-5C0E-4749-BD9A-CB9B5A0598AF}" srcOrd="0" destOrd="0" parTransId="{CFE0274C-9A38-4746-A2EA-288654756C0C}" sibTransId="{B06AACAB-A7C8-4A6B-BD23-8AFF6E3C8FDE}"/>
    <dgm:cxn modelId="{AF15A91E-C55A-48A0-ABF7-A0E26FB0C450}" srcId="{E33A15D7-5C0E-4749-BD9A-CB9B5A0598AF}" destId="{F1CB9CEC-F2F2-47A7-B422-BA6E7E2E89D4}" srcOrd="3" destOrd="0" parTransId="{2B8F743B-59CB-41B5-B338-275DCC1993B0}" sibTransId="{BAC38678-B9AD-4C17-B823-0FB8FC47B47A}"/>
    <dgm:cxn modelId="{C9B2271F-4583-4289-8746-5B5A27DC854F}" type="presOf" srcId="{3B3014A5-44AE-49E2-ADD2-37ECCBFE8F75}" destId="{92E01A62-489F-46CC-AA80-A872681296FC}" srcOrd="0" destOrd="5" presId="urn:microsoft.com/office/officeart/2005/8/layout/vList2"/>
    <dgm:cxn modelId="{343A9D2A-DEF5-4039-A447-25D714D1DA06}" srcId="{C7C24440-9499-4FE6-8F6E-E02D7E8D7F1A}" destId="{5560D5DD-0A1D-42FB-8C7B-D6F7B05302C7}" srcOrd="0" destOrd="0" parTransId="{AC0108CC-EAF4-4813-9B4E-04BFCDC6BFF5}" sibTransId="{91BC2A7A-515B-47C5-A9F6-CDB85AEC52E3}"/>
    <dgm:cxn modelId="{32CEE72C-5E56-4B37-993D-60F6063149A8}" srcId="{C7C24440-9499-4FE6-8F6E-E02D7E8D7F1A}" destId="{ECA3DC58-022D-4F1D-ADE5-5AF5F7F0A4CE}" srcOrd="1" destOrd="0" parTransId="{A0BAD2E4-9DF9-4A6E-8214-60EB078417C1}" sibTransId="{7BC42D66-C5E6-4902-8815-8943B3B4C2EB}"/>
    <dgm:cxn modelId="{1BB4AA35-FEAF-42F8-BAEB-CF4EE86463C4}" srcId="{E33A15D7-5C0E-4749-BD9A-CB9B5A0598AF}" destId="{61E1AB76-92F6-4DD2-A089-1197EF535D95}" srcOrd="0" destOrd="0" parTransId="{6A4FD7F4-4502-4403-8BBF-FE6B8E803DD6}" sibTransId="{DB04B2FF-C8D4-4145-8DDE-F99EEF5B4492}"/>
    <dgm:cxn modelId="{47D7B45D-B277-47E5-93BF-AD3A41C1AF9A}" srcId="{E33A15D7-5C0E-4749-BD9A-CB9B5A0598AF}" destId="{48A2E82E-723F-49D8-AFA0-FF0C65FEB1C1}" srcOrd="2" destOrd="0" parTransId="{76346D41-E27F-40C4-959E-8F727CB40978}" sibTransId="{CAB64835-0E94-45C6-8D85-EC92C5E9D96E}"/>
    <dgm:cxn modelId="{C8003544-35E3-43EA-9FE1-1F5EEBAFB6AF}" type="presOf" srcId="{61E1AB76-92F6-4DD2-A089-1197EF535D95}" destId="{92E01A62-489F-46CC-AA80-A872681296FC}" srcOrd="0" destOrd="1" presId="urn:microsoft.com/office/officeart/2005/8/layout/vList2"/>
    <dgm:cxn modelId="{033DF667-9F80-489B-A0A6-BF31C9149D22}" type="presOf" srcId="{F1CB9CEC-F2F2-47A7-B422-BA6E7E2E89D4}" destId="{92E01A62-489F-46CC-AA80-A872681296FC}" srcOrd="0" destOrd="4" presId="urn:microsoft.com/office/officeart/2005/8/layout/vList2"/>
    <dgm:cxn modelId="{90DADA4B-655B-4119-A9C0-6EA3D4A3358F}" srcId="{BBCDF0E0-04D9-4C87-A23F-31710CE343FF}" destId="{FBB53788-BD4D-44C3-A42B-3ADCE3B59624}" srcOrd="1" destOrd="0" parTransId="{85E472DE-37FE-4ED5-BBB6-4DB1A73003C2}" sibTransId="{CF9032EC-8D4D-4FCF-A649-788AB4B8EC29}"/>
    <dgm:cxn modelId="{CE4F5D72-7D33-44E1-9A2B-441699CB00A9}" type="presOf" srcId="{FBB53788-BD4D-44C3-A42B-3ADCE3B59624}" destId="{92E01A62-489F-46CC-AA80-A872681296FC}" srcOrd="0" destOrd="6" presId="urn:microsoft.com/office/officeart/2005/8/layout/vList2"/>
    <dgm:cxn modelId="{CBE73E80-4022-475F-A539-38371FE9B13E}" srcId="{E33A15D7-5C0E-4749-BD9A-CB9B5A0598AF}" destId="{3B3014A5-44AE-49E2-ADD2-37ECCBFE8F75}" srcOrd="4" destOrd="0" parTransId="{4E2F1F58-39F5-4E78-B0ED-0A9094E16F5A}" sibTransId="{0F9D2476-2187-4909-AEC5-42EC0EF45074}"/>
    <dgm:cxn modelId="{6D9F6A81-5E10-43DB-8C7C-321AA02E5AF2}" type="presOf" srcId="{B9C2FC60-BEAE-4CBF-BD17-E9A1A28229AB}" destId="{FD9D8519-1BEF-46E3-ABD2-C425C61FAD3E}" srcOrd="0" destOrd="0" presId="urn:microsoft.com/office/officeart/2005/8/layout/vList2"/>
    <dgm:cxn modelId="{7043838D-9366-4578-BB4C-79A22E01B9D2}" srcId="{B9C2FC60-BEAE-4CBF-BD17-E9A1A28229AB}" destId="{BBCDF0E0-04D9-4C87-A23F-31710CE343FF}" srcOrd="0" destOrd="0" parTransId="{5E7C82B7-768B-4A18-8412-129D2DC963BC}" sibTransId="{02F61DED-8FF6-4F5B-BAC1-F9969006B490}"/>
    <dgm:cxn modelId="{05D5EA91-7B69-4BA7-B73E-C6039401F2CF}" srcId="{E33A15D7-5C0E-4749-BD9A-CB9B5A0598AF}" destId="{66DD84C6-D427-446A-B0AD-B19BF287D417}" srcOrd="1" destOrd="0" parTransId="{316D0A9B-1023-4B2B-9C87-08DD271E9E0D}" sibTransId="{691AE8A4-3DB9-4D1F-8606-67ECB4E1A534}"/>
    <dgm:cxn modelId="{BC45E692-CA38-429A-A142-76B30C40726C}" type="presOf" srcId="{48A2E82E-723F-49D8-AFA0-FF0C65FEB1C1}" destId="{92E01A62-489F-46CC-AA80-A872681296FC}" srcOrd="0" destOrd="3" presId="urn:microsoft.com/office/officeart/2005/8/layout/vList2"/>
    <dgm:cxn modelId="{CE1BD09D-DAAF-40B0-9322-0B1FD6A39139}" type="presOf" srcId="{5560D5DD-0A1D-42FB-8C7B-D6F7B05302C7}" destId="{92E01A62-489F-46CC-AA80-A872681296FC}" srcOrd="0" destOrd="8" presId="urn:microsoft.com/office/officeart/2005/8/layout/vList2"/>
    <dgm:cxn modelId="{DB5BC4A4-C2F2-453A-BDF1-77EB10270CB9}" type="presOf" srcId="{E33A15D7-5C0E-4749-BD9A-CB9B5A0598AF}" destId="{92E01A62-489F-46CC-AA80-A872681296FC}" srcOrd="0" destOrd="0" presId="urn:microsoft.com/office/officeart/2005/8/layout/vList2"/>
    <dgm:cxn modelId="{441D67B3-1DD1-4D2B-B117-145561F3BE07}" type="presOf" srcId="{ECA3DC58-022D-4F1D-ADE5-5AF5F7F0A4CE}" destId="{92E01A62-489F-46CC-AA80-A872681296FC}" srcOrd="0" destOrd="9" presId="urn:microsoft.com/office/officeart/2005/8/layout/vList2"/>
    <dgm:cxn modelId="{9F6521B8-8E3D-4B1A-8B34-3572529B38F1}" type="presOf" srcId="{ADDD44C6-A6E9-4387-8B18-173104768516}" destId="{92E01A62-489F-46CC-AA80-A872681296FC}" srcOrd="0" destOrd="10" presId="urn:microsoft.com/office/officeart/2005/8/layout/vList2"/>
    <dgm:cxn modelId="{BD92FCBE-691C-47A0-B125-76F09C23DFDD}" type="presOf" srcId="{66DD84C6-D427-446A-B0AD-B19BF287D417}" destId="{92E01A62-489F-46CC-AA80-A872681296FC}" srcOrd="0" destOrd="2" presId="urn:microsoft.com/office/officeart/2005/8/layout/vList2"/>
    <dgm:cxn modelId="{3FB2B9CA-EE7C-47A4-8782-38BC746C5C82}" type="presOf" srcId="{C7C24440-9499-4FE6-8F6E-E02D7E8D7F1A}" destId="{92E01A62-489F-46CC-AA80-A872681296FC}" srcOrd="0" destOrd="7" presId="urn:microsoft.com/office/officeart/2005/8/layout/vList2"/>
    <dgm:cxn modelId="{F962BBD2-3B6F-4DBB-BD4D-90F46F24AC25}" type="presOf" srcId="{BBCDF0E0-04D9-4C87-A23F-31710CE343FF}" destId="{98A9DD3E-6640-470E-AEFA-4B4428C64023}" srcOrd="0" destOrd="0" presId="urn:microsoft.com/office/officeart/2005/8/layout/vList2"/>
    <dgm:cxn modelId="{589B52DE-B6AD-423B-9116-BC4D9C590B98}" srcId="{BBCDF0E0-04D9-4C87-A23F-31710CE343FF}" destId="{ADDD44C6-A6E9-4387-8B18-173104768516}" srcOrd="3" destOrd="0" parTransId="{A2785CC3-CA9B-4800-94A0-E305D82A375F}" sibTransId="{84A20F61-4A4A-4719-ADA9-718BED03BFB6}"/>
    <dgm:cxn modelId="{8D098F65-16E1-4A72-B0B3-8B8DE45C71BA}" type="presParOf" srcId="{FD9D8519-1BEF-46E3-ABD2-C425C61FAD3E}" destId="{98A9DD3E-6640-470E-AEFA-4B4428C64023}" srcOrd="0" destOrd="0" presId="urn:microsoft.com/office/officeart/2005/8/layout/vList2"/>
    <dgm:cxn modelId="{E4325562-BA79-42B3-BD0A-703185D86EC8}" type="presParOf" srcId="{FD9D8519-1BEF-46E3-ABD2-C425C61FAD3E}" destId="{92E01A62-489F-46CC-AA80-A872681296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90F05-106B-4D17-9F53-64A78F3706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91F43-A485-43E2-B59C-ED9A5D082DB1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DVD Rental Database</a:t>
          </a:r>
        </a:p>
      </dgm:t>
    </dgm:pt>
    <dgm:pt modelId="{16288CF4-B47A-4C98-B18B-B553958F3F5C}" type="parTrans" cxnId="{CF060DB4-7555-4C41-BE41-F5B1CB595AE5}">
      <dgm:prSet/>
      <dgm:spPr/>
      <dgm:t>
        <a:bodyPr/>
        <a:lstStyle/>
        <a:p>
          <a:endParaRPr lang="en-US"/>
        </a:p>
      </dgm:t>
    </dgm:pt>
    <dgm:pt modelId="{C981BE3A-1319-4137-90F5-3E4D6F52BC77}" type="sibTrans" cxnId="{CF060DB4-7555-4C41-BE41-F5B1CB595AE5}">
      <dgm:prSet/>
      <dgm:spPr/>
      <dgm:t>
        <a:bodyPr/>
        <a:lstStyle/>
        <a:p>
          <a:endParaRPr lang="en-US"/>
        </a:p>
      </dgm:t>
    </dgm:pt>
    <dgm:pt modelId="{7C65F565-2183-4FEB-B7E1-AE59EF72870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 DVD rental business rents out DVDs</a:t>
          </a:r>
        </a:p>
      </dgm:t>
    </dgm:pt>
    <dgm:pt modelId="{45E41DDB-93E6-4A1D-B25A-2D42D8CE250B}" type="parTrans" cxnId="{5DE5D9A9-D9BC-4174-96CD-01F8AB20F436}">
      <dgm:prSet/>
      <dgm:spPr/>
      <dgm:t>
        <a:bodyPr/>
        <a:lstStyle/>
        <a:p>
          <a:endParaRPr lang="en-US"/>
        </a:p>
      </dgm:t>
    </dgm:pt>
    <dgm:pt modelId="{265FECC1-AD4F-466E-8964-F125EB791353}" type="sibTrans" cxnId="{5DE5D9A9-D9BC-4174-96CD-01F8AB20F436}">
      <dgm:prSet/>
      <dgm:spPr/>
      <dgm:t>
        <a:bodyPr/>
        <a:lstStyle/>
        <a:p>
          <a:endParaRPr lang="en-US"/>
        </a:p>
      </dgm:t>
    </dgm:pt>
    <dgm:pt modelId="{F933E418-4D52-44FE-9C52-85896AF97BF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has 15 tables</a:t>
          </a:r>
        </a:p>
      </dgm:t>
    </dgm:pt>
    <dgm:pt modelId="{F1DEEEC5-EA6F-40D4-9BF9-CC493C4EACB1}" type="parTrans" cxnId="{FD0BF51E-C5E0-49A6-8123-3F8E5BF8E48A}">
      <dgm:prSet/>
      <dgm:spPr/>
      <dgm:t>
        <a:bodyPr/>
        <a:lstStyle/>
        <a:p>
          <a:endParaRPr lang="en-US"/>
        </a:p>
      </dgm:t>
    </dgm:pt>
    <dgm:pt modelId="{9EBEBA41-974E-41E2-8592-7467B32635B4}" type="sibTrans" cxnId="{FD0BF51E-C5E0-49A6-8123-3F8E5BF8E48A}">
      <dgm:prSet/>
      <dgm:spPr/>
      <dgm:t>
        <a:bodyPr/>
        <a:lstStyle/>
        <a:p>
          <a:endParaRPr lang="en-US"/>
        </a:p>
      </dgm:t>
    </dgm:pt>
    <dgm:pt modelId="{D8FF895E-E82B-406A-ADBE-FECECD94B3A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5C67F9-C7DD-48DA-8B95-DDA98B8CBB0E}" type="parTrans" cxnId="{699AA2CD-518A-4C5D-B281-30818ED2730E}">
      <dgm:prSet/>
      <dgm:spPr/>
      <dgm:t>
        <a:bodyPr/>
        <a:lstStyle/>
        <a:p>
          <a:endParaRPr lang="en-US"/>
        </a:p>
      </dgm:t>
    </dgm:pt>
    <dgm:pt modelId="{9F7D1EAD-F4D3-4FB5-9E6F-A51A3E187210}" type="sibTrans" cxnId="{699AA2CD-518A-4C5D-B281-30818ED2730E}">
      <dgm:prSet/>
      <dgm:spPr/>
      <dgm:t>
        <a:bodyPr/>
        <a:lstStyle/>
        <a:p>
          <a:endParaRPr lang="en-US"/>
        </a:p>
      </dgm:t>
    </dgm:pt>
    <dgm:pt modelId="{7E04EFEC-3BD7-4B89-98EB-D1A0F10CA633}" type="pres">
      <dgm:prSet presAssocID="{D0A90F05-106B-4D17-9F53-64A78F37065D}" presName="linear" presStyleCnt="0">
        <dgm:presLayoutVars>
          <dgm:animLvl val="lvl"/>
          <dgm:resizeHandles val="exact"/>
        </dgm:presLayoutVars>
      </dgm:prSet>
      <dgm:spPr/>
    </dgm:pt>
    <dgm:pt modelId="{039DC339-582E-4091-855E-4F9D89BA3F24}" type="pres">
      <dgm:prSet presAssocID="{AD691F43-A485-43E2-B59C-ED9A5D082DB1}" presName="parentText" presStyleLbl="node1" presStyleIdx="0" presStyleCnt="1" custScaleY="46751" custLinFactNeighborY="-64049">
        <dgm:presLayoutVars>
          <dgm:chMax val="0"/>
          <dgm:bulletEnabled val="1"/>
        </dgm:presLayoutVars>
      </dgm:prSet>
      <dgm:spPr/>
    </dgm:pt>
    <dgm:pt modelId="{E3D32CB8-9993-4FDA-A73C-80068B8765A4}" type="pres">
      <dgm:prSet presAssocID="{AD691F43-A485-43E2-B59C-ED9A5D082DB1}" presName="childText" presStyleLbl="revTx" presStyleIdx="0" presStyleCnt="1" custScaleY="98543" custLinFactNeighborY="-68796">
        <dgm:presLayoutVars>
          <dgm:bulletEnabled val="1"/>
        </dgm:presLayoutVars>
      </dgm:prSet>
      <dgm:spPr/>
    </dgm:pt>
  </dgm:ptLst>
  <dgm:cxnLst>
    <dgm:cxn modelId="{FD0BF51E-C5E0-49A6-8123-3F8E5BF8E48A}" srcId="{AD691F43-A485-43E2-B59C-ED9A5D082DB1}" destId="{F933E418-4D52-44FE-9C52-85896AF97BF0}" srcOrd="1" destOrd="0" parTransId="{F1DEEEC5-EA6F-40D4-9BF9-CC493C4EACB1}" sibTransId="{9EBEBA41-974E-41E2-8592-7467B32635B4}"/>
    <dgm:cxn modelId="{35F14430-624B-4011-B8F8-D8005CAC9C82}" type="presOf" srcId="{F933E418-4D52-44FE-9C52-85896AF97BF0}" destId="{E3D32CB8-9993-4FDA-A73C-80068B8765A4}" srcOrd="0" destOrd="1" presId="urn:microsoft.com/office/officeart/2005/8/layout/vList2"/>
    <dgm:cxn modelId="{3023EB65-DAAA-41BC-A6B9-E058CDB9E6EE}" type="presOf" srcId="{D8FF895E-E82B-406A-ADBE-FECECD94B3A3}" destId="{E3D32CB8-9993-4FDA-A73C-80068B8765A4}" srcOrd="0" destOrd="2" presId="urn:microsoft.com/office/officeart/2005/8/layout/vList2"/>
    <dgm:cxn modelId="{1C261F47-5389-4D88-9173-E0122786B632}" type="presOf" srcId="{D0A90F05-106B-4D17-9F53-64A78F37065D}" destId="{7E04EFEC-3BD7-4B89-98EB-D1A0F10CA633}" srcOrd="0" destOrd="0" presId="urn:microsoft.com/office/officeart/2005/8/layout/vList2"/>
    <dgm:cxn modelId="{6B4F567D-F441-42F8-9C1F-35828258BDDA}" type="presOf" srcId="{7C65F565-2183-4FEB-B7E1-AE59EF728708}" destId="{E3D32CB8-9993-4FDA-A73C-80068B8765A4}" srcOrd="0" destOrd="0" presId="urn:microsoft.com/office/officeart/2005/8/layout/vList2"/>
    <dgm:cxn modelId="{5DE5D9A9-D9BC-4174-96CD-01F8AB20F436}" srcId="{AD691F43-A485-43E2-B59C-ED9A5D082DB1}" destId="{7C65F565-2183-4FEB-B7E1-AE59EF728708}" srcOrd="0" destOrd="0" parTransId="{45E41DDB-93E6-4A1D-B25A-2D42D8CE250B}" sibTransId="{265FECC1-AD4F-466E-8964-F125EB791353}"/>
    <dgm:cxn modelId="{CF060DB4-7555-4C41-BE41-F5B1CB595AE5}" srcId="{D0A90F05-106B-4D17-9F53-64A78F37065D}" destId="{AD691F43-A485-43E2-B59C-ED9A5D082DB1}" srcOrd="0" destOrd="0" parTransId="{16288CF4-B47A-4C98-B18B-B553958F3F5C}" sibTransId="{C981BE3A-1319-4137-90F5-3E4D6F52BC77}"/>
    <dgm:cxn modelId="{699AA2CD-518A-4C5D-B281-30818ED2730E}" srcId="{AD691F43-A485-43E2-B59C-ED9A5D082DB1}" destId="{D8FF895E-E82B-406A-ADBE-FECECD94B3A3}" srcOrd="2" destOrd="0" parTransId="{2A5C67F9-C7DD-48DA-8B95-DDA98B8CBB0E}" sibTransId="{9F7D1EAD-F4D3-4FB5-9E6F-A51A3E187210}"/>
    <dgm:cxn modelId="{7FC285F4-3F3C-4296-88F0-A61389799EA9}" type="presOf" srcId="{AD691F43-A485-43E2-B59C-ED9A5D082DB1}" destId="{039DC339-582E-4091-855E-4F9D89BA3F24}" srcOrd="0" destOrd="0" presId="urn:microsoft.com/office/officeart/2005/8/layout/vList2"/>
    <dgm:cxn modelId="{C677620C-E23E-4919-82D1-5897BE40BC5F}" type="presParOf" srcId="{7E04EFEC-3BD7-4B89-98EB-D1A0F10CA633}" destId="{039DC339-582E-4091-855E-4F9D89BA3F24}" srcOrd="0" destOrd="0" presId="urn:microsoft.com/office/officeart/2005/8/layout/vList2"/>
    <dgm:cxn modelId="{DC1F5512-1A62-41C8-8D9F-4EC44D728063}" type="presParOf" srcId="{7E04EFEC-3BD7-4B89-98EB-D1A0F10CA633}" destId="{E3D32CB8-9993-4FDA-A73C-80068B8765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9DD3E-6640-470E-AEFA-4B4428C64023}">
      <dsp:nvSpPr>
        <dsp:cNvPr id="0" name=""/>
        <dsp:cNvSpPr/>
      </dsp:nvSpPr>
      <dsp:spPr>
        <a:xfrm>
          <a:off x="0" y="386262"/>
          <a:ext cx="4444847" cy="625026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</a:p>
      </dsp:txBody>
      <dsp:txXfrm>
        <a:off x="30511" y="416773"/>
        <a:ext cx="4383825" cy="564004"/>
      </dsp:txXfrm>
    </dsp:sp>
    <dsp:sp modelId="{92E01A62-489F-46CC-AA80-A872681296FC}">
      <dsp:nvSpPr>
        <dsp:cNvPr id="0" name=""/>
        <dsp:cNvSpPr/>
      </dsp:nvSpPr>
      <dsp:spPr>
        <a:xfrm>
          <a:off x="0" y="1155591"/>
          <a:ext cx="4368306" cy="2647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2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 Required: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Tableau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Jira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Rented Film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10 Customer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55591"/>
        <a:ext cx="4368306" cy="2647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DC339-582E-4091-855E-4F9D89BA3F24}">
      <dsp:nvSpPr>
        <dsp:cNvPr id="0" name=""/>
        <dsp:cNvSpPr/>
      </dsp:nvSpPr>
      <dsp:spPr>
        <a:xfrm>
          <a:off x="0" y="186045"/>
          <a:ext cx="4620265" cy="560114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DVD Rental Database</a:t>
          </a:r>
        </a:p>
      </dsp:txBody>
      <dsp:txXfrm>
        <a:off x="27343" y="213388"/>
        <a:ext cx="4565579" cy="505428"/>
      </dsp:txXfrm>
    </dsp:sp>
    <dsp:sp modelId="{E3D32CB8-9993-4FDA-A73C-80068B8765A4}">
      <dsp:nvSpPr>
        <dsp:cNvPr id="0" name=""/>
        <dsp:cNvSpPr/>
      </dsp:nvSpPr>
      <dsp:spPr>
        <a:xfrm>
          <a:off x="0" y="876515"/>
          <a:ext cx="4620265" cy="146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DVD rental business rents out DVDs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has 15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76515"/>
        <a:ext cx="4620265" cy="146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78AC7-D9C2-4129-899A-3D71D07217C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4650-FBBC-4926-8A40-FF3F6AD77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0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121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3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5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0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827FD-0ECF-42B9-9AEF-3E91CCB8C71A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0005A7-101B-486A-9ACE-29B61828F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nethac/capstone-batch-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F4E2BB-D3E5-71F2-FED1-F7842F37BD6C}"/>
              </a:ext>
            </a:extLst>
          </p:cNvPr>
          <p:cNvSpPr txBox="1"/>
          <p:nvPr/>
        </p:nvSpPr>
        <p:spPr>
          <a:xfrm>
            <a:off x="5248275" y="3429000"/>
            <a:ext cx="5219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</a:t>
            </a:r>
          </a:p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5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DVD Rental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8AD42-0E93-97C7-8D19-80F6DF42752D}"/>
              </a:ext>
            </a:extLst>
          </p:cNvPr>
          <p:cNvSpPr txBox="1"/>
          <p:nvPr/>
        </p:nvSpPr>
        <p:spPr>
          <a:xfrm>
            <a:off x="1143000" y="5657850"/>
            <a:ext cx="317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FACTSPAN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855D-739D-6D3D-7969-5D12A291A716}"/>
              </a:ext>
            </a:extLst>
          </p:cNvPr>
          <p:cNvSpPr txBox="1"/>
          <p:nvPr/>
        </p:nvSpPr>
        <p:spPr>
          <a:xfrm>
            <a:off x="838200" y="56578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C2A6F53-15DA-4F66-E866-55D9D68D6273}"/>
              </a:ext>
            </a:extLst>
          </p:cNvPr>
          <p:cNvSpPr txBox="1"/>
          <p:nvPr/>
        </p:nvSpPr>
        <p:spPr>
          <a:xfrm>
            <a:off x="5619750" y="1328023"/>
            <a:ext cx="75057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FACTSPAN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into Business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8693FC-CA0D-C13C-92B7-4165087C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38540"/>
            <a:ext cx="2800350" cy="18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FF0BE69-7E78-9735-CF3C-5839FF96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971728"/>
            <a:ext cx="2800350" cy="18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E7451E-CC3E-1777-5EAD-5DAC8D2A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5286375"/>
            <a:ext cx="1190625" cy="8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VD RENTAL ANALYSIS">
            <a:extLst>
              <a:ext uri="{FF2B5EF4-FFF2-40B4-BE49-F238E27FC236}">
                <a16:creationId xmlns:a16="http://schemas.microsoft.com/office/drawing/2014/main" id="{44E284DC-DD71-49DF-905B-FB4E3D4E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 Centric Analysis">
            <a:extLst>
              <a:ext uri="{FF2B5EF4-FFF2-40B4-BE49-F238E27FC236}">
                <a16:creationId xmlns:a16="http://schemas.microsoft.com/office/drawing/2014/main" id="{82D841F8-5593-45C5-A943-85176C0C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ntal Centric Analysis">
            <a:extLst>
              <a:ext uri="{FF2B5EF4-FFF2-40B4-BE49-F238E27FC236}">
                <a16:creationId xmlns:a16="http://schemas.microsoft.com/office/drawing/2014/main" id="{E4E35A30-377E-4ED4-9F14-67BA542B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891752C2-4C1B-90A2-B908-EB2B1F2018DF}"/>
              </a:ext>
            </a:extLst>
          </p:cNvPr>
          <p:cNvSpPr txBox="1"/>
          <p:nvPr/>
        </p:nvSpPr>
        <p:spPr>
          <a:xfrm>
            <a:off x="5074926" y="158750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5D2D2296-9432-1F76-1D26-2A49ACAFC830}"/>
              </a:ext>
            </a:extLst>
          </p:cNvPr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6;p2">
            <a:extLst>
              <a:ext uri="{FF2B5EF4-FFF2-40B4-BE49-F238E27FC236}">
                <a16:creationId xmlns:a16="http://schemas.microsoft.com/office/drawing/2014/main" id="{51DFFE74-B6BC-F6F6-32E3-662CD3103A04}"/>
              </a:ext>
            </a:extLst>
          </p:cNvPr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7;p2">
            <a:extLst>
              <a:ext uri="{FF2B5EF4-FFF2-40B4-BE49-F238E27FC236}">
                <a16:creationId xmlns:a16="http://schemas.microsoft.com/office/drawing/2014/main" id="{AA312C54-C65D-9B91-16B7-292CDF756A99}"/>
              </a:ext>
            </a:extLst>
          </p:cNvPr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1AA4B511-EEAA-DE8E-23EB-1184D8C76A23}"/>
              </a:ext>
            </a:extLst>
          </p:cNvPr>
          <p:cNvSpPr txBox="1"/>
          <p:nvPr/>
        </p:nvSpPr>
        <p:spPr>
          <a:xfrm>
            <a:off x="5408936" y="37795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6CEAD5B7-69D3-D6FD-0024-D62D5ED8DA5C}"/>
              </a:ext>
            </a:extLst>
          </p:cNvPr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>
            <a:extLst>
              <a:ext uri="{FF2B5EF4-FFF2-40B4-BE49-F238E27FC236}">
                <a16:creationId xmlns:a16="http://schemas.microsoft.com/office/drawing/2014/main" id="{AC47DCE3-431A-570B-84EE-F9A45D44117D}"/>
              </a:ext>
            </a:extLst>
          </p:cNvPr>
          <p:cNvSpPr txBox="1"/>
          <p:nvPr/>
        </p:nvSpPr>
        <p:spPr>
          <a:xfrm>
            <a:off x="5018411" y="489839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76DF1-A5A2-37DD-8FF9-1ACD40FAE04B}"/>
              </a:ext>
            </a:extLst>
          </p:cNvPr>
          <p:cNvSpPr txBox="1">
            <a:spLocks/>
          </p:cNvSpPr>
          <p:nvPr/>
        </p:nvSpPr>
        <p:spPr>
          <a:xfrm>
            <a:off x="838201" y="1587500"/>
            <a:ext cx="10515600" cy="45894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Repository link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https://github.com/snethac/capstone-batch-5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https://sivajilokarapu.atlassian.net/jira/software/projects/CAP/boards/2/roadmap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226;p32">
            <a:extLst>
              <a:ext uri="{FF2B5EF4-FFF2-40B4-BE49-F238E27FC236}">
                <a16:creationId xmlns:a16="http://schemas.microsoft.com/office/drawing/2014/main" id="{13683CA3-3E26-44C6-5743-913FA7749B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1" y="6049365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B9E7B6-FE82-BFD0-1095-A4748A2EB3E2}"/>
              </a:ext>
            </a:extLst>
          </p:cNvPr>
          <p:cNvSpPr txBox="1">
            <a:spLocks/>
          </p:cNvSpPr>
          <p:nvPr/>
        </p:nvSpPr>
        <p:spPr>
          <a:xfrm>
            <a:off x="838201" y="318144"/>
            <a:ext cx="10515600" cy="7257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- Links</a:t>
            </a:r>
          </a:p>
        </p:txBody>
      </p:sp>
      <p:sp>
        <p:nvSpPr>
          <p:cNvPr id="12" name="Google Shape;86;p15">
            <a:extLst>
              <a:ext uri="{FF2B5EF4-FFF2-40B4-BE49-F238E27FC236}">
                <a16:creationId xmlns:a16="http://schemas.microsoft.com/office/drawing/2014/main" id="{B5AB59C1-72CF-6C41-2BA4-D0E6939271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09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pPr>
                <a:buSzPts val="1200"/>
              </a:pPr>
              <a:t>13</a:t>
            </a:fld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57073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FCA2-79AA-AADE-3EC4-DD80F715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2" y="2241781"/>
            <a:ext cx="9609668" cy="14688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08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5F4C4F-962F-B1BE-6E22-B07864CD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30968"/>
              </p:ext>
            </p:extLst>
          </p:nvPr>
        </p:nvGraphicFramePr>
        <p:xfrm>
          <a:off x="628650" y="1568928"/>
          <a:ext cx="10934700" cy="28712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67350">
                  <a:extLst>
                    <a:ext uri="{9D8B030D-6E8A-4147-A177-3AD203B41FA5}">
                      <a16:colId xmlns:a16="http://schemas.microsoft.com/office/drawing/2014/main" val="2551388033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3941079803"/>
                    </a:ext>
                  </a:extLst>
                </a:gridCol>
              </a:tblGrid>
              <a:tr h="4785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Factspan</a:t>
                      </a:r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57455324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Lokarapu Sivaji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sivaji.lokarapu@factspan.com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915551307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Chintapatla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Snetha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snetha.chinthapatla@factspan.com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694410954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Jayesh Ravindra Nikam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jayesh.nikam@factspan.com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86414427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Aastha Luthra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aastha.luthra@factspan.com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200916923"/>
                  </a:ext>
                </a:extLst>
              </a:tr>
              <a:tr h="47854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 Gupta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shubham.gupta@factspan.com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2134461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766E1A-22D2-24F4-19FB-23F6F3630D5F}"/>
              </a:ext>
            </a:extLst>
          </p:cNvPr>
          <p:cNvSpPr txBox="1"/>
          <p:nvPr/>
        </p:nvSpPr>
        <p:spPr>
          <a:xfrm>
            <a:off x="695325" y="714375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62626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Team 5:</a:t>
            </a:r>
          </a:p>
        </p:txBody>
      </p:sp>
      <p:pic>
        <p:nvPicPr>
          <p:cNvPr id="4" name="Google Shape;226;p32">
            <a:extLst>
              <a:ext uri="{FF2B5EF4-FFF2-40B4-BE49-F238E27FC236}">
                <a16:creationId xmlns:a16="http://schemas.microsoft.com/office/drawing/2014/main" id="{0BEB9912-F292-A9BE-8FBF-BDA02B2DEF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63101" y="5630265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0;p32">
            <a:extLst>
              <a:ext uri="{FF2B5EF4-FFF2-40B4-BE49-F238E27FC236}">
                <a16:creationId xmlns:a16="http://schemas.microsoft.com/office/drawing/2014/main" id="{0720F65F-FC9E-F828-2973-FDA078A40F90}"/>
              </a:ext>
            </a:extLst>
          </p:cNvPr>
          <p:cNvSpPr/>
          <p:nvPr/>
        </p:nvSpPr>
        <p:spPr>
          <a:xfrm>
            <a:off x="757467" y="5197860"/>
            <a:ext cx="997200" cy="99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" name="Google Shape;235;p32">
            <a:extLst>
              <a:ext uri="{FF2B5EF4-FFF2-40B4-BE49-F238E27FC236}">
                <a16:creationId xmlns:a16="http://schemas.microsoft.com/office/drawing/2014/main" id="{B7DCCD05-3ABF-665B-C5FF-E8F4DB7E98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22" y="5492165"/>
            <a:ext cx="579328" cy="5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29;p32">
            <a:extLst>
              <a:ext uri="{FF2B5EF4-FFF2-40B4-BE49-F238E27FC236}">
                <a16:creationId xmlns:a16="http://schemas.microsoft.com/office/drawing/2014/main" id="{444359FA-81EE-D0BD-9930-F6F0BC4B43EB}"/>
              </a:ext>
            </a:extLst>
          </p:cNvPr>
          <p:cNvSpPr txBox="1"/>
          <p:nvPr/>
        </p:nvSpPr>
        <p:spPr>
          <a:xfrm>
            <a:off x="1846797" y="5134810"/>
            <a:ext cx="3638800" cy="106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1600" b="1" dirty="0">
                <a:solidFill>
                  <a:srgbClr val="990000"/>
                </a:solidFill>
                <a:latin typeface="Times New Roman" panose="02020603050405020304" pitchFamily="18" charset="0"/>
                <a:ea typeface="Poppins SemiBold"/>
                <a:cs typeface="Times New Roman" panose="02020603050405020304" pitchFamily="18" charset="0"/>
                <a:sym typeface="Poppins SemiBold"/>
              </a:rPr>
              <a:t>Mentor :</a:t>
            </a:r>
            <a:endParaRPr sz="1600" b="1" dirty="0">
              <a:solidFill>
                <a:srgbClr val="990000"/>
              </a:solidFill>
              <a:latin typeface="Times New Roman" panose="02020603050405020304" pitchFamily="18" charset="0"/>
              <a:ea typeface="Poppins SemiBold"/>
              <a:cs typeface="Times New Roman" panose="02020603050405020304" pitchFamily="18" charset="0"/>
              <a:sym typeface="Poppins SemiBold"/>
            </a:endParaRPr>
          </a:p>
          <a:p>
            <a:pPr>
              <a:lnSpc>
                <a:spcPct val="115000"/>
              </a:lnSpc>
            </a:pPr>
            <a:r>
              <a:rPr lang="en-US" sz="1600" b="1" i="0" dirty="0" err="1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Krishika</a:t>
            </a:r>
            <a:r>
              <a:rPr lang="en-US" sz="16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Ramaswamy</a:t>
            </a:r>
            <a:endParaRPr sz="1600" b="1" dirty="0">
              <a:solidFill>
                <a:srgbClr val="202124"/>
              </a:solidFill>
              <a:latin typeface="Times New Roman" panose="02020603050405020304" pitchFamily="18" charset="0"/>
              <a:ea typeface="Poppins SemiBold"/>
              <a:cs typeface="Times New Roman" panose="02020603050405020304" pitchFamily="18" charset="0"/>
              <a:sym typeface="Poppins SemiBold"/>
            </a:endParaRPr>
          </a:p>
          <a:p>
            <a:pPr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Poppins SemiBold"/>
                <a:cs typeface="Times New Roman" panose="02020603050405020304" pitchFamily="18" charset="0"/>
                <a:sym typeface="Poppins SemiBold"/>
              </a:rPr>
              <a:t>krishika.r@factspan.com</a:t>
            </a:r>
            <a:endParaRPr sz="1200" b="1" dirty="0">
              <a:latin typeface="Times New Roman" panose="02020603050405020304" pitchFamily="18" charset="0"/>
              <a:ea typeface="Poppins SemiBold"/>
              <a:cs typeface="Times New Roman" panose="02020603050405020304" pitchFamily="18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193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9807-CB51-B7AE-4B97-736EA9191E90}"/>
              </a:ext>
            </a:extLst>
          </p:cNvPr>
          <p:cNvSpPr txBox="1">
            <a:spLocks/>
          </p:cNvSpPr>
          <p:nvPr/>
        </p:nvSpPr>
        <p:spPr>
          <a:xfrm>
            <a:off x="1295402" y="982133"/>
            <a:ext cx="9601196" cy="88476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</p:txBody>
      </p:sp>
      <p:pic>
        <p:nvPicPr>
          <p:cNvPr id="3" name="Google Shape;135;g12c5cd3f3bf_0_184" descr="Manager prioritizing tasks in to do list Free Vector">
            <a:extLst>
              <a:ext uri="{FF2B5EF4-FFF2-40B4-BE49-F238E27FC236}">
                <a16:creationId xmlns:a16="http://schemas.microsoft.com/office/drawing/2014/main" id="{A3430FCD-E550-6856-4C1D-BD2A79F14B4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2129" y="2557992"/>
            <a:ext cx="4980791" cy="33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B91DD-7297-B692-39D7-02721404D7DB}"/>
              </a:ext>
            </a:extLst>
          </p:cNvPr>
          <p:cNvSpPr/>
          <p:nvPr/>
        </p:nvSpPr>
        <p:spPr>
          <a:xfrm>
            <a:off x="1386187" y="1884359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03CF99-2608-E868-DF99-B39B5103EE6F}"/>
              </a:ext>
            </a:extLst>
          </p:cNvPr>
          <p:cNvSpPr/>
          <p:nvPr/>
        </p:nvSpPr>
        <p:spPr>
          <a:xfrm>
            <a:off x="1386187" y="2599787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DF3B7C-2AAD-DCD1-748D-5C70232031EA}"/>
              </a:ext>
            </a:extLst>
          </p:cNvPr>
          <p:cNvSpPr/>
          <p:nvPr/>
        </p:nvSpPr>
        <p:spPr>
          <a:xfrm>
            <a:off x="1386187" y="3375691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93BD9-30F0-37CC-A8CB-A24963C31778}"/>
              </a:ext>
            </a:extLst>
          </p:cNvPr>
          <p:cNvSpPr/>
          <p:nvPr/>
        </p:nvSpPr>
        <p:spPr>
          <a:xfrm>
            <a:off x="1386187" y="4153970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A8F71-BBA9-BBD2-9350-798ECE1FC555}"/>
              </a:ext>
            </a:extLst>
          </p:cNvPr>
          <p:cNvSpPr/>
          <p:nvPr/>
        </p:nvSpPr>
        <p:spPr>
          <a:xfrm>
            <a:off x="1386187" y="4864121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2ACEA-4071-F473-8281-2E91D2ABB3C7}"/>
              </a:ext>
            </a:extLst>
          </p:cNvPr>
          <p:cNvSpPr txBox="1"/>
          <p:nvPr/>
        </p:nvSpPr>
        <p:spPr>
          <a:xfrm>
            <a:off x="2514600" y="1920749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1F9F7-E585-9718-F7A3-247005018DBA}"/>
              </a:ext>
            </a:extLst>
          </p:cNvPr>
          <p:cNvSpPr txBox="1"/>
          <p:nvPr/>
        </p:nvSpPr>
        <p:spPr>
          <a:xfrm>
            <a:off x="2514600" y="2554518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66C7E-3947-F36C-27F3-F5E197DD3F67}"/>
              </a:ext>
            </a:extLst>
          </p:cNvPr>
          <p:cNvSpPr txBox="1"/>
          <p:nvPr/>
        </p:nvSpPr>
        <p:spPr>
          <a:xfrm>
            <a:off x="2590800" y="32341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Architecture and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40190-D0AC-1E3B-16C8-5B4BBB46D4B5}"/>
              </a:ext>
            </a:extLst>
          </p:cNvPr>
          <p:cNvSpPr txBox="1"/>
          <p:nvPr/>
        </p:nvSpPr>
        <p:spPr>
          <a:xfrm>
            <a:off x="2569564" y="4080837"/>
            <a:ext cx="26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 -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E1C1C-3883-D85A-3F8B-58030BEA5B91}"/>
              </a:ext>
            </a:extLst>
          </p:cNvPr>
          <p:cNvSpPr txBox="1"/>
          <p:nvPr/>
        </p:nvSpPr>
        <p:spPr>
          <a:xfrm>
            <a:off x="2569564" y="4710789"/>
            <a:ext cx="30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II – Customer Centric Insights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054646-29FE-090C-21DC-9FF0901D11EC}"/>
              </a:ext>
            </a:extLst>
          </p:cNvPr>
          <p:cNvSpPr/>
          <p:nvPr/>
        </p:nvSpPr>
        <p:spPr>
          <a:xfrm>
            <a:off x="1388716" y="5574272"/>
            <a:ext cx="655638" cy="50481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37C4D-6516-A845-7B4D-16756831CFE7}"/>
              </a:ext>
            </a:extLst>
          </p:cNvPr>
          <p:cNvSpPr txBox="1"/>
          <p:nvPr/>
        </p:nvSpPr>
        <p:spPr>
          <a:xfrm>
            <a:off x="2590800" y="5493541"/>
            <a:ext cx="30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III– Rental Centric Insights</a:t>
            </a:r>
          </a:p>
        </p:txBody>
      </p:sp>
      <p:pic>
        <p:nvPicPr>
          <p:cNvPr id="17" name="Google Shape;226;p32">
            <a:extLst>
              <a:ext uri="{FF2B5EF4-FFF2-40B4-BE49-F238E27FC236}">
                <a16:creationId xmlns:a16="http://schemas.microsoft.com/office/drawing/2014/main" id="{E55BB5A9-1E10-6C69-DAFD-99F68166F1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199" y="5772150"/>
            <a:ext cx="1833333" cy="422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3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4A5D77-1A93-810B-D851-735A0FFE5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778435"/>
              </p:ext>
            </p:extLst>
          </p:nvPr>
        </p:nvGraphicFramePr>
        <p:xfrm>
          <a:off x="6908952" y="1098224"/>
          <a:ext cx="4444847" cy="407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10">
            <a:extLst>
              <a:ext uri="{FF2B5EF4-FFF2-40B4-BE49-F238E27FC236}">
                <a16:creationId xmlns:a16="http://schemas.microsoft.com/office/drawing/2014/main" id="{E37F089A-ADBC-B9BC-4EA3-7CCF4A279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782669"/>
              </p:ext>
            </p:extLst>
          </p:nvPr>
        </p:nvGraphicFramePr>
        <p:xfrm>
          <a:off x="838201" y="1358899"/>
          <a:ext cx="4620266" cy="4310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CD2A34A8-1CF6-EA71-783D-CB821C3B1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39584"/>
              </p:ext>
            </p:extLst>
          </p:nvPr>
        </p:nvGraphicFramePr>
        <p:xfrm>
          <a:off x="1260573" y="3429000"/>
          <a:ext cx="4283619" cy="188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24">
                  <a:extLst>
                    <a:ext uri="{9D8B030D-6E8A-4147-A177-3AD203B41FA5}">
                      <a16:colId xmlns:a16="http://schemas.microsoft.com/office/drawing/2014/main" val="2401677611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08174319"/>
                    </a:ext>
                  </a:extLst>
                </a:gridCol>
                <a:gridCol w="1291324">
                  <a:extLst>
                    <a:ext uri="{9D8B030D-6E8A-4147-A177-3AD203B41FA5}">
                      <a16:colId xmlns:a16="http://schemas.microsoft.com/office/drawing/2014/main" val="1177635569"/>
                    </a:ext>
                  </a:extLst>
                </a:gridCol>
              </a:tblGrid>
              <a:tr h="376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86064"/>
                  </a:ext>
                </a:extLst>
              </a:tr>
              <a:tr h="376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Film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360786"/>
                  </a:ext>
                </a:extLst>
              </a:tr>
              <a:tr h="376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230612"/>
                  </a:ext>
                </a:extLst>
              </a:tr>
              <a:tr h="376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Film 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678515"/>
                  </a:ext>
                </a:extLst>
              </a:tr>
              <a:tr h="37681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1542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2AC0F20-91B9-F2AB-7AE5-28C6F0FED0D2}"/>
              </a:ext>
            </a:extLst>
          </p:cNvPr>
          <p:cNvSpPr txBox="1">
            <a:spLocks/>
          </p:cNvSpPr>
          <p:nvPr/>
        </p:nvSpPr>
        <p:spPr>
          <a:xfrm>
            <a:off x="838201" y="372439"/>
            <a:ext cx="10515600" cy="7257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pic>
        <p:nvPicPr>
          <p:cNvPr id="8" name="Google Shape;226;p32">
            <a:extLst>
              <a:ext uri="{FF2B5EF4-FFF2-40B4-BE49-F238E27FC236}">
                <a16:creationId xmlns:a16="http://schemas.microsoft.com/office/drawing/2014/main" id="{67062BC3-74DC-43D9-F8C1-E1D09060DD86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39299" y="5759776"/>
            <a:ext cx="1795233" cy="435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408936" y="37795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018411" y="489839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119A0-559A-7931-6909-837423A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2439"/>
            <a:ext cx="10515600" cy="725785"/>
          </a:xfr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10164-F197-2154-DCE9-744939791791}"/>
              </a:ext>
            </a:extLst>
          </p:cNvPr>
          <p:cNvSpPr txBox="1"/>
          <p:nvPr/>
        </p:nvSpPr>
        <p:spPr>
          <a:xfrm>
            <a:off x="838200" y="1263929"/>
            <a:ext cx="657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(Project Management Tool)</a:t>
            </a:r>
          </a:p>
        </p:txBody>
      </p:sp>
      <p:pic>
        <p:nvPicPr>
          <p:cNvPr id="3" name="Google Shape;226;p32">
            <a:extLst>
              <a:ext uri="{FF2B5EF4-FFF2-40B4-BE49-F238E27FC236}">
                <a16:creationId xmlns:a16="http://schemas.microsoft.com/office/drawing/2014/main" id="{A419CE8E-F96D-53ED-B56D-51376C50E2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401" y="5776422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5">
            <a:extLst>
              <a:ext uri="{FF2B5EF4-FFF2-40B4-BE49-F238E27FC236}">
                <a16:creationId xmlns:a16="http://schemas.microsoft.com/office/drawing/2014/main" id="{2B9AEA4B-9A9E-6FA2-DE10-E799475751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17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pPr>
                <a:buSzPts val="1200"/>
              </a:pPr>
              <a:t>5</a:t>
            </a:fld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81E35-35F3-3500-DD0F-5D2A04780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409"/>
            <a:ext cx="10515600" cy="38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13DD7FC-69E5-DAFE-1348-1760E30B926D}"/>
              </a:ext>
            </a:extLst>
          </p:cNvPr>
          <p:cNvSpPr/>
          <p:nvPr/>
        </p:nvSpPr>
        <p:spPr>
          <a:xfrm>
            <a:off x="6751625" y="3036809"/>
            <a:ext cx="2390775" cy="2162239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A887CE-92DF-24F5-4AB2-4152974C7DC1}"/>
              </a:ext>
            </a:extLst>
          </p:cNvPr>
          <p:cNvSpPr/>
          <p:nvPr/>
        </p:nvSpPr>
        <p:spPr>
          <a:xfrm>
            <a:off x="682069" y="3484913"/>
            <a:ext cx="4019548" cy="101119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17B5C-C540-5DDD-8D84-3ACECCC1D9F7}"/>
              </a:ext>
            </a:extLst>
          </p:cNvPr>
          <p:cNvSpPr/>
          <p:nvPr/>
        </p:nvSpPr>
        <p:spPr>
          <a:xfrm>
            <a:off x="838200" y="1501806"/>
            <a:ext cx="10515599" cy="918202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2"/>
          <p:cNvSpPr txBox="1"/>
          <p:nvPr/>
        </p:nvSpPr>
        <p:spPr>
          <a:xfrm>
            <a:off x="5074926" y="158750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408936" y="377761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Times New Roman" panose="02020603050405020304" pitchFamily="18" charset="0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772;g13db21c17bd_7_1724">
            <a:extLst>
              <a:ext uri="{FF2B5EF4-FFF2-40B4-BE49-F238E27FC236}">
                <a16:creationId xmlns:a16="http://schemas.microsoft.com/office/drawing/2014/main" id="{A852B958-B7F2-D8AF-B379-3CA4F6379A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5020" y="1667500"/>
            <a:ext cx="436784" cy="47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77FD23-6F73-E81C-FE7F-0E489CFC2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3" y="1678786"/>
            <a:ext cx="1431132" cy="581025"/>
          </a:xfrm>
          <a:prstGeom prst="rect">
            <a:avLst/>
          </a:prstGeom>
        </p:spPr>
      </p:pic>
      <p:pic>
        <p:nvPicPr>
          <p:cNvPr id="12" name="Google Shape;769;g13db21c17bd_7_1724">
            <a:extLst>
              <a:ext uri="{FF2B5EF4-FFF2-40B4-BE49-F238E27FC236}">
                <a16:creationId xmlns:a16="http://schemas.microsoft.com/office/drawing/2014/main" id="{E0D79CE0-9BF7-4406-152C-4A28FB7E88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23166" y="1536163"/>
            <a:ext cx="997869" cy="90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70;g13db21c17bd_7_1724">
            <a:extLst>
              <a:ext uri="{FF2B5EF4-FFF2-40B4-BE49-F238E27FC236}">
                <a16:creationId xmlns:a16="http://schemas.microsoft.com/office/drawing/2014/main" id="{4948908C-0D71-7CDB-8A53-E918AC5728A1}"/>
              </a:ext>
            </a:extLst>
          </p:cNvPr>
          <p:cNvSpPr/>
          <p:nvPr/>
        </p:nvSpPr>
        <p:spPr>
          <a:xfrm>
            <a:off x="2470965" y="1791857"/>
            <a:ext cx="4320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770;g13db21c17bd_7_1724">
            <a:extLst>
              <a:ext uri="{FF2B5EF4-FFF2-40B4-BE49-F238E27FC236}">
                <a16:creationId xmlns:a16="http://schemas.microsoft.com/office/drawing/2014/main" id="{9A24DA61-A387-60A5-ABAF-B3BD82C49A96}"/>
              </a:ext>
            </a:extLst>
          </p:cNvPr>
          <p:cNvSpPr/>
          <p:nvPr/>
        </p:nvSpPr>
        <p:spPr>
          <a:xfrm>
            <a:off x="4912339" y="1774859"/>
            <a:ext cx="4320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770;g13db21c17bd_7_1724">
            <a:extLst>
              <a:ext uri="{FF2B5EF4-FFF2-40B4-BE49-F238E27FC236}">
                <a16:creationId xmlns:a16="http://schemas.microsoft.com/office/drawing/2014/main" id="{0376092A-58C2-8834-38EB-3416502BEA19}"/>
              </a:ext>
            </a:extLst>
          </p:cNvPr>
          <p:cNvSpPr/>
          <p:nvPr/>
        </p:nvSpPr>
        <p:spPr>
          <a:xfrm>
            <a:off x="7595678" y="1774859"/>
            <a:ext cx="4320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E08628-7B70-2D5D-D9AC-8C3A545F8CF6}"/>
              </a:ext>
            </a:extLst>
          </p:cNvPr>
          <p:cNvSpPr/>
          <p:nvPr/>
        </p:nvSpPr>
        <p:spPr>
          <a:xfrm>
            <a:off x="704813" y="2589358"/>
            <a:ext cx="1561648" cy="56135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70193A-E93A-0E18-3022-A14B1759ED45}"/>
              </a:ext>
            </a:extLst>
          </p:cNvPr>
          <p:cNvSpPr/>
          <p:nvPr/>
        </p:nvSpPr>
        <p:spPr>
          <a:xfrm>
            <a:off x="704813" y="3677750"/>
            <a:ext cx="1561648" cy="59374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dvdrental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882D94-6022-961E-C5BA-99868B7EA4F3}"/>
              </a:ext>
            </a:extLst>
          </p:cNvPr>
          <p:cNvSpPr/>
          <p:nvPr/>
        </p:nvSpPr>
        <p:spPr>
          <a:xfrm>
            <a:off x="4944266" y="4601458"/>
            <a:ext cx="1665393" cy="63550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A2FD3DA-CBA4-AD24-FBED-0966A06CE08A}"/>
              </a:ext>
            </a:extLst>
          </p:cNvPr>
          <p:cNvSpPr/>
          <p:nvPr/>
        </p:nvSpPr>
        <p:spPr>
          <a:xfrm>
            <a:off x="7068286" y="5565882"/>
            <a:ext cx="1665393" cy="63550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08570C-6386-9762-9AFE-5A8E969006C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485637" y="3150717"/>
            <a:ext cx="0" cy="52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E36820-CAF2-F1DE-C8DE-1EAE71CD950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66461" y="3970810"/>
            <a:ext cx="570072" cy="3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6086ED-98D3-4748-8BA8-2FAF5083127A}"/>
              </a:ext>
            </a:extLst>
          </p:cNvPr>
          <p:cNvCxnSpPr>
            <a:cxnSpLocks/>
          </p:cNvCxnSpPr>
          <p:nvPr/>
        </p:nvCxnSpPr>
        <p:spPr>
          <a:xfrm flipV="1">
            <a:off x="4322513" y="3883831"/>
            <a:ext cx="662880" cy="8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0C5E98-489B-6A51-A133-F74E123357F5}"/>
              </a:ext>
            </a:extLst>
          </p:cNvPr>
          <p:cNvCxnSpPr>
            <a:cxnSpLocks/>
          </p:cNvCxnSpPr>
          <p:nvPr/>
        </p:nvCxnSpPr>
        <p:spPr>
          <a:xfrm>
            <a:off x="6506075" y="3830808"/>
            <a:ext cx="552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CC6CAE-009E-8DD6-DC7D-C84861D5A4DB}"/>
              </a:ext>
            </a:extLst>
          </p:cNvPr>
          <p:cNvCxnSpPr>
            <a:cxnSpLocks/>
          </p:cNvCxnSpPr>
          <p:nvPr/>
        </p:nvCxnSpPr>
        <p:spPr>
          <a:xfrm>
            <a:off x="7917486" y="4037033"/>
            <a:ext cx="0" cy="346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3CEAD-7883-19AD-00AC-60C1C5A48982}"/>
              </a:ext>
            </a:extLst>
          </p:cNvPr>
          <p:cNvCxnSpPr>
            <a:cxnSpLocks/>
          </p:cNvCxnSpPr>
          <p:nvPr/>
        </p:nvCxnSpPr>
        <p:spPr>
          <a:xfrm>
            <a:off x="5735008" y="4087525"/>
            <a:ext cx="0" cy="52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6BF2896-DADD-76C1-C965-94EB3423F267}"/>
              </a:ext>
            </a:extLst>
          </p:cNvPr>
          <p:cNvSpPr/>
          <p:nvPr/>
        </p:nvSpPr>
        <p:spPr>
          <a:xfrm>
            <a:off x="7058538" y="3474381"/>
            <a:ext cx="1561649" cy="60284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Python</a:t>
            </a:r>
          </a:p>
        </p:txBody>
      </p:sp>
      <p:pic>
        <p:nvPicPr>
          <p:cNvPr id="66" name="Google Shape;776;g13db21c17bd_7_1724">
            <a:extLst>
              <a:ext uri="{FF2B5EF4-FFF2-40B4-BE49-F238E27FC236}">
                <a16:creationId xmlns:a16="http://schemas.microsoft.com/office/drawing/2014/main" id="{D7BBD306-706C-2651-4FBD-F0003ED5674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63064" y="1612325"/>
            <a:ext cx="610617" cy="6106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7E24A8-9F6F-C37D-14AB-691B361384E7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900983" y="5019122"/>
            <a:ext cx="16503" cy="546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A1AB13-D0C2-C41E-D856-D9B7552B388A}"/>
              </a:ext>
            </a:extLst>
          </p:cNvPr>
          <p:cNvSpPr txBox="1"/>
          <p:nvPr/>
        </p:nvSpPr>
        <p:spPr>
          <a:xfrm>
            <a:off x="2664752" y="2993455"/>
            <a:ext cx="11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84CEEB-DDC7-BDB4-6082-4828DD2457E6}"/>
              </a:ext>
            </a:extLst>
          </p:cNvPr>
          <p:cNvSpPr txBox="1"/>
          <p:nvPr/>
        </p:nvSpPr>
        <p:spPr>
          <a:xfrm>
            <a:off x="9787997" y="3429000"/>
            <a:ext cx="166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1F893DC-F6C6-BD3C-0EBD-B59C546160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88346" y="3611699"/>
            <a:ext cx="645598" cy="3318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A3AD238-000F-9D4C-BE9F-73C2C3CCDCEE}"/>
              </a:ext>
            </a:extLst>
          </p:cNvPr>
          <p:cNvSpPr txBox="1"/>
          <p:nvPr/>
        </p:nvSpPr>
        <p:spPr>
          <a:xfrm>
            <a:off x="8002160" y="5225428"/>
            <a:ext cx="7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pic>
        <p:nvPicPr>
          <p:cNvPr id="3" name="Google Shape;226;p32">
            <a:extLst>
              <a:ext uri="{FF2B5EF4-FFF2-40B4-BE49-F238E27FC236}">
                <a16:creationId xmlns:a16="http://schemas.microsoft.com/office/drawing/2014/main" id="{CBDBCB7B-560B-80BE-15BC-17E5757B908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84978" y="5724289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2F5E87-B364-1C3B-3FFB-E4CFDAD9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14"/>
            <a:ext cx="10515600" cy="725785"/>
          </a:xfr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Architecture &amp; Solution Approach</a:t>
            </a:r>
          </a:p>
        </p:txBody>
      </p:sp>
      <p:sp>
        <p:nvSpPr>
          <p:cNvPr id="2" name="Google Shape;86;p15">
            <a:extLst>
              <a:ext uri="{FF2B5EF4-FFF2-40B4-BE49-F238E27FC236}">
                <a16:creationId xmlns:a16="http://schemas.microsoft.com/office/drawing/2014/main" id="{9987BA1D-AD55-A924-0C9E-1723CDF631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17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pPr>
                <a:buSzPts val="1200"/>
              </a:pPr>
              <a:t>6</a:t>
            </a:fld>
            <a:endParaRPr dirty="0"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A1BB4E-B968-28B4-A77A-FBE746A2BAE0}"/>
              </a:ext>
            </a:extLst>
          </p:cNvPr>
          <p:cNvSpPr/>
          <p:nvPr/>
        </p:nvSpPr>
        <p:spPr>
          <a:xfrm>
            <a:off x="2858815" y="3611699"/>
            <a:ext cx="1665393" cy="635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to join required table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85631F-1404-92B3-ECC8-CCF76F84D26C}"/>
              </a:ext>
            </a:extLst>
          </p:cNvPr>
          <p:cNvSpPr/>
          <p:nvPr/>
        </p:nvSpPr>
        <p:spPr>
          <a:xfrm>
            <a:off x="4973052" y="3489709"/>
            <a:ext cx="1665393" cy="63550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table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844356-332D-6644-A7C8-F4E05AF15EF0}"/>
              </a:ext>
            </a:extLst>
          </p:cNvPr>
          <p:cNvSpPr/>
          <p:nvPr/>
        </p:nvSpPr>
        <p:spPr>
          <a:xfrm>
            <a:off x="7190410" y="4421750"/>
            <a:ext cx="1561649" cy="59374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398814-B1C4-645C-A765-457EFBB5BBFC}"/>
              </a:ext>
            </a:extLst>
          </p:cNvPr>
          <p:cNvSpPr txBox="1"/>
          <p:nvPr/>
        </p:nvSpPr>
        <p:spPr>
          <a:xfrm>
            <a:off x="7190410" y="3053552"/>
            <a:ext cx="13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EDA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2D499B1-42D4-C857-1FF2-E48B9B9B9A50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 rot="16200000" flipH="1">
            <a:off x="6099287" y="4914634"/>
            <a:ext cx="646674" cy="12913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F8F7F7-AC09-634D-CA63-D20755F2CDA7}"/>
              </a:ext>
            </a:extLst>
          </p:cNvPr>
          <p:cNvSpPr txBox="1"/>
          <p:nvPr/>
        </p:nvSpPr>
        <p:spPr>
          <a:xfrm>
            <a:off x="6161149" y="5410094"/>
            <a:ext cx="7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B539047-F5D9-55DC-F47E-AFDD85887EE7}"/>
              </a:ext>
            </a:extLst>
          </p:cNvPr>
          <p:cNvCxnSpPr>
            <a:stCxn id="6" idx="2"/>
            <a:endCxn id="29" idx="1"/>
          </p:cNvCxnSpPr>
          <p:nvPr/>
        </p:nvCxnSpPr>
        <p:spPr>
          <a:xfrm rot="16200000" flipH="1">
            <a:off x="4561682" y="3377029"/>
            <a:ext cx="1636434" cy="3376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9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2DE566DA-DEF0-0C76-6410-955CEF41A575}"/>
              </a:ext>
            </a:extLst>
          </p:cNvPr>
          <p:cNvSpPr txBox="1"/>
          <p:nvPr/>
        </p:nvSpPr>
        <p:spPr>
          <a:xfrm>
            <a:off x="5074926" y="158750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2CC19141-4899-FB21-0EED-9BC3FA3DA265}"/>
              </a:ext>
            </a:extLst>
          </p:cNvPr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6;p2">
            <a:extLst>
              <a:ext uri="{FF2B5EF4-FFF2-40B4-BE49-F238E27FC236}">
                <a16:creationId xmlns:a16="http://schemas.microsoft.com/office/drawing/2014/main" id="{B928545B-8C15-4C05-44D1-58CB7A4A83D2}"/>
              </a:ext>
            </a:extLst>
          </p:cNvPr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7;p2">
            <a:extLst>
              <a:ext uri="{FF2B5EF4-FFF2-40B4-BE49-F238E27FC236}">
                <a16:creationId xmlns:a16="http://schemas.microsoft.com/office/drawing/2014/main" id="{4D4EFEAF-2C59-D485-F7D1-51397A14CDE2}"/>
              </a:ext>
            </a:extLst>
          </p:cNvPr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C6F4CB72-062C-2945-D2AE-F42F7D911C86}"/>
              </a:ext>
            </a:extLst>
          </p:cNvPr>
          <p:cNvSpPr txBox="1"/>
          <p:nvPr/>
        </p:nvSpPr>
        <p:spPr>
          <a:xfrm>
            <a:off x="5408936" y="37795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E3DA0291-66E6-3C1F-2040-1AD61CBC0C09}"/>
              </a:ext>
            </a:extLst>
          </p:cNvPr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>
            <a:extLst>
              <a:ext uri="{FF2B5EF4-FFF2-40B4-BE49-F238E27FC236}">
                <a16:creationId xmlns:a16="http://schemas.microsoft.com/office/drawing/2014/main" id="{B1B26565-B635-AA5D-0A77-1A67439FB4A8}"/>
              </a:ext>
            </a:extLst>
          </p:cNvPr>
          <p:cNvSpPr txBox="1"/>
          <p:nvPr/>
        </p:nvSpPr>
        <p:spPr>
          <a:xfrm>
            <a:off x="5018411" y="489839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A6B29A-534C-C4FB-0424-4B41FCCA15BE}"/>
              </a:ext>
            </a:extLst>
          </p:cNvPr>
          <p:cNvSpPr txBox="1">
            <a:spLocks/>
          </p:cNvSpPr>
          <p:nvPr/>
        </p:nvSpPr>
        <p:spPr>
          <a:xfrm>
            <a:off x="838201" y="430734"/>
            <a:ext cx="10515600" cy="7257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Flow Architecture &amp; Solution Approach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D1BAA-C8FF-DDE3-9568-A2DA4320244F}"/>
              </a:ext>
            </a:extLst>
          </p:cNvPr>
          <p:cNvSpPr txBox="1"/>
          <p:nvPr/>
        </p:nvSpPr>
        <p:spPr>
          <a:xfrm>
            <a:off x="838201" y="1225452"/>
            <a:ext cx="329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</a:p>
        </p:txBody>
      </p:sp>
      <p:pic>
        <p:nvPicPr>
          <p:cNvPr id="14" name="Google Shape;226;p32">
            <a:extLst>
              <a:ext uri="{FF2B5EF4-FFF2-40B4-BE49-F238E27FC236}">
                <a16:creationId xmlns:a16="http://schemas.microsoft.com/office/drawing/2014/main" id="{CA830450-8846-EA0D-790D-439D94CDD2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39301" y="5781975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6;p15">
            <a:extLst>
              <a:ext uri="{FF2B5EF4-FFF2-40B4-BE49-F238E27FC236}">
                <a16:creationId xmlns:a16="http://schemas.microsoft.com/office/drawing/2014/main" id="{EAB380B5-A584-69E8-4FF8-B023B89C04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15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pPr>
                <a:buSzPts val="1200"/>
              </a:pPr>
              <a:t>7</a:t>
            </a:fld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E66328-1666-6D3D-C024-DEEAE0A25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15" y="1756277"/>
            <a:ext cx="3296110" cy="430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AA9DB1-060F-6BDC-2629-1CDD3FA9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41" y="1849110"/>
            <a:ext cx="3534268" cy="22958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962694-F872-D2A2-BC2D-495CB5A73B81}"/>
              </a:ext>
            </a:extLst>
          </p:cNvPr>
          <p:cNvSpPr txBox="1"/>
          <p:nvPr/>
        </p:nvSpPr>
        <p:spPr>
          <a:xfrm>
            <a:off x="3477086" y="149557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757D4-AD48-121D-1000-102A6889EF84}"/>
              </a:ext>
            </a:extLst>
          </p:cNvPr>
          <p:cNvSpPr txBox="1"/>
          <p:nvPr/>
        </p:nvSpPr>
        <p:spPr>
          <a:xfrm>
            <a:off x="5458466" y="1503995"/>
            <a:ext cx="208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null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39C5F-AC4C-6C4C-9016-1FBF563D4451}"/>
              </a:ext>
            </a:extLst>
          </p:cNvPr>
          <p:cNvSpPr txBox="1"/>
          <p:nvPr/>
        </p:nvSpPr>
        <p:spPr>
          <a:xfrm>
            <a:off x="7544753" y="4481825"/>
            <a:ext cx="2951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183 Null values. It represents customers have not returned DVD set till date.</a:t>
            </a:r>
          </a:p>
        </p:txBody>
      </p:sp>
    </p:spTree>
    <p:extLst>
      <p:ext uri="{BB962C8B-B14F-4D97-AF65-F5344CB8AC3E}">
        <p14:creationId xmlns:p14="http://schemas.microsoft.com/office/powerpoint/2010/main" val="152058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E6A340CD-56E5-812C-68DF-148CB463467D}"/>
              </a:ext>
            </a:extLst>
          </p:cNvPr>
          <p:cNvSpPr txBox="1"/>
          <p:nvPr/>
        </p:nvSpPr>
        <p:spPr>
          <a:xfrm>
            <a:off x="5074926" y="158750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CCCB9566-6896-4305-FEDD-081EC16AE85E}"/>
              </a:ext>
            </a:extLst>
          </p:cNvPr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6;p2">
            <a:extLst>
              <a:ext uri="{FF2B5EF4-FFF2-40B4-BE49-F238E27FC236}">
                <a16:creationId xmlns:a16="http://schemas.microsoft.com/office/drawing/2014/main" id="{BA970524-944D-73C1-F0FB-D76EFA1722BF}"/>
              </a:ext>
            </a:extLst>
          </p:cNvPr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7;p2">
            <a:extLst>
              <a:ext uri="{FF2B5EF4-FFF2-40B4-BE49-F238E27FC236}">
                <a16:creationId xmlns:a16="http://schemas.microsoft.com/office/drawing/2014/main" id="{9187F5CD-F11F-8EFA-1CAB-D530C4D378BE}"/>
              </a:ext>
            </a:extLst>
          </p:cNvPr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E7B2BAEE-AD11-971D-A8B3-BF7E047922C1}"/>
              </a:ext>
            </a:extLst>
          </p:cNvPr>
          <p:cNvSpPr txBox="1"/>
          <p:nvPr/>
        </p:nvSpPr>
        <p:spPr>
          <a:xfrm>
            <a:off x="5408936" y="37795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CA945E6F-F7B8-255A-8715-9CEE5C9C250A}"/>
              </a:ext>
            </a:extLst>
          </p:cNvPr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>
            <a:extLst>
              <a:ext uri="{FF2B5EF4-FFF2-40B4-BE49-F238E27FC236}">
                <a16:creationId xmlns:a16="http://schemas.microsoft.com/office/drawing/2014/main" id="{0F08FC2E-3A84-518F-7343-08A881BBF320}"/>
              </a:ext>
            </a:extLst>
          </p:cNvPr>
          <p:cNvSpPr txBox="1"/>
          <p:nvPr/>
        </p:nvSpPr>
        <p:spPr>
          <a:xfrm>
            <a:off x="5018411" y="489839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9E612A-ACA6-F82D-1773-87D951167069}"/>
              </a:ext>
            </a:extLst>
          </p:cNvPr>
          <p:cNvSpPr txBox="1">
            <a:spLocks/>
          </p:cNvSpPr>
          <p:nvPr/>
        </p:nvSpPr>
        <p:spPr>
          <a:xfrm>
            <a:off x="838201" y="372439"/>
            <a:ext cx="10515600" cy="7257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Flow Architecture &amp; Solution Approach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FA246-520E-3B69-9669-23C914C0077E}"/>
              </a:ext>
            </a:extLst>
          </p:cNvPr>
          <p:cNvSpPr txBox="1"/>
          <p:nvPr/>
        </p:nvSpPr>
        <p:spPr>
          <a:xfrm>
            <a:off x="838201" y="1446028"/>
            <a:ext cx="6158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Rented Film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2" name="Google Shape;226;p32">
            <a:extLst>
              <a:ext uri="{FF2B5EF4-FFF2-40B4-BE49-F238E27FC236}">
                <a16:creationId xmlns:a16="http://schemas.microsoft.com/office/drawing/2014/main" id="{139C8AC8-5191-7208-2B81-89AB34E8B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82369" y="5705978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6;p15">
            <a:extLst>
              <a:ext uri="{FF2B5EF4-FFF2-40B4-BE49-F238E27FC236}">
                <a16:creationId xmlns:a16="http://schemas.microsoft.com/office/drawing/2014/main" id="{0DB1C86F-2689-15D5-5861-64503AA6A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08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pPr>
                <a:buSzPts val="1200"/>
              </a:pPr>
              <a:t>8</a:t>
            </a:fld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" name="Picture 4" descr="PostgreSQL Sample Database Diagram">
            <a:extLst>
              <a:ext uri="{FF2B5EF4-FFF2-40B4-BE49-F238E27FC236}">
                <a16:creationId xmlns:a16="http://schemas.microsoft.com/office/drawing/2014/main" id="{B9253ABC-327A-4F1A-F3A5-87CF8770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6" y="1231900"/>
            <a:ext cx="6013242" cy="447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E7333861-76F9-AB34-E7F6-3A23EF8B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56090"/>
              </p:ext>
            </p:extLst>
          </p:nvPr>
        </p:nvGraphicFramePr>
        <p:xfrm>
          <a:off x="994738" y="2505583"/>
          <a:ext cx="394873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369">
                  <a:extLst>
                    <a:ext uri="{9D8B030D-6E8A-4147-A177-3AD203B41FA5}">
                      <a16:colId xmlns:a16="http://schemas.microsoft.com/office/drawing/2014/main" val="1919555426"/>
                    </a:ext>
                  </a:extLst>
                </a:gridCol>
                <a:gridCol w="1974369">
                  <a:extLst>
                    <a:ext uri="{9D8B030D-6E8A-4147-A177-3AD203B41FA5}">
                      <a16:colId xmlns:a16="http://schemas.microsoft.com/office/drawing/2014/main" val="3730368936"/>
                    </a:ext>
                  </a:extLst>
                </a:gridCol>
              </a:tblGrid>
              <a:tr h="312155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38774"/>
                  </a:ext>
                </a:extLst>
              </a:tr>
              <a:tr h="312155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923"/>
                  </a:ext>
                </a:extLst>
              </a:tr>
              <a:tr h="312155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65888"/>
                  </a:ext>
                </a:extLst>
              </a:tr>
              <a:tr h="312155">
                <a:tc>
                  <a:txBody>
                    <a:bodyPr/>
                    <a:lstStyle/>
                    <a:p>
                      <a:r>
                        <a:rPr lang="en-US" dirty="0" err="1"/>
                        <a:t>Film_category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69157"/>
                  </a:ext>
                </a:extLst>
              </a:tr>
              <a:tr h="312155"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37274"/>
                  </a:ext>
                </a:extLst>
              </a:tr>
              <a:tr h="546271">
                <a:tc>
                  <a:txBody>
                    <a:bodyPr/>
                    <a:lstStyle/>
                    <a:p>
                      <a:r>
                        <a:rPr lang="en-US" dirty="0"/>
                        <a:t>Rental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Rental_date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return_date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1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444F8C07-16BD-F279-253D-BF16D38244EB}"/>
              </a:ext>
            </a:extLst>
          </p:cNvPr>
          <p:cNvSpPr txBox="1"/>
          <p:nvPr/>
        </p:nvSpPr>
        <p:spPr>
          <a:xfrm>
            <a:off x="5074926" y="158750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FB0EEC5E-2592-5148-CF49-866A333D9B0D}"/>
              </a:ext>
            </a:extLst>
          </p:cNvPr>
          <p:cNvSpPr txBox="1"/>
          <p:nvPr/>
        </p:nvSpPr>
        <p:spPr>
          <a:xfrm>
            <a:off x="5219706" y="21545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6;p2">
            <a:extLst>
              <a:ext uri="{FF2B5EF4-FFF2-40B4-BE49-F238E27FC236}">
                <a16:creationId xmlns:a16="http://schemas.microsoft.com/office/drawing/2014/main" id="{1C09036C-AB1B-232A-9B81-60600D09EE9F}"/>
              </a:ext>
            </a:extLst>
          </p:cNvPr>
          <p:cNvSpPr txBox="1"/>
          <p:nvPr/>
        </p:nvSpPr>
        <p:spPr>
          <a:xfrm>
            <a:off x="5408936" y="269049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7;p2">
            <a:extLst>
              <a:ext uri="{FF2B5EF4-FFF2-40B4-BE49-F238E27FC236}">
                <a16:creationId xmlns:a16="http://schemas.microsoft.com/office/drawing/2014/main" id="{06F588F8-F9E5-295C-2DA6-F00132C4667E}"/>
              </a:ext>
            </a:extLst>
          </p:cNvPr>
          <p:cNvSpPr txBox="1"/>
          <p:nvPr/>
        </p:nvSpPr>
        <p:spPr>
          <a:xfrm>
            <a:off x="5514981" y="3234055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7503BFE4-F745-8F10-436F-85020EB23BD9}"/>
              </a:ext>
            </a:extLst>
          </p:cNvPr>
          <p:cNvSpPr txBox="1"/>
          <p:nvPr/>
        </p:nvSpPr>
        <p:spPr>
          <a:xfrm>
            <a:off x="5408936" y="37795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D102F646-2B34-0612-641C-3A4C70BC66FB}"/>
              </a:ext>
            </a:extLst>
          </p:cNvPr>
          <p:cNvSpPr txBox="1"/>
          <p:nvPr/>
        </p:nvSpPr>
        <p:spPr>
          <a:xfrm>
            <a:off x="5219706" y="435102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>
            <a:extLst>
              <a:ext uri="{FF2B5EF4-FFF2-40B4-BE49-F238E27FC236}">
                <a16:creationId xmlns:a16="http://schemas.microsoft.com/office/drawing/2014/main" id="{F702C25E-BCF1-A326-3EC5-D51C7523970D}"/>
              </a:ext>
            </a:extLst>
          </p:cNvPr>
          <p:cNvSpPr txBox="1"/>
          <p:nvPr/>
        </p:nvSpPr>
        <p:spPr>
          <a:xfrm>
            <a:off x="5018411" y="4898390"/>
            <a:ext cx="4400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US" sz="11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D69366-4197-DC90-21A5-EF2F8761FFEF}"/>
              </a:ext>
            </a:extLst>
          </p:cNvPr>
          <p:cNvSpPr txBox="1">
            <a:spLocks/>
          </p:cNvSpPr>
          <p:nvPr/>
        </p:nvSpPr>
        <p:spPr>
          <a:xfrm>
            <a:off x="838201" y="372439"/>
            <a:ext cx="10515600" cy="72578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Flow Architecture &amp; Solution Approach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0D8EB-9F0B-CA7B-0287-C519EC3EF419}"/>
              </a:ext>
            </a:extLst>
          </p:cNvPr>
          <p:cNvSpPr txBox="1"/>
          <p:nvPr/>
        </p:nvSpPr>
        <p:spPr>
          <a:xfrm>
            <a:off x="838201" y="1431380"/>
            <a:ext cx="61580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Customers</a:t>
            </a:r>
          </a:p>
          <a:p>
            <a:endParaRPr lang="en-US" dirty="0"/>
          </a:p>
        </p:txBody>
      </p:sp>
      <p:pic>
        <p:nvPicPr>
          <p:cNvPr id="11" name="Google Shape;226;p32">
            <a:extLst>
              <a:ext uri="{FF2B5EF4-FFF2-40B4-BE49-F238E27FC236}">
                <a16:creationId xmlns:a16="http://schemas.microsoft.com/office/drawing/2014/main" id="{97792862-C287-650E-9A86-A6B52240CD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5976" y="5754090"/>
            <a:ext cx="1871432" cy="56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6;p15">
            <a:extLst>
              <a:ext uri="{FF2B5EF4-FFF2-40B4-BE49-F238E27FC236}">
                <a16:creationId xmlns:a16="http://schemas.microsoft.com/office/drawing/2014/main" id="{C7DEB39C-7C6B-599E-ECB1-5B9DD007BF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6392008"/>
            <a:ext cx="455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pPr>
                <a:buSzPts val="1200"/>
              </a:pPr>
              <a:t>9</a:t>
            </a:fld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84002DD-D1F6-202D-500F-1D6C18E70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34125"/>
              </p:ext>
            </p:extLst>
          </p:nvPr>
        </p:nvGraphicFramePr>
        <p:xfrm>
          <a:off x="1450981" y="267335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5554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36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3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Film_category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Rental_date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return_date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6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7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937</TotalTime>
  <Words>400</Words>
  <Application>Microsoft Office PowerPoint</Application>
  <PresentationFormat>Widescreen</PresentationFormat>
  <Paragraphs>168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</vt:lpstr>
      <vt:lpstr>Calibri</vt:lpstr>
      <vt:lpstr>Garamond</vt:lpstr>
      <vt:lpstr>Gill Sans</vt:lpstr>
      <vt:lpstr>Poppins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Timeline</vt:lpstr>
      <vt:lpstr>Data Flow Architecture &amp; Solution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FS_46@fcapl.onmicrosoft.com</dc:creator>
  <cp:lastModifiedBy>FS_46@fcapl.onmicrosoft.com</cp:lastModifiedBy>
  <cp:revision>4</cp:revision>
  <dcterms:created xsi:type="dcterms:W3CDTF">2022-10-05T17:15:52Z</dcterms:created>
  <dcterms:modified xsi:type="dcterms:W3CDTF">2022-10-06T09:01:56Z</dcterms:modified>
</cp:coreProperties>
</file>