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b58a6943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b58a6943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b58a6943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b58a6943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b58a6943d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b58a6943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b58a6943d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b58a6943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488200"/>
            <a:ext cx="8520600" cy="230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use Sign-it! signature saver for </a:t>
            </a:r>
            <a:r>
              <a:rPr lang="en" sz="3600"/>
              <a:t>(Android Devices 8.0 or higher)</a:t>
            </a:r>
            <a:endParaRPr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Sally Newcomb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99350" y="0"/>
            <a:ext cx="8745300" cy="5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App Permissions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0" y="407475"/>
            <a:ext cx="9083400" cy="8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For </a:t>
            </a:r>
            <a:r>
              <a:rPr i="1" lang="en"/>
              <a:t>Sign-it!</a:t>
            </a:r>
            <a:r>
              <a:rPr lang="en"/>
              <a:t> your phones’ internal storage is used. You will need to give the app permission to use internal storage. 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7846" l="0" r="0" t="4488"/>
          <a:stretch/>
        </p:blipFill>
        <p:spPr>
          <a:xfrm>
            <a:off x="588100" y="1220725"/>
            <a:ext cx="1734575" cy="270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 rotWithShape="1">
          <a:blip r:embed="rId4">
            <a:alphaModFix/>
          </a:blip>
          <a:srcRect b="7456" l="0" r="0" t="3344"/>
          <a:stretch/>
        </p:blipFill>
        <p:spPr>
          <a:xfrm>
            <a:off x="3503663" y="1216411"/>
            <a:ext cx="1734575" cy="278213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 rotWithShape="1">
          <a:blip r:embed="rId5">
            <a:alphaModFix/>
          </a:blip>
          <a:srcRect b="6946" l="0" r="0" t="4109"/>
          <a:stretch/>
        </p:blipFill>
        <p:spPr>
          <a:xfrm>
            <a:off x="6533388" y="1169000"/>
            <a:ext cx="1764137" cy="282955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2561575" y="2280988"/>
            <a:ext cx="766800" cy="581700"/>
          </a:xfrm>
          <a:prstGeom prst="chevron">
            <a:avLst>
              <a:gd fmla="val 50000" name="adj"/>
            </a:avLst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5540750" y="2280900"/>
            <a:ext cx="766800" cy="581700"/>
          </a:xfrm>
          <a:prstGeom prst="chevron">
            <a:avLst>
              <a:gd fmla="val 50000" name="adj"/>
            </a:avLst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17638" y="3927275"/>
            <a:ext cx="27765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Go into the settings app and click on Apps &amp; notifications. Then, click on app permissions.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3035488" y="3998550"/>
            <a:ext cx="26709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Next, scroll down and find the storage heading and click on it.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5646374" y="3998550"/>
            <a:ext cx="33645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Scroll down to </a:t>
            </a:r>
            <a:r>
              <a:rPr i="1" lang="en">
                <a:solidFill>
                  <a:srgbClr val="B7B7B7"/>
                </a:solidFill>
              </a:rPr>
              <a:t>Sign-it! </a:t>
            </a:r>
            <a:r>
              <a:rPr lang="en">
                <a:solidFill>
                  <a:srgbClr val="B7B7B7"/>
                </a:solidFill>
              </a:rPr>
              <a:t>Slide the switch if it is not already green.</a:t>
            </a:r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18057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Accessing saved photos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66100" y="3861975"/>
            <a:ext cx="2538300" cy="10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Click save when you have desired signature</a:t>
            </a:r>
            <a:endParaRPr sz="1400"/>
          </a:p>
        </p:txBody>
      </p:sp>
      <p:pic>
        <p:nvPicPr>
          <p:cNvPr id="76" name="Google Shape;76;p15"/>
          <p:cNvPicPr preferRelativeResize="0"/>
          <p:nvPr/>
        </p:nvPicPr>
        <p:blipFill rotWithShape="1">
          <a:blip r:embed="rId3">
            <a:alphaModFix/>
          </a:blip>
          <a:srcRect b="7198" l="0" r="0" t="3595"/>
          <a:stretch/>
        </p:blipFill>
        <p:spPr>
          <a:xfrm>
            <a:off x="460950" y="1083463"/>
            <a:ext cx="1760050" cy="279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 rotWithShape="1">
          <a:blip r:embed="rId4">
            <a:alphaModFix/>
          </a:blip>
          <a:srcRect b="7447" l="0" r="0" t="13244"/>
          <a:stretch/>
        </p:blipFill>
        <p:spPr>
          <a:xfrm>
            <a:off x="3582162" y="1083463"/>
            <a:ext cx="1979683" cy="279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 rotWithShape="1">
          <a:blip r:embed="rId5">
            <a:alphaModFix/>
          </a:blip>
          <a:srcRect b="7450" l="0" r="0" t="4373"/>
          <a:stretch/>
        </p:blipFill>
        <p:spPr>
          <a:xfrm>
            <a:off x="6923000" y="1099587"/>
            <a:ext cx="1760050" cy="2762396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/>
          <p:nvPr/>
        </p:nvSpPr>
        <p:spPr>
          <a:xfrm>
            <a:off x="2561575" y="2280988"/>
            <a:ext cx="766800" cy="581700"/>
          </a:xfrm>
          <a:prstGeom prst="chevron">
            <a:avLst>
              <a:gd fmla="val 50000" name="adj"/>
            </a:avLst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5859025" y="2280988"/>
            <a:ext cx="766800" cy="581700"/>
          </a:xfrm>
          <a:prstGeom prst="chevron">
            <a:avLst>
              <a:gd fmla="val 50000" name="adj"/>
            </a:avLst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3622925" y="4092325"/>
            <a:ext cx="8595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5050950" y="2347125"/>
            <a:ext cx="594900" cy="5817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3424600" y="3878100"/>
            <a:ext cx="24345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Go to the files application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6743650" y="3816175"/>
            <a:ext cx="2088600" cy="13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The signature image will show up in the downloads section of the files application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7893750" y="1712300"/>
            <a:ext cx="766800" cy="2089200"/>
          </a:xfrm>
          <a:prstGeom prst="rect">
            <a:avLst/>
          </a:prstGeom>
          <a:solidFill>
            <a:srgbClr val="FFFFFF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6981400" y="2796525"/>
            <a:ext cx="1613100" cy="105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6923000" y="1606425"/>
            <a:ext cx="917700" cy="11901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3: Putting the signature is Google Sheets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106425" y="3825625"/>
            <a:ext cx="2604900" cy="11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First, select the box that you want to add a signature to and press the plus sign in the top right corner.</a:t>
            </a:r>
            <a:endParaRPr sz="1400"/>
          </a:p>
        </p:txBody>
      </p:sp>
      <p:pic>
        <p:nvPicPr>
          <p:cNvPr id="94" name="Google Shape;94;p16"/>
          <p:cNvPicPr preferRelativeResize="0"/>
          <p:nvPr/>
        </p:nvPicPr>
        <p:blipFill rotWithShape="1">
          <a:blip r:embed="rId3">
            <a:alphaModFix/>
          </a:blip>
          <a:srcRect b="7454" l="0" r="0" t="3593"/>
          <a:stretch/>
        </p:blipFill>
        <p:spPr>
          <a:xfrm>
            <a:off x="445675" y="793325"/>
            <a:ext cx="1926400" cy="3049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 rotWithShape="1">
          <a:blip r:embed="rId4">
            <a:alphaModFix/>
          </a:blip>
          <a:srcRect b="7982" l="0" r="0" t="4105"/>
          <a:stretch/>
        </p:blipFill>
        <p:spPr>
          <a:xfrm>
            <a:off x="3499950" y="810925"/>
            <a:ext cx="1926400" cy="301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 rotWithShape="1">
          <a:blip r:embed="rId5">
            <a:alphaModFix/>
          </a:blip>
          <a:srcRect b="7707" l="0" r="0" t="13885"/>
          <a:stretch/>
        </p:blipFill>
        <p:spPr>
          <a:xfrm>
            <a:off x="6505300" y="810925"/>
            <a:ext cx="2160077" cy="30147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/>
          <p:nvPr/>
        </p:nvSpPr>
        <p:spPr>
          <a:xfrm>
            <a:off x="2552613" y="1990038"/>
            <a:ext cx="766800" cy="581700"/>
          </a:xfrm>
          <a:prstGeom prst="chevron">
            <a:avLst>
              <a:gd fmla="val 50000" name="adj"/>
            </a:avLst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5505388" y="1990038"/>
            <a:ext cx="766800" cy="581700"/>
          </a:xfrm>
          <a:prstGeom prst="chevron">
            <a:avLst>
              <a:gd fmla="val 50000" name="adj"/>
            </a:avLst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3442125" y="3843250"/>
            <a:ext cx="2160000" cy="8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Then, select “Image” in the insert menu.</a:t>
            </a:r>
            <a:endParaRPr sz="1400"/>
          </a:p>
        </p:txBody>
      </p:sp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6144138" y="3843250"/>
            <a:ext cx="2882400" cy="11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Next, click “ Image in cell,” this will keep whatever image you select within the cell boundaries.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311700" y="128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 Continued</a:t>
            </a:r>
            <a:endParaRPr/>
          </a:p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3294050" y="3706350"/>
            <a:ext cx="26103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Select the signature from the downloads section of the photo directory.</a:t>
            </a:r>
            <a:endParaRPr sz="1400"/>
          </a:p>
        </p:txBody>
      </p:sp>
      <p:pic>
        <p:nvPicPr>
          <p:cNvPr id="107" name="Google Shape;107;p17"/>
          <p:cNvPicPr preferRelativeResize="0"/>
          <p:nvPr/>
        </p:nvPicPr>
        <p:blipFill rotWithShape="1">
          <a:blip r:embed="rId3">
            <a:alphaModFix/>
          </a:blip>
          <a:srcRect b="7971" l="0" r="0" t="3853"/>
          <a:stretch/>
        </p:blipFill>
        <p:spPr>
          <a:xfrm>
            <a:off x="366100" y="748813"/>
            <a:ext cx="1825900" cy="286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7"/>
          <p:cNvPicPr preferRelativeResize="0"/>
          <p:nvPr/>
        </p:nvPicPr>
        <p:blipFill rotWithShape="1">
          <a:blip r:embed="rId4">
            <a:alphaModFix/>
          </a:blip>
          <a:srcRect b="41384" l="0" r="50000" t="22408"/>
          <a:stretch/>
        </p:blipFill>
        <p:spPr>
          <a:xfrm>
            <a:off x="3507763" y="796825"/>
            <a:ext cx="2182864" cy="281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7"/>
          <p:cNvPicPr preferRelativeResize="0"/>
          <p:nvPr/>
        </p:nvPicPr>
        <p:blipFill rotWithShape="1">
          <a:blip r:embed="rId5">
            <a:alphaModFix/>
          </a:blip>
          <a:srcRect b="6852" l="0" r="0" t="3340"/>
          <a:stretch/>
        </p:blipFill>
        <p:spPr>
          <a:xfrm>
            <a:off x="7006400" y="796825"/>
            <a:ext cx="1825900" cy="291905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/>
          <p:nvPr/>
        </p:nvSpPr>
        <p:spPr>
          <a:xfrm>
            <a:off x="2404813" y="1890838"/>
            <a:ext cx="766800" cy="581700"/>
          </a:xfrm>
          <a:prstGeom prst="chevron">
            <a:avLst>
              <a:gd fmla="val 50000" name="adj"/>
            </a:avLst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5903450" y="1890850"/>
            <a:ext cx="766800" cy="581700"/>
          </a:xfrm>
          <a:prstGeom prst="chevron">
            <a:avLst>
              <a:gd fmla="val 50000" name="adj"/>
            </a:avLst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126575" y="3662625"/>
            <a:ext cx="26103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Select “From photos.”</a:t>
            </a:r>
            <a:endParaRPr sz="1400"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6614200" y="3706350"/>
            <a:ext cx="26103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And now the photo is inserted into the google sheets document.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