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b5d9a6d0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b5d9a6d0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b5d9a6d0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b5d9a6d0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b5d9a6d0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b5d9a6d0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b5d9a6d0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b5d9a6d0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Sign-it! signature saver for </a:t>
            </a:r>
            <a:r>
              <a:rPr lang="en" sz="3600"/>
              <a:t>(Android Devices 7.0 or lower)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Sally Newcomb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323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App Permissions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0" y="3233225"/>
            <a:ext cx="1745400" cy="19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Under the heading “Device” select </a:t>
            </a:r>
            <a:r>
              <a:rPr i="1" lang="en" sz="1400"/>
              <a:t>Apps</a:t>
            </a:r>
            <a:endParaRPr i="1" sz="1400"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6984" l="0" r="0" t="3809"/>
          <a:stretch/>
        </p:blipFill>
        <p:spPr>
          <a:xfrm>
            <a:off x="83975" y="833425"/>
            <a:ext cx="1482800" cy="2354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6684" l="0" r="0" t="3589"/>
          <a:stretch/>
        </p:blipFill>
        <p:spPr>
          <a:xfrm>
            <a:off x="2558972" y="833425"/>
            <a:ext cx="1482800" cy="2368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5">
            <a:alphaModFix/>
          </a:blip>
          <a:srcRect b="5722" l="0" r="0" t="3591"/>
          <a:stretch/>
        </p:blipFill>
        <p:spPr>
          <a:xfrm>
            <a:off x="5036787" y="833419"/>
            <a:ext cx="1482800" cy="2393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6">
            <a:alphaModFix/>
          </a:blip>
          <a:srcRect b="5604" l="0" r="0" t="3709"/>
          <a:stretch/>
        </p:blipFill>
        <p:spPr>
          <a:xfrm>
            <a:off x="7587525" y="839625"/>
            <a:ext cx="1482800" cy="239360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2148713" y="3233225"/>
            <a:ext cx="2121900" cy="19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7B7B7"/>
                </a:solidFill>
              </a:rPr>
              <a:t>Scroll down and select </a:t>
            </a:r>
            <a:r>
              <a:rPr i="1" lang="en" sz="1400">
                <a:solidFill>
                  <a:srgbClr val="B7B7B7"/>
                </a:solidFill>
              </a:rPr>
              <a:t>Sign-it! </a:t>
            </a:r>
            <a:endParaRPr sz="1400"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7351625" y="3233225"/>
            <a:ext cx="1792500" cy="19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7B7B7"/>
                </a:solidFill>
              </a:rPr>
              <a:t>Slide the switch if it is not already green.</a:t>
            </a:r>
            <a:endParaRPr sz="1400"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4654275" y="3233225"/>
            <a:ext cx="2168400" cy="19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Select the category </a:t>
            </a:r>
            <a:r>
              <a:rPr i="1" lang="en" sz="1400"/>
              <a:t>permissions</a:t>
            </a:r>
            <a:endParaRPr i="1" sz="1400"/>
          </a:p>
        </p:txBody>
      </p:sp>
      <p:sp>
        <p:nvSpPr>
          <p:cNvPr id="69" name="Google Shape;69;p14"/>
          <p:cNvSpPr/>
          <p:nvPr/>
        </p:nvSpPr>
        <p:spPr>
          <a:xfrm>
            <a:off x="1679463" y="1844588"/>
            <a:ext cx="766800" cy="581700"/>
          </a:xfrm>
          <a:prstGeom prst="chevron">
            <a:avLst>
              <a:gd fmla="val 50000" name="adj"/>
            </a:avLst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4155863" y="1844588"/>
            <a:ext cx="766800" cy="581700"/>
          </a:xfrm>
          <a:prstGeom prst="chevron">
            <a:avLst>
              <a:gd fmla="val 50000" name="adj"/>
            </a:avLst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6684963" y="1844588"/>
            <a:ext cx="766800" cy="581700"/>
          </a:xfrm>
          <a:prstGeom prst="chevron">
            <a:avLst>
              <a:gd fmla="val 50000" name="adj"/>
            </a:avLst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646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Accessing Saved Photos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801600" y="3698200"/>
            <a:ext cx="3361800" cy="14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To access your saved signatures go to the </a:t>
            </a:r>
            <a:r>
              <a:rPr i="1" lang="en" sz="1400"/>
              <a:t>Gallery </a:t>
            </a:r>
            <a:r>
              <a:rPr lang="en" sz="1400"/>
              <a:t>app.</a:t>
            </a:r>
            <a:endParaRPr sz="1400"/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7200" l="0" r="0" t="4887"/>
          <a:stretch/>
        </p:blipFill>
        <p:spPr>
          <a:xfrm>
            <a:off x="1514288" y="620250"/>
            <a:ext cx="1936425" cy="30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 rotWithShape="1">
          <a:blip r:embed="rId4">
            <a:alphaModFix/>
          </a:blip>
          <a:srcRect b="6050" l="0" r="0" t="0"/>
          <a:stretch/>
        </p:blipFill>
        <p:spPr>
          <a:xfrm>
            <a:off x="5200263" y="667800"/>
            <a:ext cx="1812065" cy="30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665088" y="3698200"/>
            <a:ext cx="3041100" cy="13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The image will be in an album called </a:t>
            </a:r>
            <a:r>
              <a:rPr i="1" lang="en" sz="1400"/>
              <a:t>Download</a:t>
            </a:r>
            <a:endParaRPr i="1" sz="1400"/>
          </a:p>
        </p:txBody>
      </p:sp>
      <p:sp>
        <p:nvSpPr>
          <p:cNvPr id="81" name="Google Shape;81;p15"/>
          <p:cNvSpPr/>
          <p:nvPr/>
        </p:nvSpPr>
        <p:spPr>
          <a:xfrm>
            <a:off x="4155863" y="1844588"/>
            <a:ext cx="766800" cy="581700"/>
          </a:xfrm>
          <a:prstGeom prst="chevron">
            <a:avLst>
              <a:gd fmla="val 50000" name="adj"/>
            </a:avLst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2049475" y="2360200"/>
            <a:ext cx="449400" cy="515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200275" y="918875"/>
            <a:ext cx="934800" cy="189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Putting the signature is Google Sheets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106425" y="3825625"/>
            <a:ext cx="26049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First, select the box that you want to add a signature to and press the plus sign in the top right corner.</a:t>
            </a:r>
            <a:endParaRPr sz="1400"/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7454" l="0" r="0" t="3593"/>
          <a:stretch/>
        </p:blipFill>
        <p:spPr>
          <a:xfrm>
            <a:off x="445675" y="793325"/>
            <a:ext cx="1926400" cy="3049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 rotWithShape="1">
          <a:blip r:embed="rId4">
            <a:alphaModFix/>
          </a:blip>
          <a:srcRect b="7982" l="0" r="0" t="4105"/>
          <a:stretch/>
        </p:blipFill>
        <p:spPr>
          <a:xfrm>
            <a:off x="3499950" y="810925"/>
            <a:ext cx="1926400" cy="30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 rotWithShape="1">
          <a:blip r:embed="rId5">
            <a:alphaModFix/>
          </a:blip>
          <a:srcRect b="7707" l="0" r="0" t="13885"/>
          <a:stretch/>
        </p:blipFill>
        <p:spPr>
          <a:xfrm>
            <a:off x="6505300" y="810925"/>
            <a:ext cx="2160077" cy="30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/>
          <p:nvPr/>
        </p:nvSpPr>
        <p:spPr>
          <a:xfrm>
            <a:off x="2552613" y="1990038"/>
            <a:ext cx="766800" cy="581700"/>
          </a:xfrm>
          <a:prstGeom prst="chevron">
            <a:avLst>
              <a:gd fmla="val 50000" name="adj"/>
            </a:avLst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5505388" y="1990038"/>
            <a:ext cx="766800" cy="581700"/>
          </a:xfrm>
          <a:prstGeom prst="chevron">
            <a:avLst>
              <a:gd fmla="val 50000" name="adj"/>
            </a:avLst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3442125" y="3843250"/>
            <a:ext cx="21600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Then, select “Image” in the insert menu.</a:t>
            </a:r>
            <a:endParaRPr sz="1400"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6144138" y="3843250"/>
            <a:ext cx="2882400" cy="11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Next, click “ Image in cell,” this will keep whatever image you select within the cell boundaries.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128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 Continued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3294050" y="3706350"/>
            <a:ext cx="26103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Select the signature from the downloads section of the photo directory.</a:t>
            </a:r>
            <a:endParaRPr sz="1400"/>
          </a:p>
        </p:txBody>
      </p:sp>
      <p:pic>
        <p:nvPicPr>
          <p:cNvPr id="103" name="Google Shape;103;p17"/>
          <p:cNvPicPr preferRelativeResize="0"/>
          <p:nvPr/>
        </p:nvPicPr>
        <p:blipFill rotWithShape="1">
          <a:blip r:embed="rId3">
            <a:alphaModFix/>
          </a:blip>
          <a:srcRect b="7971" l="0" r="0" t="3853"/>
          <a:stretch/>
        </p:blipFill>
        <p:spPr>
          <a:xfrm>
            <a:off x="366100" y="748813"/>
            <a:ext cx="1825900" cy="286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b="41384" l="0" r="50000" t="22408"/>
          <a:stretch/>
        </p:blipFill>
        <p:spPr>
          <a:xfrm>
            <a:off x="3507763" y="796825"/>
            <a:ext cx="2182864" cy="281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 rotWithShape="1">
          <a:blip r:embed="rId5">
            <a:alphaModFix/>
          </a:blip>
          <a:srcRect b="6852" l="0" r="0" t="3340"/>
          <a:stretch/>
        </p:blipFill>
        <p:spPr>
          <a:xfrm>
            <a:off x="7006400" y="796825"/>
            <a:ext cx="1825900" cy="291905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/>
          <p:nvPr/>
        </p:nvSpPr>
        <p:spPr>
          <a:xfrm>
            <a:off x="2404813" y="1890838"/>
            <a:ext cx="766800" cy="581700"/>
          </a:xfrm>
          <a:prstGeom prst="chevron">
            <a:avLst>
              <a:gd fmla="val 50000" name="adj"/>
            </a:avLst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5903450" y="1890850"/>
            <a:ext cx="766800" cy="581700"/>
          </a:xfrm>
          <a:prstGeom prst="chevron">
            <a:avLst>
              <a:gd fmla="val 50000" name="adj"/>
            </a:avLst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126575" y="3662625"/>
            <a:ext cx="26103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Select “From photos.”</a:t>
            </a:r>
            <a:endParaRPr sz="1400"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6614200" y="3706350"/>
            <a:ext cx="26103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And now the photo is inserted into the google sheets document.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