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8a694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8a694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8a694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8a694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58a694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58a694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58a6943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58a694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8200"/>
            <a:ext cx="8520600" cy="23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Sign-it! signature saver for </a:t>
            </a:r>
            <a:r>
              <a:rPr lang="en" sz="3600"/>
              <a:t>(Android Devices 8.0 or higher)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Newcomb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9350" y="0"/>
            <a:ext cx="87453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App Permissions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07475"/>
            <a:ext cx="90834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</a:t>
            </a:r>
            <a:r>
              <a:rPr i="1" lang="en"/>
              <a:t>Sign-it!</a:t>
            </a:r>
            <a:r>
              <a:rPr lang="en"/>
              <a:t> your phones’ internal storage is used. You will need to give the app permission to use internal storage.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7846" l="0" r="0" t="4488"/>
          <a:stretch/>
        </p:blipFill>
        <p:spPr>
          <a:xfrm>
            <a:off x="588100" y="1220725"/>
            <a:ext cx="1734575" cy="27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7456" l="0" r="0" t="3344"/>
          <a:stretch/>
        </p:blipFill>
        <p:spPr>
          <a:xfrm>
            <a:off x="3503663" y="1216411"/>
            <a:ext cx="1734575" cy="278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6946" l="0" r="0" t="4109"/>
          <a:stretch/>
        </p:blipFill>
        <p:spPr>
          <a:xfrm>
            <a:off x="6533388" y="1169000"/>
            <a:ext cx="1764137" cy="28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56157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540750" y="228090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7638" y="3927275"/>
            <a:ext cx="27765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 into the settings app and click on Apps &amp; notifications. Then, click on app permissions.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035488" y="3998550"/>
            <a:ext cx="2670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Next, scroll down and find the storage heading and click on it.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46374" y="3998550"/>
            <a:ext cx="33645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Scroll down to </a:t>
            </a:r>
            <a:r>
              <a:rPr i="1" lang="en">
                <a:solidFill>
                  <a:srgbClr val="B7B7B7"/>
                </a:solidFill>
              </a:rPr>
              <a:t>Sign-it! </a:t>
            </a:r>
            <a:r>
              <a:rPr lang="en">
                <a:solidFill>
                  <a:srgbClr val="B7B7B7"/>
                </a:solidFill>
              </a:rPr>
              <a:t>Slide the switch if it is not already green.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805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Accessing saved photos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6100" y="3861975"/>
            <a:ext cx="25383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Click save when you have desired signature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7198" l="0" r="0" t="3595"/>
          <a:stretch/>
        </p:blipFill>
        <p:spPr>
          <a:xfrm>
            <a:off x="460950" y="1083463"/>
            <a:ext cx="1760050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7447" l="0" r="0" t="13244"/>
          <a:stretch/>
        </p:blipFill>
        <p:spPr>
          <a:xfrm>
            <a:off x="3582162" y="1083463"/>
            <a:ext cx="1979683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7450" l="0" r="0" t="4373"/>
          <a:stretch/>
        </p:blipFill>
        <p:spPr>
          <a:xfrm>
            <a:off x="6923000" y="1099587"/>
            <a:ext cx="1760050" cy="27623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256157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859025" y="22809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622925" y="4092325"/>
            <a:ext cx="85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050950" y="2347125"/>
            <a:ext cx="594900" cy="58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424600" y="3878100"/>
            <a:ext cx="24345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Go to the files application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743650" y="3816175"/>
            <a:ext cx="20886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signature image will show up in the downloads section of the files application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893750" y="1712300"/>
            <a:ext cx="766800" cy="20892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81400" y="2796525"/>
            <a:ext cx="1613100" cy="10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923000" y="1606425"/>
            <a:ext cx="917700" cy="1190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Putting the signature is Google Sheets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06425" y="3825625"/>
            <a:ext cx="2604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First, select the box that you want to add a signature to and press the plus sign in the top right corner.</a:t>
            </a:r>
            <a:endParaRPr sz="1400"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454" l="0" r="0" t="3593"/>
          <a:stretch/>
        </p:blipFill>
        <p:spPr>
          <a:xfrm>
            <a:off x="445675" y="793325"/>
            <a:ext cx="1926400" cy="304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7982" l="0" r="0" t="4105"/>
          <a:stretch/>
        </p:blipFill>
        <p:spPr>
          <a:xfrm>
            <a:off x="3499950" y="810925"/>
            <a:ext cx="1926400" cy="3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7707" l="0" r="0" t="13885"/>
          <a:stretch/>
        </p:blipFill>
        <p:spPr>
          <a:xfrm>
            <a:off x="6505300" y="810925"/>
            <a:ext cx="2160077" cy="30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2552613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505388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442125" y="3843250"/>
            <a:ext cx="216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Then, select “Image” in the insert menu.</a:t>
            </a:r>
            <a:endParaRPr sz="14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144138" y="3843250"/>
            <a:ext cx="28824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Next, click “ Image in cell,” this will keep whatever image you select within the cell boundaries.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12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Continued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29405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signature from the downloads section of the photo directory.</a:t>
            </a:r>
            <a:endParaRPr sz="14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7971" l="0" r="0" t="3853"/>
          <a:stretch/>
        </p:blipFill>
        <p:spPr>
          <a:xfrm>
            <a:off x="366100" y="748813"/>
            <a:ext cx="1825900" cy="2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41384" l="0" r="50000" t="22408"/>
          <a:stretch/>
        </p:blipFill>
        <p:spPr>
          <a:xfrm>
            <a:off x="3507763" y="796825"/>
            <a:ext cx="2182864" cy="281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6852" l="0" r="0" t="3340"/>
          <a:stretch/>
        </p:blipFill>
        <p:spPr>
          <a:xfrm>
            <a:off x="7006400" y="796825"/>
            <a:ext cx="1825900" cy="291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2404813" y="18908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903450" y="189085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6575" y="3662625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“From photos.”</a:t>
            </a:r>
            <a:endParaRPr sz="14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61420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now the photo is inserted into the google sheets document.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