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d9a6d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d9a6d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5d9a6d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5d9a6d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5d9a6d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5d9a6d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d9a6d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5d9a6d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Sign-it! signature saver for </a:t>
            </a:r>
            <a:r>
              <a:rPr lang="en" sz="3600"/>
              <a:t>(Android Devices 7.0 or lower)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Newcomb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App Permissions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3233225"/>
            <a:ext cx="17454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Under the heading “Device” select </a:t>
            </a:r>
            <a:r>
              <a:rPr i="1" lang="en" sz="1400"/>
              <a:t>Apps</a:t>
            </a:r>
            <a:endParaRPr i="1" sz="1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984" l="0" r="0" t="3809"/>
          <a:stretch/>
        </p:blipFill>
        <p:spPr>
          <a:xfrm>
            <a:off x="83975" y="833425"/>
            <a:ext cx="1482800" cy="235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6684" l="0" r="0" t="3589"/>
          <a:stretch/>
        </p:blipFill>
        <p:spPr>
          <a:xfrm>
            <a:off x="2558972" y="833425"/>
            <a:ext cx="1482800" cy="236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5722" l="0" r="0" t="3591"/>
          <a:stretch/>
        </p:blipFill>
        <p:spPr>
          <a:xfrm>
            <a:off x="5036787" y="833419"/>
            <a:ext cx="1482800" cy="239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5604" l="0" r="0" t="3709"/>
          <a:stretch/>
        </p:blipFill>
        <p:spPr>
          <a:xfrm>
            <a:off x="7587525" y="839625"/>
            <a:ext cx="1482800" cy="239360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48713" y="3233225"/>
            <a:ext cx="21219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Scroll down and select </a:t>
            </a:r>
            <a:r>
              <a:rPr i="1" lang="en" sz="1400">
                <a:solidFill>
                  <a:srgbClr val="B7B7B7"/>
                </a:solidFill>
              </a:rPr>
              <a:t>Sign-it! </a:t>
            </a:r>
            <a:endParaRPr sz="14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351625" y="3233225"/>
            <a:ext cx="17925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Slide the switch if it is not already green.</a:t>
            </a:r>
            <a:endParaRPr sz="14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654275" y="3233225"/>
            <a:ext cx="21684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category </a:t>
            </a:r>
            <a:r>
              <a:rPr i="1" lang="en" sz="1400"/>
              <a:t>permissions</a:t>
            </a:r>
            <a:endParaRPr i="1" sz="1400"/>
          </a:p>
        </p:txBody>
      </p:sp>
      <p:sp>
        <p:nvSpPr>
          <p:cNvPr id="69" name="Google Shape;69;p14"/>
          <p:cNvSpPr/>
          <p:nvPr/>
        </p:nvSpPr>
        <p:spPr>
          <a:xfrm>
            <a:off x="16794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1558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849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64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Accessing Saved Photos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01600" y="3698200"/>
            <a:ext cx="33618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access your saved signatures go to the </a:t>
            </a:r>
            <a:r>
              <a:rPr i="1" lang="en" sz="1400"/>
              <a:t>Gallery </a:t>
            </a:r>
            <a:r>
              <a:rPr lang="en" sz="1400"/>
              <a:t>app.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7200" l="0" r="0" t="4887"/>
          <a:stretch/>
        </p:blipFill>
        <p:spPr>
          <a:xfrm>
            <a:off x="1514288" y="620250"/>
            <a:ext cx="1936425" cy="3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6050" l="0" r="0" t="0"/>
          <a:stretch/>
        </p:blipFill>
        <p:spPr>
          <a:xfrm>
            <a:off x="5200263" y="667800"/>
            <a:ext cx="1812065" cy="3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65088" y="3698200"/>
            <a:ext cx="30411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image will be in an album called </a:t>
            </a:r>
            <a:r>
              <a:rPr i="1" lang="en" sz="1400"/>
              <a:t>Download</a:t>
            </a:r>
            <a:endParaRPr i="1" sz="1400"/>
          </a:p>
        </p:txBody>
      </p:sp>
      <p:sp>
        <p:nvSpPr>
          <p:cNvPr id="81" name="Google Shape;81;p15"/>
          <p:cNvSpPr/>
          <p:nvPr/>
        </p:nvSpPr>
        <p:spPr>
          <a:xfrm>
            <a:off x="41558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49475" y="2360200"/>
            <a:ext cx="449400" cy="51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200275" y="918875"/>
            <a:ext cx="934800" cy="18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Putting the signature is Google Sheets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06425" y="3825625"/>
            <a:ext cx="2604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First, select the box that you want to add a signature to and press the plus sign in the top right corner.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7454" l="0" r="0" t="3593"/>
          <a:stretch/>
        </p:blipFill>
        <p:spPr>
          <a:xfrm>
            <a:off x="445675" y="793325"/>
            <a:ext cx="1926400" cy="304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7982" l="0" r="0" t="4105"/>
          <a:stretch/>
        </p:blipFill>
        <p:spPr>
          <a:xfrm>
            <a:off x="3499950" y="810925"/>
            <a:ext cx="1926400" cy="3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7707" l="0" r="0" t="13885"/>
          <a:stretch/>
        </p:blipFill>
        <p:spPr>
          <a:xfrm>
            <a:off x="6505300" y="810925"/>
            <a:ext cx="2160077" cy="30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2552613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505388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442125" y="3843250"/>
            <a:ext cx="216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Then, select “Image” in the insert menu.</a:t>
            </a:r>
            <a:endParaRPr sz="14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144138" y="3843250"/>
            <a:ext cx="28824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Next, click “ Image in cell,” this will keep whatever image you select within the cell boundaries.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2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Continued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29405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signature from the downloads section of the photo directory.</a:t>
            </a:r>
            <a:endParaRPr sz="14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7971" l="0" r="0" t="3853"/>
          <a:stretch/>
        </p:blipFill>
        <p:spPr>
          <a:xfrm>
            <a:off x="366100" y="748813"/>
            <a:ext cx="1825900" cy="2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41384" l="0" r="50000" t="22408"/>
          <a:stretch/>
        </p:blipFill>
        <p:spPr>
          <a:xfrm>
            <a:off x="3507763" y="796825"/>
            <a:ext cx="2182864" cy="281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6852" l="0" r="0" t="3340"/>
          <a:stretch/>
        </p:blipFill>
        <p:spPr>
          <a:xfrm>
            <a:off x="7006400" y="796825"/>
            <a:ext cx="1825900" cy="291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2404813" y="18908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903450" y="189085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26575" y="3662625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“From photos.”</a:t>
            </a:r>
            <a:endParaRPr sz="14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61420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now the photo is inserted into the google sheets document.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