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6C86-D229-443A-9152-511FDD3E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171EC-F346-4274-8F27-47B59F7D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D155-0002-4602-A0A8-F1CE045C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27FBC-52D7-4D45-A5B0-A296BE44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0F42-D0E7-473B-8AE2-A050CA5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DDC-DFD7-4930-AFDC-2E4550E4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6ED4-B566-451B-9240-8ECC30BC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DA38-CC7E-413B-AB3F-507E9405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AAED-3DC2-46C4-8224-E33F4873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2DE4-C830-4B4A-8E9B-3AF8B8E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CF3C4-0C21-43CF-A03A-8220B41EA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16D2-0524-49A7-8CE4-8A099D6FB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5767-6958-4AE1-AF3E-48A22B5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B8C12-8215-4670-B136-2263660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EA24-9527-4669-AFFE-C8079247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EB67-A691-4C23-90D2-0AA6C7D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69AE-5246-44CF-8815-957D8D2D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B53A-38F9-4FB4-B501-2FCC3A0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129E6-4743-4F2D-A675-2DA92B20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A939-709D-44F6-843C-83E59F19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8526-618A-4A24-8180-25A02A53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D968-3CED-4123-9D88-1FAB538F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AF39-34FB-4687-B497-EB0D212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BEB0-20CB-4A20-8945-CDFA46E6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100B-8330-4D45-86E3-28C4D994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9538-D175-4ED2-9EDE-1048B10C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2C8D-010F-4A53-A282-2C223F9BE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45CA9-D957-4531-9376-972CD742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CE08-D14F-43CB-A9C8-C7B6A730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A57A1-BAF6-49D7-93BE-383B84A3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A6771-8196-4059-8D1A-21A2902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2CD-267F-40E0-9425-2A161F92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6926-FF86-4980-97A9-FF580544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37BC-6DB3-4DCF-AFAE-FA3E15AD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CA17B-31E6-47B6-9BF7-3527031EB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0360-83E2-4BE0-B75A-822016D02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8B0BA-9157-4F87-BD2A-AFFD14C3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F037A-0A94-4902-BE85-E154FEDE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651D4-A4AD-46AB-A7AE-EB3E5D95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4306-A246-4DD4-85B3-3F4E9FAE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16947-55BD-484C-89EF-8A341C5F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30827-40D4-4FB8-B183-7FF333F8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B863-5DE8-48DF-BE65-5A80DF4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2A42B-A99C-431B-B80D-A9F79A97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77974-74B6-4EBC-9DA0-7E1191F6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3FCF-88A1-490A-AC77-9C896368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C80B-AD18-47E8-93EA-9CA267F2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CE10-7E34-41FA-AA00-ADC71666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D2D86-2C20-4C5F-A911-5E1EF8AE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FE89-B240-4481-A8E7-7C3F2E5B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0B83-CA00-46F7-ABD7-160B3C5A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8A889-C872-4BBB-A742-ADFCEFF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9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E90-DE04-4632-BC03-BF82B78E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84F3E-56FD-4206-8145-9C9B08BE3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329B-11A3-4C89-B2F9-5233DED8E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A8A67-4162-43A6-A2E4-CC3DB9D1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6DF4-62A4-4976-ACBF-96068308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06C42-3EE3-481D-AC5C-4DD1D6E8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A2FBE-6AE2-4DC8-8316-D76B5CD0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68906-98DF-4B67-A18A-4B16117A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A835-5DD3-47DC-8A4A-BF8D8DF01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FC95-5507-4BC4-B4F9-A525E5DB3D1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E875-28AD-4C9D-9A8B-B076F8F5E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1EFE-BCAA-45B6-A5FC-629435D2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3B9B-EBD0-41B4-AAE8-0FBE277E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6189C0-720E-46C1-A7F7-57C0462ECCC6}"/>
              </a:ext>
            </a:extLst>
          </p:cNvPr>
          <p:cNvCxnSpPr>
            <a:cxnSpLocks/>
          </p:cNvCxnSpPr>
          <p:nvPr/>
        </p:nvCxnSpPr>
        <p:spPr>
          <a:xfrm>
            <a:off x="2085975" y="1571625"/>
            <a:ext cx="5672137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0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Newell</dc:creator>
  <cp:lastModifiedBy>Stephen Newell</cp:lastModifiedBy>
  <cp:revision>1</cp:revision>
  <dcterms:created xsi:type="dcterms:W3CDTF">2021-12-16T01:27:42Z</dcterms:created>
  <dcterms:modified xsi:type="dcterms:W3CDTF">2021-12-17T03:37:06Z</dcterms:modified>
</cp:coreProperties>
</file>