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BE6D6-23A3-4368-9A3E-70A99796712B}" type="doc">
      <dgm:prSet loTypeId="urn:microsoft.com/office/officeart/2005/8/layout/hierarchy1" loCatId="hierarchy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45BA96F-FAA3-46D1-A6C8-7246F829DA83}">
      <dgm:prSet/>
      <dgm:spPr/>
      <dgm:t>
        <a:bodyPr/>
        <a:lstStyle/>
        <a:p>
          <a:r>
            <a:rPr lang="es-CO"/>
            <a:t>Longitud de clientes en el sistema: 6,4987</a:t>
          </a:r>
          <a:endParaRPr lang="en-US"/>
        </a:p>
      </dgm:t>
    </dgm:pt>
    <dgm:pt modelId="{FA3C7ECC-EEAE-47CA-8A60-B3B5739915B5}" type="parTrans" cxnId="{2E57CAF3-6E12-4C54-950E-C32A3C56419D}">
      <dgm:prSet/>
      <dgm:spPr/>
      <dgm:t>
        <a:bodyPr/>
        <a:lstStyle/>
        <a:p>
          <a:endParaRPr lang="en-US"/>
        </a:p>
      </dgm:t>
    </dgm:pt>
    <dgm:pt modelId="{67E64B60-F985-443C-9A6A-38ADA6CFBF6E}" type="sibTrans" cxnId="{2E57CAF3-6E12-4C54-950E-C32A3C56419D}">
      <dgm:prSet/>
      <dgm:spPr/>
      <dgm:t>
        <a:bodyPr/>
        <a:lstStyle/>
        <a:p>
          <a:endParaRPr lang="en-US"/>
        </a:p>
      </dgm:t>
    </dgm:pt>
    <dgm:pt modelId="{C97B850B-168E-4EEC-9C1D-CD37D964B421}">
      <dgm:prSet/>
      <dgm:spPr/>
      <dgm:t>
        <a:bodyPr/>
        <a:lstStyle/>
        <a:p>
          <a:r>
            <a:rPr lang="es-CO"/>
            <a:t>Longitud de clientes en la cola: 5,6320</a:t>
          </a:r>
          <a:endParaRPr lang="en-US"/>
        </a:p>
      </dgm:t>
    </dgm:pt>
    <dgm:pt modelId="{5FB17AA5-D706-476F-BE00-70BCA05C1C34}" type="parTrans" cxnId="{8E75F04E-90CA-47C7-A4B6-3255B3ADA8C0}">
      <dgm:prSet/>
      <dgm:spPr/>
      <dgm:t>
        <a:bodyPr/>
        <a:lstStyle/>
        <a:p>
          <a:endParaRPr lang="en-US"/>
        </a:p>
      </dgm:t>
    </dgm:pt>
    <dgm:pt modelId="{3F6AEA89-062D-4B7A-92EC-DA95F99DB03E}" type="sibTrans" cxnId="{8E75F04E-90CA-47C7-A4B6-3255B3ADA8C0}">
      <dgm:prSet/>
      <dgm:spPr/>
      <dgm:t>
        <a:bodyPr/>
        <a:lstStyle/>
        <a:p>
          <a:endParaRPr lang="en-US"/>
        </a:p>
      </dgm:t>
    </dgm:pt>
    <dgm:pt modelId="{20AD51E0-4CE1-43CD-B382-DC480E1603FC}" type="pres">
      <dgm:prSet presAssocID="{063BE6D6-23A3-4368-9A3E-70A9979671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E62AA-C51D-46F2-BA9F-DD7334F7FFE9}" type="pres">
      <dgm:prSet presAssocID="{B45BA96F-FAA3-46D1-A6C8-7246F829DA83}" presName="hierRoot1" presStyleCnt="0"/>
      <dgm:spPr/>
    </dgm:pt>
    <dgm:pt modelId="{67639B69-34F9-4260-A1F6-5E4FE7533CD9}" type="pres">
      <dgm:prSet presAssocID="{B45BA96F-FAA3-46D1-A6C8-7246F829DA83}" presName="composite" presStyleCnt="0"/>
      <dgm:spPr/>
    </dgm:pt>
    <dgm:pt modelId="{4D6EFDEC-2C01-449A-8EF9-D864CCA790DF}" type="pres">
      <dgm:prSet presAssocID="{B45BA96F-FAA3-46D1-A6C8-7246F829DA83}" presName="background" presStyleLbl="node0" presStyleIdx="0" presStyleCnt="2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6ED624E7-D140-4585-8E92-2AA507858445}" type="pres">
      <dgm:prSet presAssocID="{B45BA96F-FAA3-46D1-A6C8-7246F829DA83}" presName="text" presStyleLbl="fgAcc0" presStyleIdx="0" presStyleCnt="2">
        <dgm:presLayoutVars>
          <dgm:chPref val="3"/>
        </dgm:presLayoutVars>
      </dgm:prSet>
      <dgm:spPr/>
    </dgm:pt>
    <dgm:pt modelId="{5422D419-1A13-4227-9A12-81E51AD24122}" type="pres">
      <dgm:prSet presAssocID="{B45BA96F-FAA3-46D1-A6C8-7246F829DA83}" presName="hierChild2" presStyleCnt="0"/>
      <dgm:spPr/>
    </dgm:pt>
    <dgm:pt modelId="{C75082DD-9896-4638-915C-D35085FDD9AC}" type="pres">
      <dgm:prSet presAssocID="{C97B850B-168E-4EEC-9C1D-CD37D964B421}" presName="hierRoot1" presStyleCnt="0"/>
      <dgm:spPr/>
    </dgm:pt>
    <dgm:pt modelId="{FE587E56-D754-4BE6-8356-080AE657350A}" type="pres">
      <dgm:prSet presAssocID="{C97B850B-168E-4EEC-9C1D-CD37D964B421}" presName="composite" presStyleCnt="0"/>
      <dgm:spPr/>
    </dgm:pt>
    <dgm:pt modelId="{F004EE90-8D87-4BFC-AEE0-7E72575D13FA}" type="pres">
      <dgm:prSet presAssocID="{C97B850B-168E-4EEC-9C1D-CD37D964B421}" presName="background" presStyleLbl="node0" presStyleIdx="1" presStyleCnt="2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4324B527-43BF-4768-AFA8-AA20792DA104}" type="pres">
      <dgm:prSet presAssocID="{C97B850B-168E-4EEC-9C1D-CD37D964B421}" presName="text" presStyleLbl="fgAcc0" presStyleIdx="1" presStyleCnt="2">
        <dgm:presLayoutVars>
          <dgm:chPref val="3"/>
        </dgm:presLayoutVars>
      </dgm:prSet>
      <dgm:spPr/>
    </dgm:pt>
    <dgm:pt modelId="{558CE4E9-F275-4E46-A733-CEDE3EE7D036}" type="pres">
      <dgm:prSet presAssocID="{C97B850B-168E-4EEC-9C1D-CD37D964B421}" presName="hierChild2" presStyleCnt="0"/>
      <dgm:spPr/>
    </dgm:pt>
  </dgm:ptLst>
  <dgm:cxnLst>
    <dgm:cxn modelId="{4E37191C-7B15-47C5-BC93-A56614D170D3}" type="presOf" srcId="{063BE6D6-23A3-4368-9A3E-70A99796712B}" destId="{20AD51E0-4CE1-43CD-B382-DC480E1603FC}" srcOrd="0" destOrd="0" presId="urn:microsoft.com/office/officeart/2005/8/layout/hierarchy1"/>
    <dgm:cxn modelId="{4EF94E24-9BFF-4A57-B921-BBFEE8E3FCC7}" type="presOf" srcId="{C97B850B-168E-4EEC-9C1D-CD37D964B421}" destId="{4324B527-43BF-4768-AFA8-AA20792DA104}" srcOrd="0" destOrd="0" presId="urn:microsoft.com/office/officeart/2005/8/layout/hierarchy1"/>
    <dgm:cxn modelId="{8E75F04E-90CA-47C7-A4B6-3255B3ADA8C0}" srcId="{063BE6D6-23A3-4368-9A3E-70A99796712B}" destId="{C97B850B-168E-4EEC-9C1D-CD37D964B421}" srcOrd="1" destOrd="0" parTransId="{5FB17AA5-D706-476F-BE00-70BCA05C1C34}" sibTransId="{3F6AEA89-062D-4B7A-92EC-DA95F99DB03E}"/>
    <dgm:cxn modelId="{A1214A9D-F3B7-4C0E-9A3B-B806B146DA92}" type="presOf" srcId="{B45BA96F-FAA3-46D1-A6C8-7246F829DA83}" destId="{6ED624E7-D140-4585-8E92-2AA507858445}" srcOrd="0" destOrd="0" presId="urn:microsoft.com/office/officeart/2005/8/layout/hierarchy1"/>
    <dgm:cxn modelId="{2E57CAF3-6E12-4C54-950E-C32A3C56419D}" srcId="{063BE6D6-23A3-4368-9A3E-70A99796712B}" destId="{B45BA96F-FAA3-46D1-A6C8-7246F829DA83}" srcOrd="0" destOrd="0" parTransId="{FA3C7ECC-EEAE-47CA-8A60-B3B5739915B5}" sibTransId="{67E64B60-F985-443C-9A6A-38ADA6CFBF6E}"/>
    <dgm:cxn modelId="{A78D2E8D-65EF-476D-B5EA-657550328A4E}" type="presParOf" srcId="{20AD51E0-4CE1-43CD-B382-DC480E1603FC}" destId="{612E62AA-C51D-46F2-BA9F-DD7334F7FFE9}" srcOrd="0" destOrd="0" presId="urn:microsoft.com/office/officeart/2005/8/layout/hierarchy1"/>
    <dgm:cxn modelId="{8F32A462-3B2E-40C3-BE09-80D9563CBCC4}" type="presParOf" srcId="{612E62AA-C51D-46F2-BA9F-DD7334F7FFE9}" destId="{67639B69-34F9-4260-A1F6-5E4FE7533CD9}" srcOrd="0" destOrd="0" presId="urn:microsoft.com/office/officeart/2005/8/layout/hierarchy1"/>
    <dgm:cxn modelId="{ADAD6238-0527-4199-A83D-54B9BEFBD168}" type="presParOf" srcId="{67639B69-34F9-4260-A1F6-5E4FE7533CD9}" destId="{4D6EFDEC-2C01-449A-8EF9-D864CCA790DF}" srcOrd="0" destOrd="0" presId="urn:microsoft.com/office/officeart/2005/8/layout/hierarchy1"/>
    <dgm:cxn modelId="{07647BEA-8E5E-45A7-B236-74A7C4E306BF}" type="presParOf" srcId="{67639B69-34F9-4260-A1F6-5E4FE7533CD9}" destId="{6ED624E7-D140-4585-8E92-2AA507858445}" srcOrd="1" destOrd="0" presId="urn:microsoft.com/office/officeart/2005/8/layout/hierarchy1"/>
    <dgm:cxn modelId="{A26A481C-16F5-4C3B-82CD-BBFAD9740257}" type="presParOf" srcId="{612E62AA-C51D-46F2-BA9F-DD7334F7FFE9}" destId="{5422D419-1A13-4227-9A12-81E51AD24122}" srcOrd="1" destOrd="0" presId="urn:microsoft.com/office/officeart/2005/8/layout/hierarchy1"/>
    <dgm:cxn modelId="{DA1C696A-F7AA-40A9-AB10-9690ED99E352}" type="presParOf" srcId="{20AD51E0-4CE1-43CD-B382-DC480E1603FC}" destId="{C75082DD-9896-4638-915C-D35085FDD9AC}" srcOrd="1" destOrd="0" presId="urn:microsoft.com/office/officeart/2005/8/layout/hierarchy1"/>
    <dgm:cxn modelId="{91A1CCA2-E495-46B7-9B59-41A8DAEC54D9}" type="presParOf" srcId="{C75082DD-9896-4638-915C-D35085FDD9AC}" destId="{FE587E56-D754-4BE6-8356-080AE657350A}" srcOrd="0" destOrd="0" presId="urn:microsoft.com/office/officeart/2005/8/layout/hierarchy1"/>
    <dgm:cxn modelId="{87E00FE8-368D-4B8C-8A5C-668384F28447}" type="presParOf" srcId="{FE587E56-D754-4BE6-8356-080AE657350A}" destId="{F004EE90-8D87-4BFC-AEE0-7E72575D13FA}" srcOrd="0" destOrd="0" presId="urn:microsoft.com/office/officeart/2005/8/layout/hierarchy1"/>
    <dgm:cxn modelId="{E0ED08F4-5406-4D6E-9836-5E05B52E8F6D}" type="presParOf" srcId="{FE587E56-D754-4BE6-8356-080AE657350A}" destId="{4324B527-43BF-4768-AFA8-AA20792DA104}" srcOrd="1" destOrd="0" presId="urn:microsoft.com/office/officeart/2005/8/layout/hierarchy1"/>
    <dgm:cxn modelId="{1A2A92B2-FA0B-48F7-870A-0C6CBFE08020}" type="presParOf" srcId="{C75082DD-9896-4638-915C-D35085FDD9AC}" destId="{558CE4E9-F275-4E46-A733-CEDE3EE7D0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3BE6D6-23A3-4368-9A3E-70A99796712B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45BA96F-FAA3-46D1-A6C8-7246F829DA83}">
      <dgm:prSet/>
      <dgm:spPr/>
      <dgm:t>
        <a:bodyPr/>
        <a:lstStyle/>
        <a:p>
          <a:r>
            <a:rPr lang="es-CO" dirty="0"/>
            <a:t>Longitud de clientes en el sistema: 6,4987</a:t>
          </a:r>
          <a:endParaRPr lang="en-US" dirty="0"/>
        </a:p>
      </dgm:t>
    </dgm:pt>
    <dgm:pt modelId="{FA3C7ECC-EEAE-47CA-8A60-B3B5739915B5}" type="parTrans" cxnId="{2E57CAF3-6E12-4C54-950E-C32A3C56419D}">
      <dgm:prSet/>
      <dgm:spPr/>
      <dgm:t>
        <a:bodyPr/>
        <a:lstStyle/>
        <a:p>
          <a:endParaRPr lang="en-US"/>
        </a:p>
      </dgm:t>
    </dgm:pt>
    <dgm:pt modelId="{67E64B60-F985-443C-9A6A-38ADA6CFBF6E}" type="sibTrans" cxnId="{2E57CAF3-6E12-4C54-950E-C32A3C56419D}">
      <dgm:prSet/>
      <dgm:spPr/>
      <dgm:t>
        <a:bodyPr/>
        <a:lstStyle/>
        <a:p>
          <a:endParaRPr lang="en-US"/>
        </a:p>
      </dgm:t>
    </dgm:pt>
    <dgm:pt modelId="{C97B850B-168E-4EEC-9C1D-CD37D964B421}">
      <dgm:prSet/>
      <dgm:spPr/>
      <dgm:t>
        <a:bodyPr/>
        <a:lstStyle/>
        <a:p>
          <a:r>
            <a:rPr lang="es-CO" dirty="0"/>
            <a:t>Longitud de clientes en la cola: 5,6320</a:t>
          </a:r>
          <a:endParaRPr lang="en-US" dirty="0"/>
        </a:p>
      </dgm:t>
    </dgm:pt>
    <dgm:pt modelId="{5FB17AA5-D706-476F-BE00-70BCA05C1C34}" type="parTrans" cxnId="{8E75F04E-90CA-47C7-A4B6-3255B3ADA8C0}">
      <dgm:prSet/>
      <dgm:spPr/>
      <dgm:t>
        <a:bodyPr/>
        <a:lstStyle/>
        <a:p>
          <a:endParaRPr lang="en-US"/>
        </a:p>
      </dgm:t>
    </dgm:pt>
    <dgm:pt modelId="{3F6AEA89-062D-4B7A-92EC-DA95F99DB03E}" type="sibTrans" cxnId="{8E75F04E-90CA-47C7-A4B6-3255B3ADA8C0}">
      <dgm:prSet/>
      <dgm:spPr/>
      <dgm:t>
        <a:bodyPr/>
        <a:lstStyle/>
        <a:p>
          <a:endParaRPr lang="en-US"/>
        </a:p>
      </dgm:t>
    </dgm:pt>
    <dgm:pt modelId="{D87C95CF-C50D-4BE1-9B04-7536A8E44C40}" type="pres">
      <dgm:prSet presAssocID="{063BE6D6-23A3-4368-9A3E-70A99796712B}" presName="vert0" presStyleCnt="0">
        <dgm:presLayoutVars>
          <dgm:dir/>
          <dgm:animOne val="branch"/>
          <dgm:animLvl val="lvl"/>
        </dgm:presLayoutVars>
      </dgm:prSet>
      <dgm:spPr/>
    </dgm:pt>
    <dgm:pt modelId="{EA0BC707-7256-45DD-9659-4CD081FECB0A}" type="pres">
      <dgm:prSet presAssocID="{B45BA96F-FAA3-46D1-A6C8-7246F829DA83}" presName="thickLine" presStyleLbl="alignNode1" presStyleIdx="0" presStyleCnt="2"/>
      <dgm:spPr/>
    </dgm:pt>
    <dgm:pt modelId="{1619AFC3-12C3-4C3E-BF7B-C66B6A14EBE6}" type="pres">
      <dgm:prSet presAssocID="{B45BA96F-FAA3-46D1-A6C8-7246F829DA83}" presName="horz1" presStyleCnt="0"/>
      <dgm:spPr/>
    </dgm:pt>
    <dgm:pt modelId="{5C09C37B-3812-4DAF-B766-66CAA9308990}" type="pres">
      <dgm:prSet presAssocID="{B45BA96F-FAA3-46D1-A6C8-7246F829DA83}" presName="tx1" presStyleLbl="revTx" presStyleIdx="0" presStyleCnt="2"/>
      <dgm:spPr/>
    </dgm:pt>
    <dgm:pt modelId="{A6B767F2-FB7B-48B8-A4A1-627D474FED56}" type="pres">
      <dgm:prSet presAssocID="{B45BA96F-FAA3-46D1-A6C8-7246F829DA83}" presName="vert1" presStyleCnt="0"/>
      <dgm:spPr/>
    </dgm:pt>
    <dgm:pt modelId="{4F080392-2B2F-49F6-9DBF-49B5D8DAB6A4}" type="pres">
      <dgm:prSet presAssocID="{C97B850B-168E-4EEC-9C1D-CD37D964B421}" presName="thickLine" presStyleLbl="alignNode1" presStyleIdx="1" presStyleCnt="2"/>
      <dgm:spPr/>
    </dgm:pt>
    <dgm:pt modelId="{2EBC7521-B191-4B9C-9376-8C85787986B6}" type="pres">
      <dgm:prSet presAssocID="{C97B850B-168E-4EEC-9C1D-CD37D964B421}" presName="horz1" presStyleCnt="0"/>
      <dgm:spPr/>
    </dgm:pt>
    <dgm:pt modelId="{8C0FDA71-E425-492F-8559-FC7D4D7F424E}" type="pres">
      <dgm:prSet presAssocID="{C97B850B-168E-4EEC-9C1D-CD37D964B421}" presName="tx1" presStyleLbl="revTx" presStyleIdx="1" presStyleCnt="2"/>
      <dgm:spPr/>
    </dgm:pt>
    <dgm:pt modelId="{108D5532-A9D0-457C-A230-598083172995}" type="pres">
      <dgm:prSet presAssocID="{C97B850B-168E-4EEC-9C1D-CD37D964B421}" presName="vert1" presStyleCnt="0"/>
      <dgm:spPr/>
    </dgm:pt>
  </dgm:ptLst>
  <dgm:cxnLst>
    <dgm:cxn modelId="{A7325101-7BB6-4F14-93D4-B1D827AEF230}" type="presOf" srcId="{C97B850B-168E-4EEC-9C1D-CD37D964B421}" destId="{8C0FDA71-E425-492F-8559-FC7D4D7F424E}" srcOrd="0" destOrd="0" presId="urn:microsoft.com/office/officeart/2008/layout/LinedList"/>
    <dgm:cxn modelId="{AAE6C363-90BE-4AE0-A1CA-A4525E4E714C}" type="presOf" srcId="{B45BA96F-FAA3-46D1-A6C8-7246F829DA83}" destId="{5C09C37B-3812-4DAF-B766-66CAA9308990}" srcOrd="0" destOrd="0" presId="urn:microsoft.com/office/officeart/2008/layout/LinedList"/>
    <dgm:cxn modelId="{8E75F04E-90CA-47C7-A4B6-3255B3ADA8C0}" srcId="{063BE6D6-23A3-4368-9A3E-70A99796712B}" destId="{C97B850B-168E-4EEC-9C1D-CD37D964B421}" srcOrd="1" destOrd="0" parTransId="{5FB17AA5-D706-476F-BE00-70BCA05C1C34}" sibTransId="{3F6AEA89-062D-4B7A-92EC-DA95F99DB03E}"/>
    <dgm:cxn modelId="{2E57CAF3-6E12-4C54-950E-C32A3C56419D}" srcId="{063BE6D6-23A3-4368-9A3E-70A99796712B}" destId="{B45BA96F-FAA3-46D1-A6C8-7246F829DA83}" srcOrd="0" destOrd="0" parTransId="{FA3C7ECC-EEAE-47CA-8A60-B3B5739915B5}" sibTransId="{67E64B60-F985-443C-9A6A-38ADA6CFBF6E}"/>
    <dgm:cxn modelId="{26CD1FFB-81B4-4543-888C-E1355A3A0E57}" type="presOf" srcId="{063BE6D6-23A3-4368-9A3E-70A99796712B}" destId="{D87C95CF-C50D-4BE1-9B04-7536A8E44C40}" srcOrd="0" destOrd="0" presId="urn:microsoft.com/office/officeart/2008/layout/LinedList"/>
    <dgm:cxn modelId="{F52CFB46-7CC9-436D-B627-B4E88151B460}" type="presParOf" srcId="{D87C95CF-C50D-4BE1-9B04-7536A8E44C40}" destId="{EA0BC707-7256-45DD-9659-4CD081FECB0A}" srcOrd="0" destOrd="0" presId="urn:microsoft.com/office/officeart/2008/layout/LinedList"/>
    <dgm:cxn modelId="{3F123074-40F6-415C-A999-6A68CCF7E46F}" type="presParOf" srcId="{D87C95CF-C50D-4BE1-9B04-7536A8E44C40}" destId="{1619AFC3-12C3-4C3E-BF7B-C66B6A14EBE6}" srcOrd="1" destOrd="0" presId="urn:microsoft.com/office/officeart/2008/layout/LinedList"/>
    <dgm:cxn modelId="{E505C035-4652-4C97-AB2D-F58F8F3F5FC7}" type="presParOf" srcId="{1619AFC3-12C3-4C3E-BF7B-C66B6A14EBE6}" destId="{5C09C37B-3812-4DAF-B766-66CAA9308990}" srcOrd="0" destOrd="0" presId="urn:microsoft.com/office/officeart/2008/layout/LinedList"/>
    <dgm:cxn modelId="{2F0A931E-BC91-43C4-BA35-C9940E3395AF}" type="presParOf" srcId="{1619AFC3-12C3-4C3E-BF7B-C66B6A14EBE6}" destId="{A6B767F2-FB7B-48B8-A4A1-627D474FED56}" srcOrd="1" destOrd="0" presId="urn:microsoft.com/office/officeart/2008/layout/LinedList"/>
    <dgm:cxn modelId="{9AFFF54D-7062-4125-AD3F-EA4E38DBA45F}" type="presParOf" srcId="{D87C95CF-C50D-4BE1-9B04-7536A8E44C40}" destId="{4F080392-2B2F-49F6-9DBF-49B5D8DAB6A4}" srcOrd="2" destOrd="0" presId="urn:microsoft.com/office/officeart/2008/layout/LinedList"/>
    <dgm:cxn modelId="{06927776-45BE-4439-BB22-18115C4FAD3C}" type="presParOf" srcId="{D87C95CF-C50D-4BE1-9B04-7536A8E44C40}" destId="{2EBC7521-B191-4B9C-9376-8C85787986B6}" srcOrd="3" destOrd="0" presId="urn:microsoft.com/office/officeart/2008/layout/LinedList"/>
    <dgm:cxn modelId="{D6796474-D338-4C4E-8F80-28C9AE9F0317}" type="presParOf" srcId="{2EBC7521-B191-4B9C-9376-8C85787986B6}" destId="{8C0FDA71-E425-492F-8559-FC7D4D7F424E}" srcOrd="0" destOrd="0" presId="urn:microsoft.com/office/officeart/2008/layout/LinedList"/>
    <dgm:cxn modelId="{4043A873-0660-4A60-9399-9CFBE4A88A46}" type="presParOf" srcId="{2EBC7521-B191-4B9C-9376-8C85787986B6}" destId="{108D5532-A9D0-457C-A230-5980831729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DDE420-BF13-412B-9BAA-CE22881A2779}" type="doc">
      <dgm:prSet loTypeId="urn:microsoft.com/office/officeart/2005/8/layout/hProcess11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11F402-FFCF-40A6-8C93-1C9499094B36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s-CO" dirty="0"/>
            <a:t>Factor de uso del sistema: 0,8666</a:t>
          </a:r>
          <a:endParaRPr lang="en-US" dirty="0"/>
        </a:p>
      </dgm:t>
    </dgm:pt>
    <dgm:pt modelId="{32385E8B-2B95-4671-A584-E4003270FCFB}" type="parTrans" cxnId="{4C3AF9D7-0891-4A18-8159-80F33AE536CC}">
      <dgm:prSet/>
      <dgm:spPr/>
      <dgm:t>
        <a:bodyPr/>
        <a:lstStyle/>
        <a:p>
          <a:endParaRPr lang="en-US"/>
        </a:p>
      </dgm:t>
    </dgm:pt>
    <dgm:pt modelId="{BEF6FE1E-C4A9-47DE-B57D-AF7FCCF6C00E}" type="sibTrans" cxnId="{4C3AF9D7-0891-4A18-8159-80F33AE536CC}">
      <dgm:prSet/>
      <dgm:spPr/>
      <dgm:t>
        <a:bodyPr/>
        <a:lstStyle/>
        <a:p>
          <a:endParaRPr lang="en-US"/>
        </a:p>
      </dgm:t>
    </dgm:pt>
    <dgm:pt modelId="{31AD4A25-075F-48D8-A4D9-0DAABDBDB617}">
      <dgm:prSet/>
      <dgm:spPr>
        <a:gradFill flip="none" rotWithShape="0">
          <a:gsLst>
            <a:gs pos="0">
              <a:srgbClr val="78572C">
                <a:shade val="30000"/>
                <a:satMod val="115000"/>
              </a:srgbClr>
            </a:gs>
            <a:gs pos="50000">
              <a:srgbClr val="78572C">
                <a:shade val="67500"/>
                <a:satMod val="115000"/>
              </a:srgbClr>
            </a:gs>
            <a:gs pos="100000">
              <a:srgbClr val="78572C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s-CO" dirty="0"/>
            <a:t>Probabilidad de ninguna persona en el sistema: 0,1334</a:t>
          </a:r>
          <a:endParaRPr lang="en-US" dirty="0"/>
        </a:p>
      </dgm:t>
    </dgm:pt>
    <dgm:pt modelId="{80F3FF84-360A-488A-B501-FCA4924F5582}" type="parTrans" cxnId="{EB9BE282-A0F3-48D4-B310-CC23E10F336B}">
      <dgm:prSet/>
      <dgm:spPr/>
      <dgm:t>
        <a:bodyPr/>
        <a:lstStyle/>
        <a:p>
          <a:endParaRPr lang="en-US"/>
        </a:p>
      </dgm:t>
    </dgm:pt>
    <dgm:pt modelId="{A0BF8FF4-3D5E-4224-A6B6-C542266156EC}" type="sibTrans" cxnId="{EB9BE282-A0F3-48D4-B310-CC23E10F336B}">
      <dgm:prSet/>
      <dgm:spPr/>
      <dgm:t>
        <a:bodyPr/>
        <a:lstStyle/>
        <a:p>
          <a:endParaRPr lang="en-US"/>
        </a:p>
      </dgm:t>
    </dgm:pt>
    <dgm:pt modelId="{5C9CDFA7-F180-4D41-A743-F0B9CA87B73A}" type="pres">
      <dgm:prSet presAssocID="{2CDDE420-BF13-412B-9BAA-CE22881A2779}" presName="Name0" presStyleCnt="0">
        <dgm:presLayoutVars>
          <dgm:dir/>
          <dgm:resizeHandles val="exact"/>
        </dgm:presLayoutVars>
      </dgm:prSet>
      <dgm:spPr/>
    </dgm:pt>
    <dgm:pt modelId="{5F5D7B0F-BB6B-4AE1-A41E-FA5D455F2D77}" type="pres">
      <dgm:prSet presAssocID="{2CDDE420-BF13-412B-9BAA-CE22881A2779}" presName="arrow" presStyleLbl="bgShp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4D932439-E065-4E1F-ADD6-F5625201D566}" type="pres">
      <dgm:prSet presAssocID="{2CDDE420-BF13-412B-9BAA-CE22881A2779}" presName="points" presStyleCnt="0"/>
      <dgm:spPr/>
    </dgm:pt>
    <dgm:pt modelId="{7CB42F10-99E8-4BFD-A656-D876C3DE22D5}" type="pres">
      <dgm:prSet presAssocID="{4F11F402-FFCF-40A6-8C93-1C9499094B36}" presName="compositeA" presStyleCnt="0"/>
      <dgm:spPr/>
    </dgm:pt>
    <dgm:pt modelId="{02AC1455-EC99-4CDE-9B18-76132F22284B}" type="pres">
      <dgm:prSet presAssocID="{4F11F402-FFCF-40A6-8C93-1C9499094B36}" presName="textA" presStyleLbl="revTx" presStyleIdx="0" presStyleCnt="2">
        <dgm:presLayoutVars>
          <dgm:bulletEnabled val="1"/>
        </dgm:presLayoutVars>
      </dgm:prSet>
      <dgm:spPr/>
    </dgm:pt>
    <dgm:pt modelId="{419172CA-C0C7-4C99-9DFB-686C128E5EEE}" type="pres">
      <dgm:prSet presAssocID="{4F11F402-FFCF-40A6-8C93-1C9499094B36}" presName="circleA" presStyleLbl="node1" presStyleIdx="0" presStyleCnt="2"/>
      <dgm:spPr>
        <a:solidFill>
          <a:srgbClr val="78572C"/>
        </a:solidFill>
      </dgm:spPr>
    </dgm:pt>
    <dgm:pt modelId="{0B3465F8-2189-4FA9-A4E7-D0EBEC30067F}" type="pres">
      <dgm:prSet presAssocID="{4F11F402-FFCF-40A6-8C93-1C9499094B36}" presName="spaceA" presStyleCnt="0"/>
      <dgm:spPr/>
    </dgm:pt>
    <dgm:pt modelId="{28108323-2471-4EC7-8559-3D32C5812BD8}" type="pres">
      <dgm:prSet presAssocID="{BEF6FE1E-C4A9-47DE-B57D-AF7FCCF6C00E}" presName="space" presStyleCnt="0"/>
      <dgm:spPr/>
    </dgm:pt>
    <dgm:pt modelId="{F96B0A96-CAF2-4148-B75C-B1EFCF4FFAE3}" type="pres">
      <dgm:prSet presAssocID="{31AD4A25-075F-48D8-A4D9-0DAABDBDB617}" presName="compositeB" presStyleCnt="0"/>
      <dgm:spPr/>
    </dgm:pt>
    <dgm:pt modelId="{549DD918-FD04-45C5-9570-68B25D62EE87}" type="pres">
      <dgm:prSet presAssocID="{31AD4A25-075F-48D8-A4D9-0DAABDBDB617}" presName="textB" presStyleLbl="revTx" presStyleIdx="1" presStyleCnt="2">
        <dgm:presLayoutVars>
          <dgm:bulletEnabled val="1"/>
        </dgm:presLayoutVars>
      </dgm:prSet>
      <dgm:spPr/>
    </dgm:pt>
    <dgm:pt modelId="{1D11E362-925A-42A7-A04D-610162856802}" type="pres">
      <dgm:prSet presAssocID="{31AD4A25-075F-48D8-A4D9-0DAABDBDB617}" presName="circleB" presStyleLbl="node1" presStyleIdx="1" presStyleCnt="2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0B1DA767-9AD2-473D-8FF3-EB783CBDECBD}" type="pres">
      <dgm:prSet presAssocID="{31AD4A25-075F-48D8-A4D9-0DAABDBDB617}" presName="spaceB" presStyleCnt="0"/>
      <dgm:spPr/>
    </dgm:pt>
  </dgm:ptLst>
  <dgm:cxnLst>
    <dgm:cxn modelId="{EB9BE282-A0F3-48D4-B310-CC23E10F336B}" srcId="{2CDDE420-BF13-412B-9BAA-CE22881A2779}" destId="{31AD4A25-075F-48D8-A4D9-0DAABDBDB617}" srcOrd="1" destOrd="0" parTransId="{80F3FF84-360A-488A-B501-FCA4924F5582}" sibTransId="{A0BF8FF4-3D5E-4224-A6B6-C542266156EC}"/>
    <dgm:cxn modelId="{E6E7B991-616C-44ED-A7E3-41F2CBE040E1}" type="presOf" srcId="{4F11F402-FFCF-40A6-8C93-1C9499094B36}" destId="{02AC1455-EC99-4CDE-9B18-76132F22284B}" srcOrd="0" destOrd="0" presId="urn:microsoft.com/office/officeart/2005/8/layout/hProcess11"/>
    <dgm:cxn modelId="{1373049B-423A-4484-B1EA-2ED43DC51B45}" type="presOf" srcId="{31AD4A25-075F-48D8-A4D9-0DAABDBDB617}" destId="{549DD918-FD04-45C5-9570-68B25D62EE87}" srcOrd="0" destOrd="0" presId="urn:microsoft.com/office/officeart/2005/8/layout/hProcess11"/>
    <dgm:cxn modelId="{FA9850A9-B131-4443-B09D-9C5845C18854}" type="presOf" srcId="{2CDDE420-BF13-412B-9BAA-CE22881A2779}" destId="{5C9CDFA7-F180-4D41-A743-F0B9CA87B73A}" srcOrd="0" destOrd="0" presId="urn:microsoft.com/office/officeart/2005/8/layout/hProcess11"/>
    <dgm:cxn modelId="{4C3AF9D7-0891-4A18-8159-80F33AE536CC}" srcId="{2CDDE420-BF13-412B-9BAA-CE22881A2779}" destId="{4F11F402-FFCF-40A6-8C93-1C9499094B36}" srcOrd="0" destOrd="0" parTransId="{32385E8B-2B95-4671-A584-E4003270FCFB}" sibTransId="{BEF6FE1E-C4A9-47DE-B57D-AF7FCCF6C00E}"/>
    <dgm:cxn modelId="{5CDB7D3E-D9E6-468D-BAF2-8A7EC68124F5}" type="presParOf" srcId="{5C9CDFA7-F180-4D41-A743-F0B9CA87B73A}" destId="{5F5D7B0F-BB6B-4AE1-A41E-FA5D455F2D77}" srcOrd="0" destOrd="0" presId="urn:microsoft.com/office/officeart/2005/8/layout/hProcess11"/>
    <dgm:cxn modelId="{D523FF58-12BB-4CCC-871E-CCCBB7224562}" type="presParOf" srcId="{5C9CDFA7-F180-4D41-A743-F0B9CA87B73A}" destId="{4D932439-E065-4E1F-ADD6-F5625201D566}" srcOrd="1" destOrd="0" presId="urn:microsoft.com/office/officeart/2005/8/layout/hProcess11"/>
    <dgm:cxn modelId="{1A91DA56-F2C4-454F-AFDD-16081771AAD5}" type="presParOf" srcId="{4D932439-E065-4E1F-ADD6-F5625201D566}" destId="{7CB42F10-99E8-4BFD-A656-D876C3DE22D5}" srcOrd="0" destOrd="0" presId="urn:microsoft.com/office/officeart/2005/8/layout/hProcess11"/>
    <dgm:cxn modelId="{39876C75-2AA4-41D8-8BA3-746D3BCF04B9}" type="presParOf" srcId="{7CB42F10-99E8-4BFD-A656-D876C3DE22D5}" destId="{02AC1455-EC99-4CDE-9B18-76132F22284B}" srcOrd="0" destOrd="0" presId="urn:microsoft.com/office/officeart/2005/8/layout/hProcess11"/>
    <dgm:cxn modelId="{8028607C-41D9-4BDE-BB44-AD72981E0E54}" type="presParOf" srcId="{7CB42F10-99E8-4BFD-A656-D876C3DE22D5}" destId="{419172CA-C0C7-4C99-9DFB-686C128E5EEE}" srcOrd="1" destOrd="0" presId="urn:microsoft.com/office/officeart/2005/8/layout/hProcess11"/>
    <dgm:cxn modelId="{1CA3A37C-0BE0-4D01-9927-3D0E0397F2FC}" type="presParOf" srcId="{7CB42F10-99E8-4BFD-A656-D876C3DE22D5}" destId="{0B3465F8-2189-4FA9-A4E7-D0EBEC30067F}" srcOrd="2" destOrd="0" presId="urn:microsoft.com/office/officeart/2005/8/layout/hProcess11"/>
    <dgm:cxn modelId="{A1E60E6D-BF2B-4242-9AEF-3D5D2721FBF8}" type="presParOf" srcId="{4D932439-E065-4E1F-ADD6-F5625201D566}" destId="{28108323-2471-4EC7-8559-3D32C5812BD8}" srcOrd="1" destOrd="0" presId="urn:microsoft.com/office/officeart/2005/8/layout/hProcess11"/>
    <dgm:cxn modelId="{136E3D7D-01E7-4A79-BA65-DB796AE97BB1}" type="presParOf" srcId="{4D932439-E065-4E1F-ADD6-F5625201D566}" destId="{F96B0A96-CAF2-4148-B75C-B1EFCF4FFAE3}" srcOrd="2" destOrd="0" presId="urn:microsoft.com/office/officeart/2005/8/layout/hProcess11"/>
    <dgm:cxn modelId="{2256767F-111F-44F6-AB2C-B3E9EB2B9E48}" type="presParOf" srcId="{F96B0A96-CAF2-4148-B75C-B1EFCF4FFAE3}" destId="{549DD918-FD04-45C5-9570-68B25D62EE87}" srcOrd="0" destOrd="0" presId="urn:microsoft.com/office/officeart/2005/8/layout/hProcess11"/>
    <dgm:cxn modelId="{1059C16A-0697-4752-ADC3-34E488DFEFD9}" type="presParOf" srcId="{F96B0A96-CAF2-4148-B75C-B1EFCF4FFAE3}" destId="{1D11E362-925A-42A7-A04D-610162856802}" srcOrd="1" destOrd="0" presId="urn:microsoft.com/office/officeart/2005/8/layout/hProcess11"/>
    <dgm:cxn modelId="{19C73C6F-CE8A-4175-8C00-9332CA6961FA}" type="presParOf" srcId="{F96B0A96-CAF2-4148-B75C-B1EFCF4FFAE3}" destId="{0B1DA767-9AD2-473D-8FF3-EB783CBDECB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EFDEC-2C01-449A-8EF9-D864CCA790DF}">
      <dsp:nvSpPr>
        <dsp:cNvPr id="0" name=""/>
        <dsp:cNvSpPr/>
      </dsp:nvSpPr>
      <dsp:spPr>
        <a:xfrm>
          <a:off x="734" y="842363"/>
          <a:ext cx="2577612" cy="16367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in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6ED624E7-D140-4585-8E92-2AA507858445}">
      <dsp:nvSpPr>
        <dsp:cNvPr id="0" name=""/>
        <dsp:cNvSpPr/>
      </dsp:nvSpPr>
      <dsp:spPr>
        <a:xfrm>
          <a:off x="287135" y="1114444"/>
          <a:ext cx="2577612" cy="1636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/>
            <a:t>Longitud de clientes en el sistema: 6,4987</a:t>
          </a:r>
          <a:endParaRPr lang="en-US" sz="2900" kern="1200"/>
        </a:p>
      </dsp:txBody>
      <dsp:txXfrm>
        <a:off x="335075" y="1162384"/>
        <a:ext cx="2481732" cy="1540903"/>
      </dsp:txXfrm>
    </dsp:sp>
    <dsp:sp modelId="{F004EE90-8D87-4BFC-AEE0-7E72575D13FA}">
      <dsp:nvSpPr>
        <dsp:cNvPr id="0" name=""/>
        <dsp:cNvSpPr/>
      </dsp:nvSpPr>
      <dsp:spPr>
        <a:xfrm>
          <a:off x="3151149" y="842363"/>
          <a:ext cx="2577612" cy="163678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in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4324B527-43BF-4768-AFA8-AA20792DA104}">
      <dsp:nvSpPr>
        <dsp:cNvPr id="0" name=""/>
        <dsp:cNvSpPr/>
      </dsp:nvSpPr>
      <dsp:spPr>
        <a:xfrm>
          <a:off x="3437550" y="1114444"/>
          <a:ext cx="2577612" cy="1636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/>
            <a:t>Longitud de clientes en la cola: 5,6320</a:t>
          </a:r>
          <a:endParaRPr lang="en-US" sz="2900" kern="1200"/>
        </a:p>
      </dsp:txBody>
      <dsp:txXfrm>
        <a:off x="3485490" y="1162384"/>
        <a:ext cx="2481732" cy="1540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BC707-7256-45DD-9659-4CD081FECB0A}">
      <dsp:nvSpPr>
        <dsp:cNvPr id="0" name=""/>
        <dsp:cNvSpPr/>
      </dsp:nvSpPr>
      <dsp:spPr>
        <a:xfrm>
          <a:off x="0" y="0"/>
          <a:ext cx="1017832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09C37B-3812-4DAF-B766-66CAA9308990}">
      <dsp:nvSpPr>
        <dsp:cNvPr id="0" name=""/>
        <dsp:cNvSpPr/>
      </dsp:nvSpPr>
      <dsp:spPr>
        <a:xfrm>
          <a:off x="0" y="0"/>
          <a:ext cx="10178321" cy="179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kern="1200" dirty="0"/>
            <a:t>Longitud de clientes en el sistema: 6,4987</a:t>
          </a:r>
          <a:endParaRPr lang="en-US" sz="5200" kern="1200" dirty="0"/>
        </a:p>
      </dsp:txBody>
      <dsp:txXfrm>
        <a:off x="0" y="0"/>
        <a:ext cx="10178321" cy="1796795"/>
      </dsp:txXfrm>
    </dsp:sp>
    <dsp:sp modelId="{4F080392-2B2F-49F6-9DBF-49B5D8DAB6A4}">
      <dsp:nvSpPr>
        <dsp:cNvPr id="0" name=""/>
        <dsp:cNvSpPr/>
      </dsp:nvSpPr>
      <dsp:spPr>
        <a:xfrm>
          <a:off x="0" y="1796795"/>
          <a:ext cx="1017832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0FDA71-E425-492F-8559-FC7D4D7F424E}">
      <dsp:nvSpPr>
        <dsp:cNvPr id="0" name=""/>
        <dsp:cNvSpPr/>
      </dsp:nvSpPr>
      <dsp:spPr>
        <a:xfrm>
          <a:off x="0" y="1796795"/>
          <a:ext cx="10178321" cy="179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kern="1200" dirty="0"/>
            <a:t>Longitud de clientes en la cola: 5,6320</a:t>
          </a:r>
          <a:endParaRPr lang="en-US" sz="5200" kern="1200" dirty="0"/>
        </a:p>
      </dsp:txBody>
      <dsp:txXfrm>
        <a:off x="0" y="1796795"/>
        <a:ext cx="10178321" cy="1796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D7B0F-BB6B-4AE1-A41E-FA5D455F2D77}">
      <dsp:nvSpPr>
        <dsp:cNvPr id="0" name=""/>
        <dsp:cNvSpPr/>
      </dsp:nvSpPr>
      <dsp:spPr>
        <a:xfrm>
          <a:off x="0" y="1078230"/>
          <a:ext cx="10179050" cy="1437640"/>
        </a:xfrm>
        <a:prstGeom prst="notchedRightArrow">
          <a:avLst/>
        </a:prstGeom>
        <a:gradFill rotWithShape="1">
          <a:gsLst>
            <a:gs pos="0">
              <a:schemeClr val="accent2">
                <a:tint val="67000"/>
                <a:satMod val="105000"/>
                <a:lumMod val="110000"/>
              </a:schemeClr>
            </a:gs>
            <a:gs pos="50000">
              <a:schemeClr val="accent2">
                <a:tint val="73000"/>
                <a:satMod val="103000"/>
                <a:lumMod val="105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2"/>
          </a:solidFill>
          <a:prstDash val="solid"/>
        </a:ln>
        <a:effectLst/>
        <a:sp3d z="-400500" extrusionH="635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02AC1455-EC99-4CDE-9B18-76132F22284B}">
      <dsp:nvSpPr>
        <dsp:cNvPr id="0" name=""/>
        <dsp:cNvSpPr/>
      </dsp:nvSpPr>
      <dsp:spPr>
        <a:xfrm>
          <a:off x="111" y="0"/>
          <a:ext cx="4468742" cy="1437640"/>
        </a:xfrm>
        <a:prstGeom prst="rect">
          <a:avLst/>
        </a:prstGeom>
        <a:gradFill rotWithShape="1">
          <a:gsLst>
            <a:gs pos="0">
              <a:schemeClr val="accent1">
                <a:tint val="94000"/>
                <a:satMod val="103000"/>
                <a:lumMod val="102000"/>
              </a:schemeClr>
            </a:gs>
            <a:gs pos="50000">
              <a:schemeClr val="accent1">
                <a:shade val="100000"/>
                <a:satMod val="110000"/>
                <a:lumMod val="100000"/>
              </a:schemeClr>
            </a:gs>
            <a:gs pos="100000">
              <a:schemeClr val="accent1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Factor de uso del sistema: 0,8666</a:t>
          </a:r>
          <a:endParaRPr lang="en-US" sz="2700" kern="1200" dirty="0"/>
        </a:p>
      </dsp:txBody>
      <dsp:txXfrm>
        <a:off x="111" y="0"/>
        <a:ext cx="4468742" cy="1437640"/>
      </dsp:txXfrm>
    </dsp:sp>
    <dsp:sp modelId="{419172CA-C0C7-4C99-9DFB-686C128E5EEE}">
      <dsp:nvSpPr>
        <dsp:cNvPr id="0" name=""/>
        <dsp:cNvSpPr/>
      </dsp:nvSpPr>
      <dsp:spPr>
        <a:xfrm>
          <a:off x="2054777" y="1617344"/>
          <a:ext cx="359410" cy="359410"/>
        </a:xfrm>
        <a:prstGeom prst="ellipse">
          <a:avLst/>
        </a:prstGeom>
        <a:solidFill>
          <a:srgbClr val="78572C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DD918-FD04-45C5-9570-68B25D62EE87}">
      <dsp:nvSpPr>
        <dsp:cNvPr id="0" name=""/>
        <dsp:cNvSpPr/>
      </dsp:nvSpPr>
      <dsp:spPr>
        <a:xfrm>
          <a:off x="4692291" y="2156460"/>
          <a:ext cx="4468742" cy="1437640"/>
        </a:xfrm>
        <a:prstGeom prst="rect">
          <a:avLst/>
        </a:prstGeom>
        <a:gradFill flip="none" rotWithShape="0">
          <a:gsLst>
            <a:gs pos="0">
              <a:srgbClr val="78572C">
                <a:shade val="30000"/>
                <a:satMod val="115000"/>
              </a:srgbClr>
            </a:gs>
            <a:gs pos="50000">
              <a:srgbClr val="78572C">
                <a:shade val="67500"/>
                <a:satMod val="115000"/>
              </a:srgbClr>
            </a:gs>
            <a:gs pos="100000">
              <a:srgbClr val="78572C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chemeClr val="accent1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Probabilidad de ninguna persona en el sistema: 0,1334</a:t>
          </a:r>
          <a:endParaRPr lang="en-US" sz="2700" kern="1200" dirty="0"/>
        </a:p>
      </dsp:txBody>
      <dsp:txXfrm>
        <a:off x="4692291" y="2156460"/>
        <a:ext cx="4468742" cy="1437640"/>
      </dsp:txXfrm>
    </dsp:sp>
    <dsp:sp modelId="{1D11E362-925A-42A7-A04D-610162856802}">
      <dsp:nvSpPr>
        <dsp:cNvPr id="0" name=""/>
        <dsp:cNvSpPr/>
      </dsp:nvSpPr>
      <dsp:spPr>
        <a:xfrm>
          <a:off x="6746957" y="1617344"/>
          <a:ext cx="359410" cy="359410"/>
        </a:xfrm>
        <a:prstGeom prst="ellipse">
          <a:avLst/>
        </a:prstGeom>
        <a:solidFill>
          <a:schemeClr val="accent1"/>
        </a:solidFill>
        <a:ln w="12700" cap="flat" cmpd="sng" algn="in">
          <a:solidFill>
            <a:schemeClr val="accent1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1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66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92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6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7681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916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062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90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7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6727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55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7B0444-3E4C-4759-A5C3-25DF8E28222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8B793E-F679-4851-89B9-5544686D6ACD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82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80D8F9-5F82-6CE7-611E-44BEE063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2814644"/>
          </a:xfrm>
        </p:spPr>
        <p:txBody>
          <a:bodyPr>
            <a:normAutofit/>
          </a:bodyPr>
          <a:lstStyle/>
          <a:p>
            <a:r>
              <a:rPr lang="es-CO" sz="9600" dirty="0"/>
              <a:t>Reto #3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62EC55-55C7-B435-1B7F-E21BB1F8D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32" y="3579322"/>
            <a:ext cx="6305938" cy="173912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2"/>
                </a:solidFill>
              </a:rPr>
              <a:t>Sneyder Martínez Caicedo</a:t>
            </a:r>
          </a:p>
          <a:p>
            <a:r>
              <a:rPr lang="es-CO" dirty="0">
                <a:solidFill>
                  <a:schemeClr val="bg2"/>
                </a:solidFill>
              </a:rPr>
              <a:t>Modelación &amp; simulación de sistemas</a:t>
            </a:r>
          </a:p>
          <a:p>
            <a:r>
              <a:rPr lang="es-CO" dirty="0">
                <a:solidFill>
                  <a:schemeClr val="bg2"/>
                </a:solidFill>
              </a:rPr>
              <a:t>Octubre 2022</a:t>
            </a: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Cómo hacer unos buñuelos rellenos? Conoce la receta">
            <a:extLst>
              <a:ext uri="{FF2B5EF4-FFF2-40B4-BE49-F238E27FC236}">
                <a16:creationId xmlns:a16="http://schemas.microsoft.com/office/drawing/2014/main" id="{36D19C74-5273-4A24-8A12-031DF87D7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2" r="30161" b="-1"/>
          <a:stretch/>
        </p:blipFill>
        <p:spPr bwMode="auto"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AB484-D964-BF2C-4818-FC8EA009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interesantes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4B120-16FB-0F12-E017-F611D501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78280"/>
            <a:ext cx="4349371" cy="1900106"/>
          </a:xfrm>
        </p:spPr>
        <p:txBody>
          <a:bodyPr/>
          <a:lstStyle/>
          <a:p>
            <a:r>
              <a:rPr lang="es-CO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 cajero.</a:t>
            </a:r>
          </a:p>
          <a:p>
            <a:r>
              <a:rPr lang="es-CO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 personas en 15 minutos.</a:t>
            </a:r>
          </a:p>
          <a:p>
            <a:r>
              <a:rPr lang="es-CO" b="1" dirty="0">
                <a:solidFill>
                  <a:srgbClr val="202122"/>
                </a:solidFill>
                <a:latin typeface="Arial" panose="020B0604020202020204" pitchFamily="34" charset="0"/>
              </a:rPr>
              <a:t>1 Fila</a:t>
            </a:r>
          </a:p>
          <a:p>
            <a:r>
              <a:rPr lang="es-CO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 atención es 1,4615</a:t>
            </a:r>
          </a:p>
          <a:p>
            <a:pPr marL="0" indent="0">
              <a:buNone/>
            </a:pPr>
            <a:endParaRPr lang="es-CO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05C079-5BF3-8CAF-E89C-1D4F2159A85F}"/>
              </a:ext>
            </a:extLst>
          </p:cNvPr>
          <p:cNvSpPr txBox="1"/>
          <p:nvPr/>
        </p:nvSpPr>
        <p:spPr>
          <a:xfrm>
            <a:off x="6443475" y="1416236"/>
            <a:ext cx="470622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s-CO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s-CO" sz="2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s-CO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por utilizamos el M/M/1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1,2666</a:t>
            </a:r>
            <a:endParaRPr lang="es-CO" sz="2000" b="1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s-CO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= </a:t>
            </a:r>
            <a:r>
              <a:rPr lang="es-CO" sz="2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1,4615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640D30-F665-2C15-4287-0D1B0CC4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75" y="3223727"/>
            <a:ext cx="4454679" cy="287849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417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9D277-C8EE-9143-CA13-BF89F16B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es-CO"/>
              <a:t>Modelado de sistemas lineales</a:t>
            </a:r>
            <a:endParaRPr lang="es-CO" dirty="0"/>
          </a:p>
        </p:txBody>
      </p:sp>
      <p:pic>
        <p:nvPicPr>
          <p:cNvPr id="3074" name="Picture 2" descr="Palito de queso – Maxi Empanadas">
            <a:extLst>
              <a:ext uri="{FF2B5EF4-FFF2-40B4-BE49-F238E27FC236}">
                <a16:creationId xmlns:a16="http://schemas.microsoft.com/office/drawing/2014/main" id="{7A6A1480-DE16-E345-0C0A-E306C785F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0" r="30415" b="1"/>
          <a:stretch/>
        </p:blipFill>
        <p:spPr bwMode="auto">
          <a:xfrm>
            <a:off x="660935" y="-9525"/>
            <a:ext cx="4129822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E647D-0EE3-96E3-FBFE-6179441EC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2"/>
            <a:ext cx="6335338" cy="885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/>
              <a:t>Se utiliza para describir el tiempo que debe esperar una persona para ser atendida en un sistema.</a:t>
            </a:r>
            <a:endParaRPr lang="es-CO" dirty="0"/>
          </a:p>
        </p:txBody>
      </p:sp>
      <p:sp>
        <p:nvSpPr>
          <p:cNvPr id="3093" name="Rectangle 3087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DF6835-B6E0-B919-523C-53DBE7B5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38" y="3171040"/>
            <a:ext cx="4656218" cy="33986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45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EB2B8-D385-1F8D-6C9C-7082AD28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dirty="0"/>
              <a:t>Cálculos LONGITUD</a:t>
            </a:r>
          </a:p>
        </p:txBody>
      </p:sp>
      <p:pic>
        <p:nvPicPr>
          <p:cNvPr id="4098" name="Picture 2" descr="829 clips de vídeo y películas de Algebra - Getty Images">
            <a:extLst>
              <a:ext uri="{FF2B5EF4-FFF2-40B4-BE49-F238E27FC236}">
                <a16:creationId xmlns:a16="http://schemas.microsoft.com/office/drawing/2014/main" id="{1B59DEB9-B07E-F13C-D5B0-D59B5CF4D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1" r="15219" b="2"/>
          <a:stretch/>
        </p:blipFill>
        <p:spPr bwMode="auto">
          <a:xfrm>
            <a:off x="1328739" y="2400300"/>
            <a:ext cx="3743323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isometricRightUp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05" name="Marcador de contenido 2">
            <a:extLst>
              <a:ext uri="{FF2B5EF4-FFF2-40B4-BE49-F238E27FC236}">
                <a16:creationId xmlns:a16="http://schemas.microsoft.com/office/drawing/2014/main" id="{F92EF935-5390-DE90-D98B-A954C99AC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87443"/>
              </p:ext>
            </p:extLst>
          </p:nvPr>
        </p:nvGraphicFramePr>
        <p:xfrm>
          <a:off x="5414103" y="2286001"/>
          <a:ext cx="6015897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106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thematics background fotografías e imágenes de alta resolución - Alamy">
            <a:extLst>
              <a:ext uri="{FF2B5EF4-FFF2-40B4-BE49-F238E27FC236}">
                <a16:creationId xmlns:a16="http://schemas.microsoft.com/office/drawing/2014/main" id="{6FFDCEB7-AF56-A9C4-58A8-53950D3DA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8" b="21187"/>
          <a:stretch/>
        </p:blipFill>
        <p:spPr bwMode="auto">
          <a:xfrm>
            <a:off x="20" y="-1"/>
            <a:ext cx="12191980" cy="68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5" name="Rectangle 5144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0EB2B8-D385-1F8D-6C9C-7082AD28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dirty="0"/>
              <a:t>Cálculos TIEMPO </a:t>
            </a:r>
          </a:p>
        </p:txBody>
      </p:sp>
      <p:sp>
        <p:nvSpPr>
          <p:cNvPr id="5147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149" name="Rectangle 5148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105" name="Marcador de contenido 2">
            <a:extLst>
              <a:ext uri="{FF2B5EF4-FFF2-40B4-BE49-F238E27FC236}">
                <a16:creationId xmlns:a16="http://schemas.microsoft.com/office/drawing/2014/main" id="{F92EF935-5390-DE90-D98B-A954C99AC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954082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693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A509E-B8F7-1C73-DB97-BE1A3994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s-CO" dirty="0"/>
              <a:t>Cálculos sistema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36918E-C886-5DE5-F57A-3D043B259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70713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6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9DDAE-FC3B-987B-8455-20631588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2CF70-0998-89BD-BBF7-66F6C65604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Ya que se venden 2 productos se debería optimizar el sistema haciendo que haya dos filas una por cada producto.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60B114-9FEB-0681-D85E-B59E4EB0D8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Con las filas el personal de cocina podría hacer un estimado de cuanto producir por producto, ya que a veces se priorizan los palitos de queso haciendo que los que vayan por buñuelos les toque esperar, retrasando la cola y aumentándola. 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75DA041A-35B7-BE28-6344-6ED09E76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00" y="3686209"/>
            <a:ext cx="3524398" cy="27222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9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7E5517-1A8F-A5EB-4DAB-C7807A0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Resultados de la simulación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CuadroTexto 2">
            <a:extLst>
              <a:ext uri="{FF2B5EF4-FFF2-40B4-BE49-F238E27FC236}">
                <a16:creationId xmlns:a16="http://schemas.microsoft.com/office/drawing/2014/main" id="{4C1B45BD-0995-F6A1-EB29-768E1B5D5320}"/>
              </a:ext>
            </a:extLst>
          </p:cNvPr>
          <p:cNvSpPr txBox="1"/>
          <p:nvPr/>
        </p:nvSpPr>
        <p:spPr>
          <a:xfrm>
            <a:off x="6749271" y="1128451"/>
            <a:ext cx="4680729" cy="4566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0,4333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Probabilidad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ninguna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sistema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: 0,3953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Longitud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promedio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cola: 0,2002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Longitud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promedio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1,0668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Tiempo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promedio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cola: 0,1580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Tiempo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promedio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0,8422</a:t>
            </a:r>
          </a:p>
        </p:txBody>
      </p:sp>
    </p:spTree>
    <p:extLst>
      <p:ext uri="{BB962C8B-B14F-4D97-AF65-F5344CB8AC3E}">
        <p14:creationId xmlns:p14="http://schemas.microsoft.com/office/powerpoint/2010/main" val="170159962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132</TotalTime>
  <Words>248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Distintivo</vt:lpstr>
      <vt:lpstr>Reto #3</vt:lpstr>
      <vt:lpstr>Datos interesantes</vt:lpstr>
      <vt:lpstr>Modelado de sistemas lineales</vt:lpstr>
      <vt:lpstr>Cálculos LONGITUD</vt:lpstr>
      <vt:lpstr>Cálculos TIEMPO </vt:lpstr>
      <vt:lpstr>Cálculos sistema</vt:lpstr>
      <vt:lpstr>análisis</vt:lpstr>
      <vt:lpstr>Resultados de la simulación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#3</dc:title>
  <dc:creator>Sneyder Martinez Caicedo</dc:creator>
  <cp:lastModifiedBy>Sneyder Martinez Caicedo</cp:lastModifiedBy>
  <cp:revision>17</cp:revision>
  <dcterms:created xsi:type="dcterms:W3CDTF">2022-10-21T19:22:33Z</dcterms:created>
  <dcterms:modified xsi:type="dcterms:W3CDTF">2022-10-21T21:35:31Z</dcterms:modified>
</cp:coreProperties>
</file>