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1915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7B751-DAAD-4CAB-9E8A-6B3658938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6BFB07-82C3-4E0E-AFF2-48CBB83E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F49624-7397-4C37-BA98-12818683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499F-07E3-4331-A6B9-EB6302F3D451}" type="datetimeFigureOut">
              <a:rPr lang="ru-KZ" smtClean="0"/>
              <a:t>25.07.2025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EFA86E-C26D-46DA-BCE7-09C43F93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8D3557-AC3C-4FD3-B37A-C6CF9669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219-1E54-4E72-A202-FEBDB87F386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049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9C4C9-E434-4E13-B03D-3CC0764F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1C6B63-787B-4A5F-BFA0-AAC331D64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F5032B-1D57-4FE4-9825-38DEF94F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499F-07E3-4331-A6B9-EB6302F3D451}" type="datetimeFigureOut">
              <a:rPr lang="ru-KZ" smtClean="0"/>
              <a:t>25.07.2025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CC8EC7-E79F-4DF2-BF4D-DF716949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2C8305-3970-438D-8F84-87EA2F94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219-1E54-4E72-A202-FEBDB87F386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7169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CCE20E-7EE3-48E4-A5E5-9556471EE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1CACCF-3718-47B2-A2DB-A8696ED07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BC635-83FF-4657-B345-7A372BCA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499F-07E3-4331-A6B9-EB6302F3D451}" type="datetimeFigureOut">
              <a:rPr lang="ru-KZ" smtClean="0"/>
              <a:t>25.07.2025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4B24D7-19C9-4535-82A8-112F5D5E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191CFB-2D15-4BBF-ACC4-80CB4685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219-1E54-4E72-A202-FEBDB87F386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5355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37466-644C-4A0F-9AE3-9EE5057F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CEE93B-79C3-44F4-B5BB-D4DDB6F0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3B5443-B56A-4265-A399-0CEBCBA9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499F-07E3-4331-A6B9-EB6302F3D451}" type="datetimeFigureOut">
              <a:rPr lang="ru-KZ" smtClean="0"/>
              <a:t>25.07.2025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EECF32-8447-41E4-8168-0BF567D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82E182-970D-4A37-8B5E-E136E492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219-1E54-4E72-A202-FEBDB87F386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3803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EB98D-6CB6-4611-8E20-FD5AF604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E014DD-55B4-47C0-8D41-18BDCD286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4C3D82-5397-440A-82EB-45A27270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499F-07E3-4331-A6B9-EB6302F3D451}" type="datetimeFigureOut">
              <a:rPr lang="ru-KZ" smtClean="0"/>
              <a:t>25.07.2025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ED8310-EFD6-4626-BCAC-2EEC03A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FF513C-7AD1-4CD5-8178-9E394DF4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219-1E54-4E72-A202-FEBDB87F386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4065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A48BE-4B88-45C5-A788-FC79F84A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9ADCC-DE84-42F2-B0F2-D3B7420A3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66310D-F731-4223-A604-1939AA76F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7BEF5C-90DD-410E-9104-723787F6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499F-07E3-4331-A6B9-EB6302F3D451}" type="datetimeFigureOut">
              <a:rPr lang="ru-KZ" smtClean="0"/>
              <a:t>25.07.2025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4563EC-673C-4EF1-80B1-0E4173E1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BAB9F0-747A-423C-9D93-CCD25FAA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219-1E54-4E72-A202-FEBDB87F386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5699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9750D-D679-4712-A919-6F02FF3A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F8FC4F-F257-49A6-9BC2-5D6CDEF14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376899-858D-478E-99E9-F71700099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72E0DA-ECE3-4802-8D5F-3902CADB9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02D806-A403-4650-AD75-A5ACA7813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62FF29-49D0-4E2B-AAB9-C2AE7EFA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499F-07E3-4331-A6B9-EB6302F3D451}" type="datetimeFigureOut">
              <a:rPr lang="ru-KZ" smtClean="0"/>
              <a:t>25.07.2025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B9CA2F-026E-4F83-BDE3-2AE57C35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074826-DBF4-433F-8A63-8BAE50B9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219-1E54-4E72-A202-FEBDB87F386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291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F4408-1966-45D0-895C-D2CFC24F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1374AB-F8E2-4A43-BE98-70332E61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499F-07E3-4331-A6B9-EB6302F3D451}" type="datetimeFigureOut">
              <a:rPr lang="ru-KZ" smtClean="0"/>
              <a:t>25.07.2025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71392A-BE97-4A53-8120-B0B4794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9863E8-82B0-4B62-B2D2-977C8ACD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219-1E54-4E72-A202-FEBDB87F386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3325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882C1EC-217F-4D92-80C0-B9875322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499F-07E3-4331-A6B9-EB6302F3D451}" type="datetimeFigureOut">
              <a:rPr lang="ru-KZ" smtClean="0"/>
              <a:t>25.07.2025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8471D2-88C5-4552-9934-FCFDC3A8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790518-232E-47D5-B9FC-86F96C33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219-1E54-4E72-A202-FEBDB87F386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573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F2025-09A3-4781-90AF-7BD8B297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D0E2F4-2817-4076-B9AB-2B31BF41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917CCD-2016-4916-B4C8-6374338CE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401FC0-47A4-462A-88C7-65E09E55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499F-07E3-4331-A6B9-EB6302F3D451}" type="datetimeFigureOut">
              <a:rPr lang="ru-KZ" smtClean="0"/>
              <a:t>25.07.2025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D10FE3-419E-45A6-876F-8BBE3B5F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0AD79-D848-4378-89F1-DAEA461C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219-1E54-4E72-A202-FEBDB87F386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8751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F357D-00A9-48F5-9314-D05030B5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EFC1C8-456F-41F0-813E-BBB533DB2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B3DD2C-36CF-43C9-9468-592EB01FE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CD818C-C3AB-4979-8C3E-F17E2489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499F-07E3-4331-A6B9-EB6302F3D451}" type="datetimeFigureOut">
              <a:rPr lang="ru-KZ" smtClean="0"/>
              <a:t>25.07.2025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9D7647-FDB5-4236-8F5D-47733844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8B9B0E-83B0-47DA-8C71-0506FF28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219-1E54-4E72-A202-FEBDB87F386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9925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EA6B9-2A1F-4CB8-A7F7-5A3BB267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69D034-C866-444D-A023-5A89DF8CF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370EB5-217E-4201-BD86-862127F78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499F-07E3-4331-A6B9-EB6302F3D451}" type="datetimeFigureOut">
              <a:rPr lang="ru-KZ" smtClean="0"/>
              <a:t>25.07.2025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620F2A-7D58-44BA-A29A-A3ADF092C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34196B-7281-4108-9070-FC0E74DDF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2219-1E54-4E72-A202-FEBDB87F386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3553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EBBF4B2-97B9-4922-8272-FF3F956CB0BE}"/>
              </a:ext>
            </a:extLst>
          </p:cNvPr>
          <p:cNvSpPr/>
          <p:nvPr/>
        </p:nvSpPr>
        <p:spPr>
          <a:xfrm rot="2700000">
            <a:off x="-10206218" y="-927862"/>
            <a:ext cx="8713722" cy="87137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1452250-E5CF-4D65-9885-2039F99AD461}"/>
              </a:ext>
            </a:extLst>
          </p:cNvPr>
          <p:cNvGrpSpPr/>
          <p:nvPr/>
        </p:nvGrpSpPr>
        <p:grpSpPr>
          <a:xfrm>
            <a:off x="-5849357" y="2828833"/>
            <a:ext cx="4152853" cy="1698482"/>
            <a:chOff x="-1242396" y="3244333"/>
            <a:chExt cx="4152853" cy="169848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642158-CE09-4B1B-89EA-82D39892A26B}"/>
                </a:ext>
              </a:extLst>
            </p:cNvPr>
            <p:cNvSpPr txBox="1"/>
            <p:nvPr/>
          </p:nvSpPr>
          <p:spPr>
            <a:xfrm>
              <a:off x="-1242396" y="3244333"/>
              <a:ext cx="30391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APPLE</a:t>
              </a:r>
              <a:endParaRPr lang="ru-KZ" sz="7200" b="1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3853843-BA3B-4B5C-A934-3B8F918D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6750" y="3244333"/>
              <a:ext cx="1113707" cy="11137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6765CF-DEA2-41A8-9670-E6DFED5CB65F}"/>
                </a:ext>
              </a:extLst>
            </p:cNvPr>
            <p:cNvSpPr txBox="1"/>
            <p:nvPr/>
          </p:nvSpPr>
          <p:spPr>
            <a:xfrm>
              <a:off x="-1174301" y="4358040"/>
              <a:ext cx="4084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История бренда</a:t>
              </a:r>
              <a:endParaRPr lang="ru-KZ" sz="32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5F4797-DD09-4744-B0D7-AC840BE17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464" y="0"/>
            <a:ext cx="4669536" cy="6858000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2FE2FE0F-E548-4CCB-8684-4B080F401997}"/>
              </a:ext>
            </a:extLst>
          </p:cNvPr>
          <p:cNvGrpSpPr/>
          <p:nvPr/>
        </p:nvGrpSpPr>
        <p:grpSpPr>
          <a:xfrm rot="1247039">
            <a:off x="-9586452" y="-1"/>
            <a:ext cx="2002211" cy="2002211"/>
            <a:chOff x="24588898" y="1167709"/>
            <a:chExt cx="3600000" cy="360000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47E0DC35-C919-41D1-9C90-9870266A1B6B}"/>
                </a:ext>
              </a:extLst>
            </p:cNvPr>
            <p:cNvSpPr/>
            <p:nvPr/>
          </p:nvSpPr>
          <p:spPr>
            <a:xfrm rot="2700000">
              <a:off x="24588898" y="1167709"/>
              <a:ext cx="3600000" cy="3600000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E9C3E5D-3B3C-4E15-BCCB-B28464D82273}"/>
                </a:ext>
              </a:extLst>
            </p:cNvPr>
            <p:cNvSpPr/>
            <p:nvPr/>
          </p:nvSpPr>
          <p:spPr>
            <a:xfrm rot="2700000">
              <a:off x="25128898" y="1707709"/>
              <a:ext cx="2520000" cy="252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EF6F504-6F05-4C87-938E-9A1A98E15255}"/>
              </a:ext>
            </a:extLst>
          </p:cNvPr>
          <p:cNvGrpSpPr/>
          <p:nvPr/>
        </p:nvGrpSpPr>
        <p:grpSpPr>
          <a:xfrm rot="20576752">
            <a:off x="4947805" y="-1919496"/>
            <a:ext cx="1419956" cy="1419956"/>
            <a:chOff x="24588898" y="1167709"/>
            <a:chExt cx="3600000" cy="3600000"/>
          </a:xfrm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48CBCD7E-BFB4-4BF4-8F43-A8F6DECC66D9}"/>
                </a:ext>
              </a:extLst>
            </p:cNvPr>
            <p:cNvSpPr/>
            <p:nvPr/>
          </p:nvSpPr>
          <p:spPr>
            <a:xfrm rot="2700000">
              <a:off x="24588898" y="1167709"/>
              <a:ext cx="3600000" cy="3600000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1400A8D0-4F17-4EC3-B7A6-496DCDC26F2E}"/>
                </a:ext>
              </a:extLst>
            </p:cNvPr>
            <p:cNvSpPr/>
            <p:nvPr/>
          </p:nvSpPr>
          <p:spPr>
            <a:xfrm rot="2700000">
              <a:off x="25128898" y="1707709"/>
              <a:ext cx="2520000" cy="252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2C6A120-2ECF-41DB-9A02-0CCE35D30F06}"/>
              </a:ext>
            </a:extLst>
          </p:cNvPr>
          <p:cNvGrpSpPr/>
          <p:nvPr/>
        </p:nvGrpSpPr>
        <p:grpSpPr>
          <a:xfrm rot="19387806">
            <a:off x="4633521" y="7457512"/>
            <a:ext cx="1638390" cy="1638390"/>
            <a:chOff x="24588898" y="1167709"/>
            <a:chExt cx="3600000" cy="3600000"/>
          </a:xfrm>
        </p:grpSpPr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BAA5A96D-8259-4652-A61E-927906CCACF3}"/>
                </a:ext>
              </a:extLst>
            </p:cNvPr>
            <p:cNvSpPr/>
            <p:nvPr/>
          </p:nvSpPr>
          <p:spPr>
            <a:xfrm rot="2700000">
              <a:off x="24588898" y="1167709"/>
              <a:ext cx="3600000" cy="3600000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65C74D39-85F1-432C-B972-06FE1826AE0A}"/>
                </a:ext>
              </a:extLst>
            </p:cNvPr>
            <p:cNvSpPr/>
            <p:nvPr/>
          </p:nvSpPr>
          <p:spPr>
            <a:xfrm rot="2700000">
              <a:off x="25128895" y="1707708"/>
              <a:ext cx="2520000" cy="252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</p:grpSp>
    </p:spTree>
    <p:extLst>
      <p:ext uri="{BB962C8B-B14F-4D97-AF65-F5344CB8AC3E}">
        <p14:creationId xmlns:p14="http://schemas.microsoft.com/office/powerpoint/2010/main" val="1472886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EBBF4B2-97B9-4922-8272-FF3F956CB0BE}"/>
              </a:ext>
            </a:extLst>
          </p:cNvPr>
          <p:cNvSpPr/>
          <p:nvPr/>
        </p:nvSpPr>
        <p:spPr>
          <a:xfrm rot="2700000">
            <a:off x="-2500145" y="-927861"/>
            <a:ext cx="8713722" cy="87137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1452250-E5CF-4D65-9885-2039F99AD461}"/>
              </a:ext>
            </a:extLst>
          </p:cNvPr>
          <p:cNvGrpSpPr/>
          <p:nvPr/>
        </p:nvGrpSpPr>
        <p:grpSpPr>
          <a:xfrm>
            <a:off x="1856716" y="2828834"/>
            <a:ext cx="4152853" cy="1698482"/>
            <a:chOff x="-1242396" y="3244333"/>
            <a:chExt cx="4152853" cy="169848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642158-CE09-4B1B-89EA-82D39892A26B}"/>
                </a:ext>
              </a:extLst>
            </p:cNvPr>
            <p:cNvSpPr txBox="1"/>
            <p:nvPr/>
          </p:nvSpPr>
          <p:spPr>
            <a:xfrm>
              <a:off x="-1242396" y="3244333"/>
              <a:ext cx="30391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APPLE</a:t>
              </a:r>
              <a:endParaRPr lang="ru-KZ" sz="7200" b="1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3853843-BA3B-4B5C-A934-3B8F918D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6750" y="3244333"/>
              <a:ext cx="1113707" cy="11137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6765CF-DEA2-41A8-9670-E6DFED5CB65F}"/>
                </a:ext>
              </a:extLst>
            </p:cNvPr>
            <p:cNvSpPr txBox="1"/>
            <p:nvPr/>
          </p:nvSpPr>
          <p:spPr>
            <a:xfrm>
              <a:off x="-1174301" y="4358040"/>
              <a:ext cx="4084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История бренда</a:t>
              </a:r>
              <a:endParaRPr lang="ru-KZ" sz="32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5F4797-DD09-4744-B0D7-AC840BE17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464" y="0"/>
            <a:ext cx="4669536" cy="6858000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2FE2FE0F-E548-4CCB-8684-4B080F401997}"/>
              </a:ext>
            </a:extLst>
          </p:cNvPr>
          <p:cNvGrpSpPr/>
          <p:nvPr/>
        </p:nvGrpSpPr>
        <p:grpSpPr>
          <a:xfrm rot="1247039">
            <a:off x="940877" y="-5325"/>
            <a:ext cx="1965454" cy="1965454"/>
            <a:chOff x="24588898" y="1167709"/>
            <a:chExt cx="3600000" cy="360000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47E0DC35-C919-41D1-9C90-9870266A1B6B}"/>
                </a:ext>
              </a:extLst>
            </p:cNvPr>
            <p:cNvSpPr/>
            <p:nvPr/>
          </p:nvSpPr>
          <p:spPr>
            <a:xfrm rot="2700000">
              <a:off x="24588898" y="1167709"/>
              <a:ext cx="3600000" cy="3600000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E9C3E5D-3B3C-4E15-BCCB-B28464D82273}"/>
                </a:ext>
              </a:extLst>
            </p:cNvPr>
            <p:cNvSpPr/>
            <p:nvPr/>
          </p:nvSpPr>
          <p:spPr>
            <a:xfrm rot="2700000">
              <a:off x="25128898" y="1707709"/>
              <a:ext cx="2520000" cy="252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EF6F504-6F05-4C87-938E-9A1A98E15255}"/>
              </a:ext>
            </a:extLst>
          </p:cNvPr>
          <p:cNvGrpSpPr/>
          <p:nvPr/>
        </p:nvGrpSpPr>
        <p:grpSpPr>
          <a:xfrm rot="20576752">
            <a:off x="4947805" y="205879"/>
            <a:ext cx="1419956" cy="1419956"/>
            <a:chOff x="24588898" y="1167709"/>
            <a:chExt cx="3600000" cy="3600000"/>
          </a:xfrm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48CBCD7E-BFB4-4BF4-8F43-A8F6DECC66D9}"/>
                </a:ext>
              </a:extLst>
            </p:cNvPr>
            <p:cNvSpPr/>
            <p:nvPr/>
          </p:nvSpPr>
          <p:spPr>
            <a:xfrm rot="2700000">
              <a:off x="24588898" y="1167709"/>
              <a:ext cx="3600000" cy="3600000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1400A8D0-4F17-4EC3-B7A6-496DCDC26F2E}"/>
                </a:ext>
              </a:extLst>
            </p:cNvPr>
            <p:cNvSpPr/>
            <p:nvPr/>
          </p:nvSpPr>
          <p:spPr>
            <a:xfrm rot="2700000">
              <a:off x="25128898" y="1707709"/>
              <a:ext cx="2520000" cy="252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2C6A120-2ECF-41DB-9A02-0CCE35D30F06}"/>
              </a:ext>
            </a:extLst>
          </p:cNvPr>
          <p:cNvGrpSpPr/>
          <p:nvPr/>
        </p:nvGrpSpPr>
        <p:grpSpPr>
          <a:xfrm rot="19387806">
            <a:off x="4765763" y="5310682"/>
            <a:ext cx="1307784" cy="1307784"/>
            <a:chOff x="24588898" y="1167709"/>
            <a:chExt cx="3600000" cy="3600000"/>
          </a:xfrm>
        </p:grpSpPr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BAA5A96D-8259-4652-A61E-927906CCACF3}"/>
                </a:ext>
              </a:extLst>
            </p:cNvPr>
            <p:cNvSpPr/>
            <p:nvPr/>
          </p:nvSpPr>
          <p:spPr>
            <a:xfrm rot="2700000">
              <a:off x="24588898" y="1167709"/>
              <a:ext cx="3600000" cy="3600000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65C74D39-85F1-432C-B972-06FE1826AE0A}"/>
                </a:ext>
              </a:extLst>
            </p:cNvPr>
            <p:cNvSpPr/>
            <p:nvPr/>
          </p:nvSpPr>
          <p:spPr>
            <a:xfrm rot="2700000">
              <a:off x="25128898" y="1707709"/>
              <a:ext cx="2520000" cy="252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</p:grpSp>
    </p:spTree>
    <p:extLst>
      <p:ext uri="{BB962C8B-B14F-4D97-AF65-F5344CB8AC3E}">
        <p14:creationId xmlns:p14="http://schemas.microsoft.com/office/powerpoint/2010/main" val="2078650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EBBF4B2-97B9-4922-8272-FF3F956CB0BE}"/>
              </a:ext>
            </a:extLst>
          </p:cNvPr>
          <p:cNvSpPr/>
          <p:nvPr/>
        </p:nvSpPr>
        <p:spPr>
          <a:xfrm rot="2700000">
            <a:off x="9738441" y="3893482"/>
            <a:ext cx="8713722" cy="87137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5F4797-DD09-4744-B0D7-AC840BE17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196" y="0"/>
            <a:ext cx="4669536" cy="6858000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2FE2FE0F-E548-4CCB-8684-4B080F401997}"/>
              </a:ext>
            </a:extLst>
          </p:cNvPr>
          <p:cNvGrpSpPr/>
          <p:nvPr/>
        </p:nvGrpSpPr>
        <p:grpSpPr>
          <a:xfrm rot="10800000">
            <a:off x="8548302" y="5329988"/>
            <a:ext cx="2419300" cy="2419300"/>
            <a:chOff x="24588898" y="1167709"/>
            <a:chExt cx="3600000" cy="360000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47E0DC35-C919-41D1-9C90-9870266A1B6B}"/>
                </a:ext>
              </a:extLst>
            </p:cNvPr>
            <p:cNvSpPr/>
            <p:nvPr/>
          </p:nvSpPr>
          <p:spPr>
            <a:xfrm rot="2700000">
              <a:off x="24588898" y="1167709"/>
              <a:ext cx="3600000" cy="3600000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E9C3E5D-3B3C-4E15-BCCB-B28464D82273}"/>
                </a:ext>
              </a:extLst>
            </p:cNvPr>
            <p:cNvSpPr/>
            <p:nvPr/>
          </p:nvSpPr>
          <p:spPr>
            <a:xfrm rot="2700000">
              <a:off x="25128898" y="1707709"/>
              <a:ext cx="2520000" cy="252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EF6F504-6F05-4C87-938E-9A1A98E15255}"/>
              </a:ext>
            </a:extLst>
          </p:cNvPr>
          <p:cNvGrpSpPr/>
          <p:nvPr/>
        </p:nvGrpSpPr>
        <p:grpSpPr>
          <a:xfrm rot="20576752">
            <a:off x="4947805" y="-2746777"/>
            <a:ext cx="1419956" cy="1419956"/>
            <a:chOff x="24588898" y="1167709"/>
            <a:chExt cx="3600000" cy="3600000"/>
          </a:xfrm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48CBCD7E-BFB4-4BF4-8F43-A8F6DECC66D9}"/>
                </a:ext>
              </a:extLst>
            </p:cNvPr>
            <p:cNvSpPr/>
            <p:nvPr/>
          </p:nvSpPr>
          <p:spPr>
            <a:xfrm rot="2700000">
              <a:off x="24588898" y="1167709"/>
              <a:ext cx="3600000" cy="3600000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1400A8D0-4F17-4EC3-B7A6-496DCDC26F2E}"/>
                </a:ext>
              </a:extLst>
            </p:cNvPr>
            <p:cNvSpPr/>
            <p:nvPr/>
          </p:nvSpPr>
          <p:spPr>
            <a:xfrm rot="2700000">
              <a:off x="25128898" y="1707709"/>
              <a:ext cx="2520000" cy="252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2C6A120-2ECF-41DB-9A02-0CCE35D30F06}"/>
              </a:ext>
            </a:extLst>
          </p:cNvPr>
          <p:cNvGrpSpPr/>
          <p:nvPr/>
        </p:nvGrpSpPr>
        <p:grpSpPr>
          <a:xfrm rot="19387806">
            <a:off x="8298787" y="-2690692"/>
            <a:ext cx="1307784" cy="1307784"/>
            <a:chOff x="24588898" y="1167709"/>
            <a:chExt cx="3600000" cy="3600000"/>
          </a:xfrm>
        </p:grpSpPr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BAA5A96D-8259-4652-A61E-927906CCACF3}"/>
                </a:ext>
              </a:extLst>
            </p:cNvPr>
            <p:cNvSpPr/>
            <p:nvPr/>
          </p:nvSpPr>
          <p:spPr>
            <a:xfrm rot="2700000">
              <a:off x="24588898" y="1167709"/>
              <a:ext cx="3600000" cy="3600000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65C74D39-85F1-432C-B972-06FE1826AE0A}"/>
                </a:ext>
              </a:extLst>
            </p:cNvPr>
            <p:cNvSpPr/>
            <p:nvPr/>
          </p:nvSpPr>
          <p:spPr>
            <a:xfrm rot="2700000">
              <a:off x="25128898" y="1707709"/>
              <a:ext cx="2520000" cy="252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11A1FC-103A-48C6-B7DF-05E7E8393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48052" cy="685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097170-65B3-4BC8-A504-D780BD27BC4A}"/>
              </a:ext>
            </a:extLst>
          </p:cNvPr>
          <p:cNvSpPr txBox="1"/>
          <p:nvPr/>
        </p:nvSpPr>
        <p:spPr>
          <a:xfrm>
            <a:off x="5410202" y="242789"/>
            <a:ext cx="5372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7200" b="1" dirty="0">
                <a:latin typeface="Bahnschrift" panose="020B0502040204020203" pitchFamily="34" charset="0"/>
              </a:rPr>
              <a:t>Основание</a:t>
            </a:r>
            <a:endParaRPr lang="ru-KZ" sz="7200" b="1" dirty="0"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C9013-93E6-4844-BC77-28ED28B4A1AD}"/>
              </a:ext>
            </a:extLst>
          </p:cNvPr>
          <p:cNvSpPr txBox="1"/>
          <p:nvPr/>
        </p:nvSpPr>
        <p:spPr>
          <a:xfrm>
            <a:off x="5498108" y="1522371"/>
            <a:ext cx="6568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Apple была основана 1 апреля 1976 года Стивом Джобсом, Стивом Возняком и Рональдом Уэйном. Компания начала свой путь с создания персонального компьютера Apple I, а позже революционизировала индустрию техники, выпуская инновационные продукты, такие как Macintosh, iPhone и iPad.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16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EBBF4B2-97B9-4922-8272-FF3F956CB0BE}"/>
              </a:ext>
            </a:extLst>
          </p:cNvPr>
          <p:cNvSpPr/>
          <p:nvPr/>
        </p:nvSpPr>
        <p:spPr>
          <a:xfrm rot="3860187">
            <a:off x="11197071" y="-3892785"/>
            <a:ext cx="8713722" cy="87137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5F4797-DD09-4744-B0D7-AC840BE17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277" y="0"/>
            <a:ext cx="4669536" cy="6858000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2FE2FE0F-E548-4CCB-8684-4B080F401997}"/>
              </a:ext>
            </a:extLst>
          </p:cNvPr>
          <p:cNvGrpSpPr/>
          <p:nvPr/>
        </p:nvGrpSpPr>
        <p:grpSpPr>
          <a:xfrm rot="2595554">
            <a:off x="11168058" y="2416065"/>
            <a:ext cx="2419300" cy="2419300"/>
            <a:chOff x="24588898" y="1167709"/>
            <a:chExt cx="3600000" cy="360000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47E0DC35-C919-41D1-9C90-9870266A1B6B}"/>
                </a:ext>
              </a:extLst>
            </p:cNvPr>
            <p:cNvSpPr/>
            <p:nvPr/>
          </p:nvSpPr>
          <p:spPr>
            <a:xfrm rot="2700000">
              <a:off x="24588898" y="1167709"/>
              <a:ext cx="3600000" cy="3600000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E9C3E5D-3B3C-4E15-BCCB-B28464D82273}"/>
                </a:ext>
              </a:extLst>
            </p:cNvPr>
            <p:cNvSpPr/>
            <p:nvPr/>
          </p:nvSpPr>
          <p:spPr>
            <a:xfrm rot="2700000">
              <a:off x="25128898" y="1707709"/>
              <a:ext cx="2520000" cy="252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EF6F504-6F05-4C87-938E-9A1A98E15255}"/>
              </a:ext>
            </a:extLst>
          </p:cNvPr>
          <p:cNvGrpSpPr/>
          <p:nvPr/>
        </p:nvGrpSpPr>
        <p:grpSpPr>
          <a:xfrm rot="20576752">
            <a:off x="4947805" y="-2746777"/>
            <a:ext cx="1419956" cy="1419956"/>
            <a:chOff x="24588898" y="1167709"/>
            <a:chExt cx="3600000" cy="3600000"/>
          </a:xfrm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48CBCD7E-BFB4-4BF4-8F43-A8F6DECC66D9}"/>
                </a:ext>
              </a:extLst>
            </p:cNvPr>
            <p:cNvSpPr/>
            <p:nvPr/>
          </p:nvSpPr>
          <p:spPr>
            <a:xfrm rot="2700000">
              <a:off x="24588898" y="1167709"/>
              <a:ext cx="3600000" cy="3600000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1400A8D0-4F17-4EC3-B7A6-496DCDC26F2E}"/>
                </a:ext>
              </a:extLst>
            </p:cNvPr>
            <p:cNvSpPr/>
            <p:nvPr/>
          </p:nvSpPr>
          <p:spPr>
            <a:xfrm rot="2700000">
              <a:off x="25128898" y="1707709"/>
              <a:ext cx="2520000" cy="252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2C6A120-2ECF-41DB-9A02-0CCE35D30F06}"/>
              </a:ext>
            </a:extLst>
          </p:cNvPr>
          <p:cNvGrpSpPr/>
          <p:nvPr/>
        </p:nvGrpSpPr>
        <p:grpSpPr>
          <a:xfrm rot="19387806">
            <a:off x="8298787" y="-2690692"/>
            <a:ext cx="1307784" cy="1307784"/>
            <a:chOff x="24588898" y="1167709"/>
            <a:chExt cx="3600000" cy="3600000"/>
          </a:xfrm>
        </p:grpSpPr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BAA5A96D-8259-4652-A61E-927906CCACF3}"/>
                </a:ext>
              </a:extLst>
            </p:cNvPr>
            <p:cNvSpPr/>
            <p:nvPr/>
          </p:nvSpPr>
          <p:spPr>
            <a:xfrm rot="2700000">
              <a:off x="24588898" y="1167709"/>
              <a:ext cx="3600000" cy="3600000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65C74D39-85F1-432C-B972-06FE1826AE0A}"/>
                </a:ext>
              </a:extLst>
            </p:cNvPr>
            <p:cNvSpPr/>
            <p:nvPr/>
          </p:nvSpPr>
          <p:spPr>
            <a:xfrm rot="2700000">
              <a:off x="25128898" y="1707709"/>
              <a:ext cx="2520000" cy="252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11A1FC-103A-48C6-B7DF-05E7E8393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52002" y="0"/>
            <a:ext cx="4948052" cy="685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097170-65B3-4BC8-A504-D780BD27BC4A}"/>
              </a:ext>
            </a:extLst>
          </p:cNvPr>
          <p:cNvSpPr txBox="1"/>
          <p:nvPr/>
        </p:nvSpPr>
        <p:spPr>
          <a:xfrm>
            <a:off x="6065837" y="117913"/>
            <a:ext cx="54632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7200" b="1" dirty="0">
                <a:latin typeface="Bahnschrift" panose="020B0502040204020203" pitchFamily="34" charset="0"/>
              </a:rPr>
              <a:t>Наши дни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C9013-93E6-4844-BC77-28ED28B4A1AD}"/>
              </a:ext>
            </a:extLst>
          </p:cNvPr>
          <p:cNvSpPr txBox="1"/>
          <p:nvPr/>
        </p:nvSpPr>
        <p:spPr>
          <a:xfrm>
            <a:off x="6188211" y="1318242"/>
            <a:ext cx="43526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На 2024 год Apple остаётся одной из самых дорогих и влиятельных технологических компаний в мире. Под руководством Тима Кука компания продолжает выпускать популярные устройства, такие как iPhone, Mac, iPad и Apple Watch, а также развивает сервисы (Apple Music, iCloud, Apple TV+) и </a:t>
            </a:r>
            <a:r>
              <a:rPr lang="ru-RU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invests</a:t>
            </a:r>
            <a:r>
              <a:rPr lang="ru-RU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 в AR/VR-технологии (Apple Vision Pro).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C6214C-C428-4BE7-9703-381D39884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58" y="0"/>
            <a:ext cx="5264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69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EBBF4B2-97B9-4922-8272-FF3F956CB0BE}"/>
              </a:ext>
            </a:extLst>
          </p:cNvPr>
          <p:cNvSpPr/>
          <p:nvPr/>
        </p:nvSpPr>
        <p:spPr>
          <a:xfrm rot="3860187">
            <a:off x="13923687" y="-6545109"/>
            <a:ext cx="8713722" cy="87137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5F4797-DD09-4744-B0D7-AC840BE17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277" y="0"/>
            <a:ext cx="4669536" cy="6858000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2FE2FE0F-E548-4CCB-8684-4B080F401997}"/>
              </a:ext>
            </a:extLst>
          </p:cNvPr>
          <p:cNvGrpSpPr/>
          <p:nvPr/>
        </p:nvGrpSpPr>
        <p:grpSpPr>
          <a:xfrm rot="20700000">
            <a:off x="1076078" y="624093"/>
            <a:ext cx="2044331" cy="2044331"/>
            <a:chOff x="24588898" y="1167709"/>
            <a:chExt cx="3600000" cy="360000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47E0DC35-C919-41D1-9C90-9870266A1B6B}"/>
                </a:ext>
              </a:extLst>
            </p:cNvPr>
            <p:cNvSpPr/>
            <p:nvPr/>
          </p:nvSpPr>
          <p:spPr>
            <a:xfrm rot="2700000">
              <a:off x="24588898" y="1167709"/>
              <a:ext cx="3600000" cy="3600000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E9C3E5D-3B3C-4E15-BCCB-B28464D82273}"/>
                </a:ext>
              </a:extLst>
            </p:cNvPr>
            <p:cNvSpPr/>
            <p:nvPr/>
          </p:nvSpPr>
          <p:spPr>
            <a:xfrm rot="2700000">
              <a:off x="25128898" y="1707709"/>
              <a:ext cx="2520000" cy="252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EF6F504-6F05-4C87-938E-9A1A98E15255}"/>
              </a:ext>
            </a:extLst>
          </p:cNvPr>
          <p:cNvGrpSpPr/>
          <p:nvPr/>
        </p:nvGrpSpPr>
        <p:grpSpPr>
          <a:xfrm rot="17100000">
            <a:off x="9040615" y="4336710"/>
            <a:ext cx="2057249" cy="2057249"/>
            <a:chOff x="24588898" y="1167709"/>
            <a:chExt cx="3600000" cy="3600000"/>
          </a:xfrm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48CBCD7E-BFB4-4BF4-8F43-A8F6DECC66D9}"/>
                </a:ext>
              </a:extLst>
            </p:cNvPr>
            <p:cNvSpPr/>
            <p:nvPr/>
          </p:nvSpPr>
          <p:spPr>
            <a:xfrm rot="2700000">
              <a:off x="24588898" y="1167709"/>
              <a:ext cx="3600000" cy="3600000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1400A8D0-4F17-4EC3-B7A6-496DCDC26F2E}"/>
                </a:ext>
              </a:extLst>
            </p:cNvPr>
            <p:cNvSpPr/>
            <p:nvPr/>
          </p:nvSpPr>
          <p:spPr>
            <a:xfrm rot="2700000">
              <a:off x="25128898" y="1707709"/>
              <a:ext cx="2520000" cy="252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2C6A120-2ECF-41DB-9A02-0CCE35D30F06}"/>
              </a:ext>
            </a:extLst>
          </p:cNvPr>
          <p:cNvGrpSpPr/>
          <p:nvPr/>
        </p:nvGrpSpPr>
        <p:grpSpPr>
          <a:xfrm rot="20161405">
            <a:off x="8951616" y="940089"/>
            <a:ext cx="1625436" cy="1625436"/>
            <a:chOff x="24588898" y="1167709"/>
            <a:chExt cx="3600000" cy="3600000"/>
          </a:xfrm>
        </p:grpSpPr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BAA5A96D-8259-4652-A61E-927906CCACF3}"/>
                </a:ext>
              </a:extLst>
            </p:cNvPr>
            <p:cNvSpPr/>
            <p:nvPr/>
          </p:nvSpPr>
          <p:spPr>
            <a:xfrm rot="2700000">
              <a:off x="24588898" y="1167709"/>
              <a:ext cx="3600000" cy="3600000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65C74D39-85F1-432C-B972-06FE1826AE0A}"/>
                </a:ext>
              </a:extLst>
            </p:cNvPr>
            <p:cNvSpPr/>
            <p:nvPr/>
          </p:nvSpPr>
          <p:spPr>
            <a:xfrm rot="2700000">
              <a:off x="25128898" y="1707709"/>
              <a:ext cx="2520000" cy="252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11A1FC-103A-48C6-B7DF-05E7E8393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52002" y="0"/>
            <a:ext cx="4948052" cy="685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097170-65B3-4BC8-A504-D780BD27BC4A}"/>
              </a:ext>
            </a:extLst>
          </p:cNvPr>
          <p:cNvSpPr txBox="1"/>
          <p:nvPr/>
        </p:nvSpPr>
        <p:spPr>
          <a:xfrm>
            <a:off x="1481615" y="2274838"/>
            <a:ext cx="93345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200" b="1" dirty="0">
                <a:latin typeface="Bahnschrift" panose="020B0502040204020203" pitchFamily="34" charset="0"/>
              </a:rPr>
              <a:t>Спасибо за внимание!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C9013-93E6-4844-BC77-28ED28B4A1AD}"/>
              </a:ext>
            </a:extLst>
          </p:cNvPr>
          <p:cNvSpPr txBox="1"/>
          <p:nvPr/>
        </p:nvSpPr>
        <p:spPr>
          <a:xfrm>
            <a:off x="6188211" y="8694402"/>
            <a:ext cx="43526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На 2024 год Apple остаётся одной из самых дорогих и влиятельных технологических компаний в мире. Под руководством Тима Кука компания продолжает выпускать популярные устройства, такие как iPhone, Mac, iPad и Apple Watch, а также развивает сервисы (Apple Music, iCloud, Apple TV+) и </a:t>
            </a:r>
            <a:r>
              <a:rPr lang="ru-RU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invests</a:t>
            </a:r>
            <a:r>
              <a:rPr lang="ru-RU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 в AR/VR-технологии (Apple Vision Pro).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C6214C-C428-4BE7-9703-381D39884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17156" y="0"/>
            <a:ext cx="5264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77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180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Снежок</dc:creator>
  <cp:lastModifiedBy>Снежок</cp:lastModifiedBy>
  <cp:revision>3</cp:revision>
  <dcterms:created xsi:type="dcterms:W3CDTF">2025-07-25T14:45:29Z</dcterms:created>
  <dcterms:modified xsi:type="dcterms:W3CDTF">2025-07-25T15:03:00Z</dcterms:modified>
</cp:coreProperties>
</file>