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55C3"/>
    <a:srgbClr val="C1AEE4"/>
    <a:srgbClr val="9A83D5"/>
    <a:srgbClr val="9A57CD"/>
    <a:srgbClr val="6184CC"/>
    <a:srgbClr val="A083D6"/>
    <a:srgbClr val="8F84D3"/>
    <a:srgbClr val="8B84D3"/>
    <a:srgbClr val="A483D7"/>
    <a:srgbClr val="B38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264" y="192"/>
      </p:cViewPr>
      <p:guideLst>
        <p:guide pos="386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83B629-0AD1-4813-A428-31DE3FE2D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C7703C7-50DD-4603-97D6-657FC31C3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253EF-9C85-46E5-8949-A1446A3F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A0151E-D684-403B-A672-3F522CF51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225ECB-137D-4531-BB63-D1437D57F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87476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F6137D-3E25-472F-847B-E69EC676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579A5DE-37D5-40AC-A12B-B3C696B3AC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D1C7C9-3EAA-424B-9156-86A423C0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C93F46-0702-4CAE-8BDA-9B9A4F5C0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09B7F6-81F6-47C9-A905-F24FDB6F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44116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4B1F932-CB37-4F33-A1AB-CE1F690252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6D338DC-61AB-4D37-B241-10747C3E87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9708ED-06A7-4236-B443-F3873A836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7DDA52-5A4E-4A0C-B47F-24A514971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7FC76E-53F9-4445-8F05-10097D5E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19588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628A59-CCA9-482D-BA43-755591B2D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FCECAE-C7FB-42F9-8DBE-D936A6ED9B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86FD0D-2574-4FF6-89DE-01F379647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2A5A74-6DA8-4185-B09F-A84F26AF9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B2863D-1994-48DB-A533-707A6A21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994874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447846-825A-4A63-832C-76E5BFE0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02C4A30-EB95-4CCC-94D9-19B36B557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E09C03-A71C-4A9D-B6DB-731273F34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7F19CC-38CE-4984-A709-FB9A3726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75D52E-EDF0-4098-8CAB-C77A4B2E1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889068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6352D7-0DC4-434E-9EFB-13B11B82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3B2689-AED2-4718-9D1B-D0E75FAE4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E5402F-B7B8-46E7-8E96-8805607E5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6DE726-9DA6-4681-A83A-0680463B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CC84A0-A5B4-4DF0-BCD3-322174285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DD3C07-C657-4CD6-B45B-37D769F1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5789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3B3C1-8985-4C39-9738-98637E460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62F3CFE-16F7-4F00-A66E-89585DDF4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B4F2C1E-E46F-43DB-A32D-D15B8ED0C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FDDEE7E-746F-4ED8-A7FF-7318831DE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E1C9128-64C0-482B-BD09-177D4915BB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308B697-96C6-4B52-8C75-A3DA89798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B5C9DDB-334F-494E-B514-8A1A93D61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1DD2C3-EDBA-40E2-B712-7FDB3950C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559745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7BB9E6-ECB3-4906-BDD6-C7E56B3C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7BF150A-4708-4342-B649-0E091ACAF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CC44CF3-8F4C-40E6-8956-8524C826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220FF12-2A1F-413D-AE2F-8F8898B6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62982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539CE05-FFE4-45E7-A47A-1DDB9D40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7A9D556-27BC-4570-B6B4-FBB7CEE68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A6640E1-426A-4104-940E-E5E46593D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752940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8CA9A5-C2E4-46B0-8986-ACB866313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D01ADE-ACB9-4BD0-B5A1-0FC7BD1D2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8F07708-2CDB-4858-BCAA-0FE0F8EEF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FAFCAD-39B0-4617-9286-C8A807F0F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42B8E22-1781-4FD1-9BAC-238C4B92F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E53873F-6739-437E-B8F8-544F611B1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9361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F77CF3-C4BB-427D-9A1F-37633CE94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A95874-195C-476C-BEDC-E0DA5CB9D9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752B18-5969-4865-AED6-486B3959C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2331AA-DA67-422D-BA26-323950100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1DC778-C9C8-4353-B145-8EE3D13B9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49324A-D9A0-4BF3-ACDB-0A868230F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3767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59189D-3423-4F63-819E-79AFB71BB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KZ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7B2330-7293-4F38-90C8-85566E533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KZ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606813-B2DE-4FD4-8D20-BDABAE0DB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2D556-A5D3-49CC-9863-9981B16687C7}" type="datetimeFigureOut">
              <a:rPr lang="ru-KZ" smtClean="0"/>
              <a:t>01.08.2025</a:t>
            </a:fld>
            <a:endParaRPr lang="ru-KZ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C907A6-4188-4E4B-B89A-BE0B9D619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A4001C-7F45-4427-8A0B-3595D29765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816612-D307-4848-8943-F205A1706037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21852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46469F20-2B9F-43DD-A095-80C39DFE2D92}"/>
              </a:ext>
            </a:extLst>
          </p:cNvPr>
          <p:cNvSpPr/>
          <p:nvPr/>
        </p:nvSpPr>
        <p:spPr>
          <a:xfrm>
            <a:off x="2406870" y="909000"/>
            <a:ext cx="360000" cy="5040000"/>
          </a:xfrm>
          <a:prstGeom prst="rect">
            <a:avLst/>
          </a:prstGeom>
          <a:gradFill>
            <a:gsLst>
              <a:gs pos="0">
                <a:srgbClr val="B381D9"/>
              </a:gs>
              <a:gs pos="100000">
                <a:srgbClr val="5D84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9E2598-AAB7-4CC7-8CFF-00CE21614255}"/>
              </a:ext>
            </a:extLst>
          </p:cNvPr>
          <p:cNvSpPr txBox="1"/>
          <p:nvPr/>
        </p:nvSpPr>
        <p:spPr>
          <a:xfrm>
            <a:off x="3048001" y="1490008"/>
            <a:ext cx="461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latin typeface="Comic Sans MS" panose="030F0702030302020204" pitchFamily="66" charset="0"/>
              </a:rPr>
              <a:t>Вирус</a:t>
            </a:r>
          </a:p>
          <a:p>
            <a:r>
              <a:rPr lang="ru-RU" sz="6000" b="1" dirty="0">
                <a:latin typeface="Comic Sans MS" panose="030F0702030302020204" pitchFamily="66" charset="0"/>
              </a:rPr>
              <a:t>Папирус</a:t>
            </a:r>
            <a:endParaRPr lang="ru-KZ" sz="6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E282503-E889-4E07-8634-97A3E6004586}"/>
              </a:ext>
            </a:extLst>
          </p:cNvPr>
          <p:cNvSpPr txBox="1"/>
          <p:nvPr/>
        </p:nvSpPr>
        <p:spPr>
          <a:xfrm>
            <a:off x="3048001" y="3429000"/>
            <a:ext cx="461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моё портфолио</a:t>
            </a:r>
            <a:endParaRPr lang="ru-KZ" sz="2400" dirty="0">
              <a:latin typeface="Comic Sans MS" panose="030F0702030302020204" pitchFamily="66" charset="0"/>
            </a:endParaRPr>
          </a:p>
        </p:txBody>
      </p:sp>
      <p:sp>
        <p:nvSpPr>
          <p:cNvPr id="7" name="rect2">
            <a:extLst>
              <a:ext uri="{FF2B5EF4-FFF2-40B4-BE49-F238E27FC236}">
                <a16:creationId xmlns:a16="http://schemas.microsoft.com/office/drawing/2014/main" id="{37B45120-ECBF-4BB9-91B0-5AA7B52626E4}"/>
              </a:ext>
            </a:extLst>
          </p:cNvPr>
          <p:cNvSpPr/>
          <p:nvPr/>
        </p:nvSpPr>
        <p:spPr>
          <a:xfrm>
            <a:off x="9312000" y="5902935"/>
            <a:ext cx="2880000" cy="360000"/>
          </a:xfrm>
          <a:prstGeom prst="rect">
            <a:avLst/>
          </a:prstGeom>
          <a:solidFill>
            <a:srgbClr val="5D84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A14DB289-779D-4EEF-8AD9-C9C0E786A33B}"/>
              </a:ext>
            </a:extLst>
          </p:cNvPr>
          <p:cNvSpPr/>
          <p:nvPr/>
        </p:nvSpPr>
        <p:spPr>
          <a:xfrm>
            <a:off x="407043" y="315410"/>
            <a:ext cx="11377914" cy="622718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400845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46469F20-2B9F-43DD-A095-80C39DFE2D92}"/>
              </a:ext>
            </a:extLst>
          </p:cNvPr>
          <p:cNvSpPr/>
          <p:nvPr/>
        </p:nvSpPr>
        <p:spPr>
          <a:xfrm>
            <a:off x="668439" y="549000"/>
            <a:ext cx="4680000" cy="5760000"/>
          </a:xfrm>
          <a:prstGeom prst="rect">
            <a:avLst/>
          </a:prstGeom>
          <a:gradFill>
            <a:gsLst>
              <a:gs pos="0">
                <a:srgbClr val="B381D9"/>
              </a:gs>
              <a:gs pos="100000">
                <a:srgbClr val="5D84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D9E2598-AAB7-4CC7-8CFF-00CE21614255}"/>
              </a:ext>
            </a:extLst>
          </p:cNvPr>
          <p:cNvSpPr txBox="1"/>
          <p:nvPr/>
        </p:nvSpPr>
        <p:spPr>
          <a:xfrm>
            <a:off x="12192000" y="1490008"/>
            <a:ext cx="461404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000" b="1" dirty="0">
                <a:latin typeface="Comic Sans MS" panose="030F0702030302020204" pitchFamily="66" charset="0"/>
              </a:rPr>
              <a:t>Вирус</a:t>
            </a:r>
          </a:p>
          <a:p>
            <a:r>
              <a:rPr lang="ru-RU" sz="6000" b="1" dirty="0">
                <a:latin typeface="Comic Sans MS" panose="030F0702030302020204" pitchFamily="66" charset="0"/>
              </a:rPr>
              <a:t>Папирус</a:t>
            </a:r>
            <a:endParaRPr lang="ru-KZ" sz="6000" b="1" dirty="0">
              <a:latin typeface="Comic Sans MS" panose="030F0702030302020204" pitchFamily="66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6E282503-E889-4E07-8634-97A3E6004586}"/>
              </a:ext>
            </a:extLst>
          </p:cNvPr>
          <p:cNvSpPr txBox="1"/>
          <p:nvPr/>
        </p:nvSpPr>
        <p:spPr>
          <a:xfrm>
            <a:off x="12192000" y="3429000"/>
            <a:ext cx="4614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atin typeface="Comic Sans MS" panose="030F0702030302020204" pitchFamily="66" charset="0"/>
              </a:rPr>
              <a:t>моё портфолио</a:t>
            </a:r>
            <a:endParaRPr lang="ru-KZ" sz="2400" dirty="0">
              <a:latin typeface="Comic Sans MS" panose="030F0702030302020204" pitchFamily="66" charset="0"/>
            </a:endParaRPr>
          </a:p>
        </p:txBody>
      </p:sp>
      <p:sp>
        <p:nvSpPr>
          <p:cNvPr id="8" name="Прямоугольник 3">
            <a:extLst>
              <a:ext uri="{FF2B5EF4-FFF2-40B4-BE49-F238E27FC236}">
                <a16:creationId xmlns:a16="http://schemas.microsoft.com/office/drawing/2014/main" id="{A14DB289-779D-4EEF-8AD9-C9C0E786A33B}"/>
              </a:ext>
            </a:extLst>
          </p:cNvPr>
          <p:cNvSpPr/>
          <p:nvPr/>
        </p:nvSpPr>
        <p:spPr>
          <a:xfrm>
            <a:off x="848439" y="1950720"/>
            <a:ext cx="4320000" cy="422484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0" name="rect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848439" y="869781"/>
            <a:ext cx="144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2" name="Прямоугольник 4">
            <a:extLst>
              <a:ext uri="{FF2B5EF4-FFF2-40B4-BE49-F238E27FC236}">
                <a16:creationId xmlns:a16="http://schemas.microsoft.com/office/drawing/2014/main" id="{190EB347-34D9-4E79-B4E4-3E960163662D}"/>
              </a:ext>
            </a:extLst>
          </p:cNvPr>
          <p:cNvSpPr/>
          <p:nvPr/>
        </p:nvSpPr>
        <p:spPr>
          <a:xfrm>
            <a:off x="2468439" y="864586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1" name="Прямоугольник 5">
            <a:extLst>
              <a:ext uri="{FF2B5EF4-FFF2-40B4-BE49-F238E27FC236}">
                <a16:creationId xmlns:a16="http://schemas.microsoft.com/office/drawing/2014/main" id="{9D0EA067-FC98-4FA2-87C4-191B571E29A0}"/>
              </a:ext>
            </a:extLst>
          </p:cNvPr>
          <p:cNvSpPr/>
          <p:nvPr/>
        </p:nvSpPr>
        <p:spPr>
          <a:xfrm>
            <a:off x="3008439" y="872645"/>
            <a:ext cx="360000" cy="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3" name="TextBox 3">
            <a:extLst>
              <a:ext uri="{FF2B5EF4-FFF2-40B4-BE49-F238E27FC236}">
                <a16:creationId xmlns:a16="http://schemas.microsoft.com/office/drawing/2014/main" id="{66A9C23D-E82F-4DA7-B9BA-D9DFF29D8776}"/>
              </a:ext>
            </a:extLst>
          </p:cNvPr>
          <p:cNvSpPr txBox="1"/>
          <p:nvPr/>
        </p:nvSpPr>
        <p:spPr>
          <a:xfrm>
            <a:off x="848439" y="2289177"/>
            <a:ext cx="4320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ОБО </a:t>
            </a:r>
          </a:p>
          <a:p>
            <a:pPr algn="ctr"/>
            <a:r>
              <a:rPr lang="ru-RU" sz="4000" b="1" dirty="0">
                <a:solidFill>
                  <a:schemeClr val="bg1"/>
                </a:solidFill>
                <a:latin typeface="Comic Sans MS" panose="030F0702030302020204" pitchFamily="66" charset="0"/>
              </a:rPr>
              <a:t>МНЕ</a:t>
            </a:r>
            <a:endParaRPr lang="ru-KZ" sz="40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CF81FC43-0C26-4F9D-86F0-81E84ACDA6C4}"/>
              </a:ext>
            </a:extLst>
          </p:cNvPr>
          <p:cNvSpPr txBox="1"/>
          <p:nvPr/>
        </p:nvSpPr>
        <p:spPr>
          <a:xfrm>
            <a:off x="938439" y="3677031"/>
            <a:ext cx="4320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b="1" dirty="0">
                <a:solidFill>
                  <a:schemeClr val="bg1"/>
                </a:solidFill>
                <a:latin typeface="Comic Sans MS" panose="030F0702030302020204" pitchFamily="66" charset="0"/>
              </a:rPr>
              <a:t>Меня зовут Вирус Папирус. Я заражаю компьютеры учащихся IT-школы KIBERone и хочу рассказать вам о себе.</a:t>
            </a:r>
            <a:endParaRPr lang="ru-KZ" sz="2400" b="1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7" name="Рисунок 1" descr="Memes / Undertale - TV Tropes">
            <a:extLst>
              <a:ext uri="{FF2B5EF4-FFF2-40B4-BE49-F238E27FC236}">
                <a16:creationId xmlns:a16="http://schemas.microsoft.com/office/drawing/2014/main" id="{C3BD8FA8-1049-452D-ABE5-A95F73722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 t="4957" r="20132" b="4957"/>
          <a:stretch/>
        </p:blipFill>
        <p:spPr bwMode="auto">
          <a:xfrm>
            <a:off x="6843561" y="1269000"/>
            <a:ext cx="4320000" cy="4320000"/>
          </a:xfrm>
          <a:custGeom>
            <a:avLst/>
            <a:gdLst>
              <a:gd name="connsiteX0" fmla="*/ 1608881 w 3217762"/>
              <a:gd name="connsiteY0" fmla="*/ 0 h 3217762"/>
              <a:gd name="connsiteX1" fmla="*/ 3217762 w 3217762"/>
              <a:gd name="connsiteY1" fmla="*/ 1608881 h 3217762"/>
              <a:gd name="connsiteX2" fmla="*/ 1608881 w 3217762"/>
              <a:gd name="connsiteY2" fmla="*/ 3217762 h 3217762"/>
              <a:gd name="connsiteX3" fmla="*/ 0 w 3217762"/>
              <a:gd name="connsiteY3" fmla="*/ 1608881 h 3217762"/>
              <a:gd name="connsiteX4" fmla="*/ 1608881 w 3217762"/>
              <a:gd name="connsiteY4" fmla="*/ 0 h 321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762" h="3217762">
                <a:moveTo>
                  <a:pt x="1608881" y="0"/>
                </a:moveTo>
                <a:cubicBezTo>
                  <a:pt x="2497441" y="0"/>
                  <a:pt x="3217762" y="720321"/>
                  <a:pt x="3217762" y="1608881"/>
                </a:cubicBezTo>
                <a:cubicBezTo>
                  <a:pt x="3217762" y="2497441"/>
                  <a:pt x="2497441" y="3217762"/>
                  <a:pt x="1608881" y="3217762"/>
                </a:cubicBezTo>
                <a:cubicBezTo>
                  <a:pt x="720321" y="3217762"/>
                  <a:pt x="0" y="2497441"/>
                  <a:pt x="0" y="1608881"/>
                </a:cubicBezTo>
                <a:cubicBezTo>
                  <a:pt x="0" y="720321"/>
                  <a:pt x="720321" y="0"/>
                  <a:pt x="1608881" y="0"/>
                </a:cubicBezTo>
                <a:close/>
              </a:path>
            </a:pathLst>
          </a:custGeom>
          <a:noFill/>
          <a:ln w="762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вал 1">
            <a:extLst>
              <a:ext uri="{FF2B5EF4-FFF2-40B4-BE49-F238E27FC236}">
                <a16:creationId xmlns:a16="http://schemas.microsoft.com/office/drawing/2014/main" id="{260B2C62-ECBE-4657-9037-3EF8E974D6C3}"/>
              </a:ext>
            </a:extLst>
          </p:cNvPr>
          <p:cNvSpPr/>
          <p:nvPr/>
        </p:nvSpPr>
        <p:spPr>
          <a:xfrm>
            <a:off x="6663561" y="1089000"/>
            <a:ext cx="4680000" cy="4680000"/>
          </a:xfrm>
          <a:prstGeom prst="ellipse">
            <a:avLst/>
          </a:prstGeom>
          <a:noFill/>
          <a:ln w="76200">
            <a:gradFill>
              <a:gsLst>
                <a:gs pos="100000">
                  <a:srgbClr val="5D84CB"/>
                </a:gs>
                <a:gs pos="0">
                  <a:srgbClr val="B381D9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227988659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1">
            <a:extLst>
              <a:ext uri="{FF2B5EF4-FFF2-40B4-BE49-F238E27FC236}">
                <a16:creationId xmlns:a16="http://schemas.microsoft.com/office/drawing/2014/main" id="{46469F20-2B9F-43DD-A095-80C39DFE2D92}"/>
              </a:ext>
            </a:extLst>
          </p:cNvPr>
          <p:cNvSpPr/>
          <p:nvPr/>
        </p:nvSpPr>
        <p:spPr>
          <a:xfrm>
            <a:off x="668439" y="2085007"/>
            <a:ext cx="270000" cy="3946800"/>
          </a:xfrm>
          <a:prstGeom prst="rect">
            <a:avLst/>
          </a:prstGeom>
          <a:gradFill>
            <a:gsLst>
              <a:gs pos="0">
                <a:srgbClr val="B381D9"/>
              </a:gs>
              <a:gs pos="100000">
                <a:srgbClr val="5D84CB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668439" y="1130008"/>
            <a:ext cx="3600000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МОИ НАВЫКИ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4" name="TextBox 4">
            <a:extLst>
              <a:ext uri="{FF2B5EF4-FFF2-40B4-BE49-F238E27FC236}">
                <a16:creationId xmlns:a16="http://schemas.microsoft.com/office/drawing/2014/main" id="{CF81FC43-0C26-4F9D-86F0-81E84ACDA6C4}"/>
              </a:ext>
            </a:extLst>
          </p:cNvPr>
          <p:cNvSpPr txBox="1"/>
          <p:nvPr/>
        </p:nvSpPr>
        <p:spPr>
          <a:xfrm>
            <a:off x="1213998" y="2165581"/>
            <a:ext cx="30544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b="1" dirty="0">
                <a:latin typeface="Comic Sans MS" panose="030F0702030302020204" pitchFamily="66" charset="0"/>
              </a:rPr>
              <a:t>За время заражений я освоил множество классных навыков, которые пригодятся мне как в дальнейшем проникновении в системы, так и в цифровой жизни.</a:t>
            </a:r>
            <a:endParaRPr lang="ru-KZ" sz="2400" b="1" dirty="0">
              <a:latin typeface="Comic Sans MS" panose="030F0702030302020204" pitchFamily="66" charset="0"/>
            </a:endParaRPr>
          </a:p>
        </p:txBody>
      </p:sp>
      <p:pic>
        <p:nvPicPr>
          <p:cNvPr id="17" name="Рисунок 1" descr="Memes / Undertale - TV Tropes">
            <a:extLst>
              <a:ext uri="{FF2B5EF4-FFF2-40B4-BE49-F238E27FC236}">
                <a16:creationId xmlns:a16="http://schemas.microsoft.com/office/drawing/2014/main" id="{C3BD8FA8-1049-452D-ABE5-A95F737229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04" t="4957" r="20132" b="4957"/>
          <a:stretch/>
        </p:blipFill>
        <p:spPr bwMode="auto">
          <a:xfrm>
            <a:off x="6843561" y="-4933680"/>
            <a:ext cx="4320000" cy="4320000"/>
          </a:xfrm>
          <a:custGeom>
            <a:avLst/>
            <a:gdLst>
              <a:gd name="connsiteX0" fmla="*/ 1608881 w 3217762"/>
              <a:gd name="connsiteY0" fmla="*/ 0 h 3217762"/>
              <a:gd name="connsiteX1" fmla="*/ 3217762 w 3217762"/>
              <a:gd name="connsiteY1" fmla="*/ 1608881 h 3217762"/>
              <a:gd name="connsiteX2" fmla="*/ 1608881 w 3217762"/>
              <a:gd name="connsiteY2" fmla="*/ 3217762 h 3217762"/>
              <a:gd name="connsiteX3" fmla="*/ 0 w 3217762"/>
              <a:gd name="connsiteY3" fmla="*/ 1608881 h 3217762"/>
              <a:gd name="connsiteX4" fmla="*/ 1608881 w 3217762"/>
              <a:gd name="connsiteY4" fmla="*/ 0 h 321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17762" h="3217762">
                <a:moveTo>
                  <a:pt x="1608881" y="0"/>
                </a:moveTo>
                <a:cubicBezTo>
                  <a:pt x="2497441" y="0"/>
                  <a:pt x="3217762" y="720321"/>
                  <a:pt x="3217762" y="1608881"/>
                </a:cubicBezTo>
                <a:cubicBezTo>
                  <a:pt x="3217762" y="2497441"/>
                  <a:pt x="2497441" y="3217762"/>
                  <a:pt x="1608881" y="3217762"/>
                </a:cubicBezTo>
                <a:cubicBezTo>
                  <a:pt x="720321" y="3217762"/>
                  <a:pt x="0" y="2497441"/>
                  <a:pt x="0" y="1608881"/>
                </a:cubicBezTo>
                <a:cubicBezTo>
                  <a:pt x="0" y="720321"/>
                  <a:pt x="720321" y="0"/>
                  <a:pt x="1608881" y="0"/>
                </a:cubicBezTo>
                <a:close/>
              </a:path>
            </a:pathLst>
          </a:custGeom>
          <a:noFill/>
          <a:ln w="76200">
            <a:noFill/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Овал 1">
            <a:extLst>
              <a:ext uri="{FF2B5EF4-FFF2-40B4-BE49-F238E27FC236}">
                <a16:creationId xmlns:a16="http://schemas.microsoft.com/office/drawing/2014/main" id="{260B2C62-ECBE-4657-9037-3EF8E974D6C3}"/>
              </a:ext>
            </a:extLst>
          </p:cNvPr>
          <p:cNvSpPr/>
          <p:nvPr/>
        </p:nvSpPr>
        <p:spPr>
          <a:xfrm>
            <a:off x="6663561" y="-5113680"/>
            <a:ext cx="4680000" cy="4680000"/>
          </a:xfrm>
          <a:prstGeom prst="ellipse">
            <a:avLst/>
          </a:prstGeom>
          <a:noFill/>
          <a:ln w="76200">
            <a:gradFill>
              <a:gsLst>
                <a:gs pos="100000">
                  <a:srgbClr val="5D84CB"/>
                </a:gs>
                <a:gs pos="0">
                  <a:srgbClr val="B381D9"/>
                </a:gs>
              </a:gsLst>
              <a:lin ang="5400000" scaled="1"/>
            </a:gra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6F07F65C-B0CA-40B2-8BCC-5CC8A0DBD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5119" y="1961004"/>
            <a:ext cx="6068442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класс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ВирусПапирус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при создании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lang="en-US" altLang="ru-RU" sz="2400" dirty="0">
              <a:solidFill>
                <a:srgbClr val="E9AE7E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умения</a:t>
            </a: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E9AE7E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:</a:t>
            </a: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- Менять обои на ПК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- Запрещать менять обои на ПК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kumimoji="0" lang="ru-RU" altLang="ru-RU" sz="2400" b="0" i="0" u="none" strike="noStrike" cap="none" normalizeH="0" baseline="0" dirty="0">
                <a:ln>
                  <a:noFill/>
                </a:ln>
                <a:solidFill>
                  <a:srgbClr val="92D050"/>
                </a:solidFill>
                <a:effectLst/>
                <a:latin typeface="Cascadia Code" panose="020B0609020000020004" pitchFamily="49" charset="0"/>
                <a:cs typeface="Cascadia Code" panose="020B0609020000020004" pitchFamily="49" charset="0"/>
              </a:rPr>
              <a:t>- Готовить спагетти (вкусные)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9B6DA5D9-B80A-46BE-A471-D62BF407E128}"/>
              </a:ext>
            </a:extLst>
          </p:cNvPr>
          <p:cNvSpPr/>
          <p:nvPr/>
        </p:nvSpPr>
        <p:spPr>
          <a:xfrm>
            <a:off x="770741" y="7150799"/>
            <a:ext cx="2880000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DA7BD43B-7D8C-4CD1-8600-200A8649CD44}"/>
              </a:ext>
            </a:extLst>
          </p:cNvPr>
          <p:cNvSpPr/>
          <p:nvPr/>
        </p:nvSpPr>
        <p:spPr>
          <a:xfrm>
            <a:off x="2610300" y="7879659"/>
            <a:ext cx="2880000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BF79BEC1-2FDE-4627-9361-C391B132201C}"/>
              </a:ext>
            </a:extLst>
          </p:cNvPr>
          <p:cNvSpPr/>
          <p:nvPr/>
        </p:nvSpPr>
        <p:spPr>
          <a:xfrm>
            <a:off x="8524521" y="7150799"/>
            <a:ext cx="2880000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0" name="Прямоугольник: скругленные углы 19">
            <a:extLst>
              <a:ext uri="{FF2B5EF4-FFF2-40B4-BE49-F238E27FC236}">
                <a16:creationId xmlns:a16="http://schemas.microsoft.com/office/drawing/2014/main" id="{0B839EDE-3732-4943-A7E7-7D54B587726E}"/>
              </a:ext>
            </a:extLst>
          </p:cNvPr>
          <p:cNvSpPr/>
          <p:nvPr/>
        </p:nvSpPr>
        <p:spPr>
          <a:xfrm>
            <a:off x="6878742" y="7879659"/>
            <a:ext cx="2880000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D37C052D-2834-46DE-91C4-1B2233ED9159}"/>
              </a:ext>
            </a:extLst>
          </p:cNvPr>
          <p:cNvSpPr/>
          <p:nvPr/>
        </p:nvSpPr>
        <p:spPr>
          <a:xfrm>
            <a:off x="4691181" y="8504499"/>
            <a:ext cx="2880000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234801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3584636" y="459270"/>
            <a:ext cx="5095753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ТО ЧТО Я ЛЮБЛЮ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5B2DC6-1993-4536-A391-AA2510C9C571}"/>
              </a:ext>
            </a:extLst>
          </p:cNvPr>
          <p:cNvSpPr/>
          <p:nvPr/>
        </p:nvSpPr>
        <p:spPr>
          <a:xfrm>
            <a:off x="749635" y="1538814"/>
            <a:ext cx="2880000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DF3A9FE-5644-4A7F-9D39-18F9F6714C9F}"/>
              </a:ext>
            </a:extLst>
          </p:cNvPr>
          <p:cNvSpPr/>
          <p:nvPr/>
        </p:nvSpPr>
        <p:spPr>
          <a:xfrm>
            <a:off x="2454365" y="2267674"/>
            <a:ext cx="2880000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4E2D6E3-00F3-44FA-BFAD-3266683EC9D0}"/>
              </a:ext>
            </a:extLst>
          </p:cNvPr>
          <p:cNvSpPr/>
          <p:nvPr/>
        </p:nvSpPr>
        <p:spPr>
          <a:xfrm>
            <a:off x="8562366" y="1538814"/>
            <a:ext cx="2880000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DA3EA93-96F8-4E92-A0F9-BBE764BF6C8A}"/>
              </a:ext>
            </a:extLst>
          </p:cNvPr>
          <p:cNvSpPr/>
          <p:nvPr/>
        </p:nvSpPr>
        <p:spPr>
          <a:xfrm>
            <a:off x="6916587" y="2267674"/>
            <a:ext cx="2880000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EFB18F-9AE2-4B4B-957C-C89B60DA8789}"/>
              </a:ext>
            </a:extLst>
          </p:cNvPr>
          <p:cNvSpPr/>
          <p:nvPr/>
        </p:nvSpPr>
        <p:spPr>
          <a:xfrm>
            <a:off x="4539706" y="2892514"/>
            <a:ext cx="3185614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Comic Sans MS" panose="030F0702030302020204" pitchFamily="66" charset="0"/>
              </a:rPr>
              <a:t>ЛЮБИМАЯ ИГРА</a:t>
            </a:r>
          </a:p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000" dirty="0">
                <a:latin typeface="Comic Sans MS" panose="030F0702030302020204" pitchFamily="66" charset="0"/>
              </a:rPr>
              <a:t>MTT-Бренд Болоньезе РПГ — «В ЭТОЙ ИГРЕ Я — ГЛАВНЫЙ ГЕРОЙ! (ну… почти…)»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F50277E-5F9E-4D9B-8A22-CBF471A6A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435" y="1155684"/>
            <a:ext cx="218313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179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3584636" y="459270"/>
            <a:ext cx="5095753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ТО ЧТО Я ЛЮБЛЮ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5B2DC6-1993-4536-A391-AA2510C9C571}"/>
              </a:ext>
            </a:extLst>
          </p:cNvPr>
          <p:cNvSpPr/>
          <p:nvPr/>
        </p:nvSpPr>
        <p:spPr>
          <a:xfrm>
            <a:off x="749635" y="1538814"/>
            <a:ext cx="2880000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DF3A9FE-5644-4A7F-9D39-18F9F6714C9F}"/>
              </a:ext>
            </a:extLst>
          </p:cNvPr>
          <p:cNvSpPr/>
          <p:nvPr/>
        </p:nvSpPr>
        <p:spPr>
          <a:xfrm>
            <a:off x="2454365" y="2267674"/>
            <a:ext cx="2880000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4E2D6E3-00F3-44FA-BFAD-3266683EC9D0}"/>
              </a:ext>
            </a:extLst>
          </p:cNvPr>
          <p:cNvSpPr/>
          <p:nvPr/>
        </p:nvSpPr>
        <p:spPr>
          <a:xfrm>
            <a:off x="8562366" y="1538814"/>
            <a:ext cx="2880000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DA3EA93-96F8-4E92-A0F9-BBE764BF6C8A}"/>
              </a:ext>
            </a:extLst>
          </p:cNvPr>
          <p:cNvSpPr/>
          <p:nvPr/>
        </p:nvSpPr>
        <p:spPr>
          <a:xfrm>
            <a:off x="6916587" y="2267674"/>
            <a:ext cx="2880000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EFB18F-9AE2-4B4B-957C-C89B60DA8789}"/>
              </a:ext>
            </a:extLst>
          </p:cNvPr>
          <p:cNvSpPr/>
          <p:nvPr/>
        </p:nvSpPr>
        <p:spPr>
          <a:xfrm>
            <a:off x="4361251" y="2882354"/>
            <a:ext cx="3542522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Comic Sans MS" panose="030F0702030302020204" pitchFamily="66" charset="0"/>
              </a:rPr>
              <a:t>ЛЮБИМЫЙ СПОРТ</a:t>
            </a:r>
          </a:p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000" dirty="0">
                <a:latin typeface="Comic Sans MS" panose="030F0702030302020204" pitchFamily="66" charset="0"/>
              </a:rPr>
              <a:t>ГОНКИ НА КОСТЯХ! (или: БЕГ ЗА ПРИЗНАНИЕМ И ВСТУПЛЕНИЕМ В КОРПУС КОРОЛЕВСКИХ СТРАЖЕЙ!)</a:t>
            </a:r>
            <a:endParaRPr lang="en-US" sz="20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40913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3584636" y="459270"/>
            <a:ext cx="5095753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ТО ЧТО Я ЛЮБЛЮ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5B2DC6-1993-4536-A391-AA2510C9C571}"/>
              </a:ext>
            </a:extLst>
          </p:cNvPr>
          <p:cNvSpPr/>
          <p:nvPr/>
        </p:nvSpPr>
        <p:spPr>
          <a:xfrm>
            <a:off x="749635" y="1538814"/>
            <a:ext cx="2880000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DF3A9FE-5644-4A7F-9D39-18F9F6714C9F}"/>
              </a:ext>
            </a:extLst>
          </p:cNvPr>
          <p:cNvSpPr/>
          <p:nvPr/>
        </p:nvSpPr>
        <p:spPr>
          <a:xfrm>
            <a:off x="2454365" y="2267674"/>
            <a:ext cx="2880000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4E2D6E3-00F3-44FA-BFAD-3266683EC9D0}"/>
              </a:ext>
            </a:extLst>
          </p:cNvPr>
          <p:cNvSpPr/>
          <p:nvPr/>
        </p:nvSpPr>
        <p:spPr>
          <a:xfrm>
            <a:off x="8562366" y="1538814"/>
            <a:ext cx="2880000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DA3EA93-96F8-4E92-A0F9-BBE764BF6C8A}"/>
              </a:ext>
            </a:extLst>
          </p:cNvPr>
          <p:cNvSpPr/>
          <p:nvPr/>
        </p:nvSpPr>
        <p:spPr>
          <a:xfrm>
            <a:off x="6916587" y="2267674"/>
            <a:ext cx="2880000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EFB18F-9AE2-4B4B-957C-C89B60DA8789}"/>
              </a:ext>
            </a:extLst>
          </p:cNvPr>
          <p:cNvSpPr/>
          <p:nvPr/>
        </p:nvSpPr>
        <p:spPr>
          <a:xfrm>
            <a:off x="4575481" y="2892514"/>
            <a:ext cx="3195774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400" b="1" dirty="0">
                <a:latin typeface="Comic Sans MS" panose="030F0702030302020204" pitchFamily="66" charset="0"/>
              </a:rPr>
              <a:t>ЛЮБИМАЯ ЕДА</a:t>
            </a:r>
          </a:p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000" dirty="0">
                <a:latin typeface="Comic Sans MS" panose="030F0702030302020204" pitchFamily="66" charset="0"/>
              </a:rPr>
              <a:t>СПАГЕТТИ, ПРИГОТОВЛЕННЫЕ СОВЕРШЕНСТВОМ (моими руками, конечно же)!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algn="ctr"/>
            <a:endParaRPr lang="en-US" sz="2400" b="1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589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3584636" y="459270"/>
            <a:ext cx="5095753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ТО ЧТО Я ЛЮБЛЮ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5B2DC6-1993-4536-A391-AA2510C9C571}"/>
              </a:ext>
            </a:extLst>
          </p:cNvPr>
          <p:cNvSpPr/>
          <p:nvPr/>
        </p:nvSpPr>
        <p:spPr>
          <a:xfrm>
            <a:off x="749635" y="1538814"/>
            <a:ext cx="2880000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DF3A9FE-5644-4A7F-9D39-18F9F6714C9F}"/>
              </a:ext>
            </a:extLst>
          </p:cNvPr>
          <p:cNvSpPr/>
          <p:nvPr/>
        </p:nvSpPr>
        <p:spPr>
          <a:xfrm>
            <a:off x="2454365" y="2267674"/>
            <a:ext cx="2880000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4E2D6E3-00F3-44FA-BFAD-3266683EC9D0}"/>
              </a:ext>
            </a:extLst>
          </p:cNvPr>
          <p:cNvSpPr/>
          <p:nvPr/>
        </p:nvSpPr>
        <p:spPr>
          <a:xfrm>
            <a:off x="8562366" y="1538814"/>
            <a:ext cx="2880000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DA3EA93-96F8-4E92-A0F9-BBE764BF6C8A}"/>
              </a:ext>
            </a:extLst>
          </p:cNvPr>
          <p:cNvSpPr/>
          <p:nvPr/>
        </p:nvSpPr>
        <p:spPr>
          <a:xfrm>
            <a:off x="6916587" y="2267674"/>
            <a:ext cx="2880000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EFB18F-9AE2-4B4B-957C-C89B60DA8789}"/>
              </a:ext>
            </a:extLst>
          </p:cNvPr>
          <p:cNvSpPr/>
          <p:nvPr/>
        </p:nvSpPr>
        <p:spPr>
          <a:xfrm>
            <a:off x="4554946" y="2892514"/>
            <a:ext cx="3155134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Comic Sans MS" panose="030F0702030302020204" pitchFamily="66" charset="0"/>
              </a:rPr>
              <a:t>ЛЮБИМЫЙ ФИЛЬМ!</a:t>
            </a:r>
          </a:p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000" dirty="0">
                <a:latin typeface="Comic Sans MS" panose="030F0702030302020204" pitchFamily="66" charset="0"/>
              </a:rPr>
              <a:t>«MTT: Блестящий. Великолепный. Я!» (режиссёрская версия)</a:t>
            </a:r>
            <a:endParaRPr lang="ru-RU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782974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2">
            <a:extLst>
              <a:ext uri="{FF2B5EF4-FFF2-40B4-BE49-F238E27FC236}">
                <a16:creationId xmlns:a16="http://schemas.microsoft.com/office/drawing/2014/main" id="{C288FCEE-A059-489A-BED5-1D6BDD735C6D}"/>
              </a:ext>
            </a:extLst>
          </p:cNvPr>
          <p:cNvSpPr/>
          <p:nvPr/>
        </p:nvSpPr>
        <p:spPr>
          <a:xfrm>
            <a:off x="3584636" y="459270"/>
            <a:ext cx="5095753" cy="720000"/>
          </a:xfrm>
          <a:prstGeom prst="rect">
            <a:avLst/>
          </a:prstGeom>
          <a:gradFill>
            <a:gsLst>
              <a:gs pos="100000">
                <a:srgbClr val="5D84CB"/>
              </a:gs>
              <a:gs pos="0">
                <a:srgbClr val="B381D9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3200" b="1" dirty="0">
                <a:latin typeface="Comic Sans MS" panose="030F0702030302020204" pitchFamily="66" charset="0"/>
              </a:rPr>
              <a:t>ТО ЧТО Я ЛЮБЛЮ</a:t>
            </a:r>
            <a:endParaRPr lang="ru-KZ" sz="3200" b="1" dirty="0">
              <a:latin typeface="Comic Sans MS" panose="030F0702030302020204" pitchFamily="66" charset="0"/>
            </a:endParaRPr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3E5B2DC6-1993-4536-A391-AA2510C9C571}"/>
              </a:ext>
            </a:extLst>
          </p:cNvPr>
          <p:cNvSpPr/>
          <p:nvPr/>
        </p:nvSpPr>
        <p:spPr>
          <a:xfrm>
            <a:off x="749635" y="1538814"/>
            <a:ext cx="2880000" cy="3600000"/>
          </a:xfrm>
          <a:prstGeom prst="roundRect">
            <a:avLst/>
          </a:prstGeom>
          <a:solidFill>
            <a:srgbClr val="6184CC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2DF3A9FE-5644-4A7F-9D39-18F9F6714C9F}"/>
              </a:ext>
            </a:extLst>
          </p:cNvPr>
          <p:cNvSpPr/>
          <p:nvPr/>
        </p:nvSpPr>
        <p:spPr>
          <a:xfrm>
            <a:off x="2454365" y="2267674"/>
            <a:ext cx="2880000" cy="3600000"/>
          </a:xfrm>
          <a:prstGeom prst="roundRect">
            <a:avLst/>
          </a:prstGeom>
          <a:solidFill>
            <a:srgbClr val="9A57CD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34E2D6E3-00F3-44FA-BFAD-3266683EC9D0}"/>
              </a:ext>
            </a:extLst>
          </p:cNvPr>
          <p:cNvSpPr/>
          <p:nvPr/>
        </p:nvSpPr>
        <p:spPr>
          <a:xfrm>
            <a:off x="8562366" y="1538814"/>
            <a:ext cx="2880000" cy="3600000"/>
          </a:xfrm>
          <a:prstGeom prst="roundRect">
            <a:avLst/>
          </a:prstGeom>
          <a:solidFill>
            <a:srgbClr val="6555C3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ADA3EA93-96F8-4E92-A0F9-BBE764BF6C8A}"/>
              </a:ext>
            </a:extLst>
          </p:cNvPr>
          <p:cNvSpPr/>
          <p:nvPr/>
        </p:nvSpPr>
        <p:spPr>
          <a:xfrm>
            <a:off x="6916587" y="2267674"/>
            <a:ext cx="2880000" cy="3600000"/>
          </a:xfrm>
          <a:prstGeom prst="roundRect">
            <a:avLst/>
          </a:prstGeom>
          <a:solidFill>
            <a:srgbClr val="C1AEE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KZ"/>
          </a:p>
        </p:txBody>
      </p:sp>
      <p:sp>
        <p:nvSpPr>
          <p:cNvPr id="26" name="Прямоугольник: скругленные углы 25">
            <a:extLst>
              <a:ext uri="{FF2B5EF4-FFF2-40B4-BE49-F238E27FC236}">
                <a16:creationId xmlns:a16="http://schemas.microsoft.com/office/drawing/2014/main" id="{49EFB18F-9AE2-4B4B-957C-C89B60DA8789}"/>
              </a:ext>
            </a:extLst>
          </p:cNvPr>
          <p:cNvSpPr/>
          <p:nvPr/>
        </p:nvSpPr>
        <p:spPr>
          <a:xfrm>
            <a:off x="4471759" y="2892514"/>
            <a:ext cx="3321506" cy="3600000"/>
          </a:xfrm>
          <a:prstGeom prst="roundRect">
            <a:avLst/>
          </a:prstGeom>
          <a:solidFill>
            <a:srgbClr val="9A83D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>
                <a:latin typeface="Comic Sans MS" panose="030F0702030302020204" pitchFamily="66" charset="0"/>
              </a:rPr>
              <a:t>ЛЮБИМЫЙ ПРАЗДНИК!</a:t>
            </a:r>
          </a:p>
          <a:p>
            <a:pPr algn="ctr"/>
            <a:endParaRPr lang="ru-RU" sz="2400" b="1" dirty="0">
              <a:latin typeface="Comic Sans MS" panose="030F0702030302020204" pitchFamily="66" charset="0"/>
            </a:endParaRPr>
          </a:p>
          <a:p>
            <a:pPr algn="ctr"/>
            <a:r>
              <a:rPr lang="ru-RU" sz="2000" dirty="0">
                <a:latin typeface="Comic Sans MS" panose="030F0702030302020204" pitchFamily="66" charset="0"/>
              </a:rPr>
              <a:t>ДЕНЬ СПАГЕТТИ! Или, как его ещё называют... ЛЮБОЙ ДЕНЬ, КОГДА Я ГОТОВЛЮ!</a:t>
            </a:r>
          </a:p>
        </p:txBody>
      </p:sp>
    </p:spTree>
    <p:extLst>
      <p:ext uri="{BB962C8B-B14F-4D97-AF65-F5344CB8AC3E}">
        <p14:creationId xmlns:p14="http://schemas.microsoft.com/office/powerpoint/2010/main" val="9705832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192</Words>
  <Application>Microsoft Office PowerPoint</Application>
  <PresentationFormat>Широкоэкранный</PresentationFormat>
  <Paragraphs>38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Cascadia Code</vt:lpstr>
      <vt:lpstr>Comic Sans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Снежок</dc:creator>
  <cp:lastModifiedBy>Снежок</cp:lastModifiedBy>
  <cp:revision>12</cp:revision>
  <dcterms:created xsi:type="dcterms:W3CDTF">2025-08-01T15:59:47Z</dcterms:created>
  <dcterms:modified xsi:type="dcterms:W3CDTF">2025-08-01T18:00:32Z</dcterms:modified>
</cp:coreProperties>
</file>