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634" r:id="rId3"/>
    <p:sldId id="635" r:id="rId4"/>
    <p:sldId id="63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606" r:id="rId17"/>
    <p:sldId id="607" r:id="rId18"/>
    <p:sldId id="643" r:id="rId19"/>
    <p:sldId id="644" r:id="rId20"/>
    <p:sldId id="631" r:id="rId21"/>
    <p:sldId id="625" r:id="rId22"/>
    <p:sldId id="550" r:id="rId23"/>
    <p:sldId id="450" r:id="rId24"/>
    <p:sldId id="647" r:id="rId25"/>
    <p:sldId id="649" r:id="rId26"/>
    <p:sldId id="650" r:id="rId27"/>
    <p:sldId id="453" r:id="rId28"/>
    <p:sldId id="451" r:id="rId29"/>
    <p:sldId id="532" r:id="rId30"/>
    <p:sldId id="554" r:id="rId31"/>
    <p:sldId id="651" r:id="rId32"/>
    <p:sldId id="646" r:id="rId33"/>
    <p:sldId id="531" r:id="rId34"/>
    <p:sldId id="623" r:id="rId35"/>
    <p:sldId id="645" r:id="rId36"/>
    <p:sldId id="652" r:id="rId37"/>
    <p:sldId id="653" r:id="rId38"/>
    <p:sldId id="685" r:id="rId39"/>
    <p:sldId id="686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69" r:id="rId56"/>
    <p:sldId id="273" r:id="rId57"/>
    <p:sldId id="257" r:id="rId58"/>
    <p:sldId id="674" r:id="rId59"/>
    <p:sldId id="675" r:id="rId60"/>
    <p:sldId id="274" r:id="rId61"/>
    <p:sldId id="275" r:id="rId62"/>
    <p:sldId id="276" r:id="rId63"/>
    <p:sldId id="277" r:id="rId64"/>
    <p:sldId id="278" r:id="rId65"/>
    <p:sldId id="676" r:id="rId66"/>
    <p:sldId id="677" r:id="rId67"/>
    <p:sldId id="678" r:id="rId68"/>
    <p:sldId id="679" r:id="rId69"/>
    <p:sldId id="680" r:id="rId70"/>
    <p:sldId id="681" r:id="rId71"/>
    <p:sldId id="682" r:id="rId72"/>
    <p:sldId id="683" r:id="rId73"/>
    <p:sldId id="684" r:id="rId74"/>
    <p:sldId id="269" r:id="rId75"/>
    <p:sldId id="270" r:id="rId76"/>
    <p:sldId id="271" r:id="rId77"/>
    <p:sldId id="272" r:id="rId78"/>
    <p:sldId id="670" r:id="rId79"/>
    <p:sldId id="687" r:id="rId80"/>
    <p:sldId id="688" r:id="rId81"/>
    <p:sldId id="671" r:id="rId82"/>
    <p:sldId id="689" r:id="rId83"/>
    <p:sldId id="672" r:id="rId84"/>
    <p:sldId id="673" r:id="rId85"/>
    <p:sldId id="560" r:id="rId8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5" autoAdjust="0"/>
    <p:restoredTop sz="95337" autoAdjust="0"/>
  </p:normalViewPr>
  <p:slideViewPr>
    <p:cSldViewPr>
      <p:cViewPr varScale="1">
        <p:scale>
          <a:sx n="143" d="100"/>
          <a:sy n="143" d="100"/>
        </p:scale>
        <p:origin x="12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4854"/>
    </p:cViewPr>
  </p:sorterViewPr>
  <p:notesViewPr>
    <p:cSldViewPr>
      <p:cViewPr varScale="1">
        <p:scale>
          <a:sx n="136" d="100"/>
          <a:sy n="136" d="100"/>
        </p:scale>
        <p:origin x="232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1179" y="4620981"/>
            <a:ext cx="5852843" cy="37796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66669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3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97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0"/>
            <a:ext cx="7848600" cy="2286000"/>
          </a:xfrm>
          <a:noFill/>
        </p:spPr>
        <p:txBody>
          <a:bodyPr/>
          <a:lstStyle/>
          <a:p>
            <a:br>
              <a:rPr lang="en-US" altLang="en-US" sz="6600" dirty="0"/>
            </a:br>
            <a:r>
              <a:rPr lang="en-US" altLang="en-US" sz="6600" dirty="0"/>
              <a:t>Processes</a:t>
            </a:r>
            <a:br>
              <a:rPr lang="en-US" altLang="en-US" sz="6600" dirty="0"/>
            </a:br>
            <a:endParaRPr lang="en-US" alt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92C442-A288-7DA4-20DB-62C21D635DA4}"/>
              </a:ext>
            </a:extLst>
          </p:cNvPr>
          <p:cNvSpPr txBox="1"/>
          <p:nvPr/>
        </p:nvSpPr>
        <p:spPr>
          <a:xfrm>
            <a:off x="1828800" y="5410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Some slides were taken from </a:t>
            </a:r>
            <a:r>
              <a:rPr lang="en-US" altLang="en-US" b="0" dirty="0"/>
              <a:t>John </a:t>
            </a:r>
            <a:r>
              <a:rPr lang="en-US" altLang="en-US" b="0" dirty="0" err="1"/>
              <a:t>Kubiatowicz’s</a:t>
            </a:r>
            <a:r>
              <a:rPr lang="en-US" altLang="en-US" b="0" dirty="0"/>
              <a:t> Notes, UC Berkely</a:t>
            </a:r>
            <a:endParaRPr lang="en-US" b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8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8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8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3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6564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30982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3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4223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1490" y="5517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8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5981650" y="2367591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30982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11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2144" y="4481825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타원 5"/>
          <p:cNvSpPr/>
          <p:nvPr/>
        </p:nvSpPr>
        <p:spPr>
          <a:xfrm>
            <a:off x="3215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76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7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90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90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04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724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780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PCB(Process Control Block)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The xv6 kernel Proc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1248431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1544" y="1268761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A2075-62FA-4CDB-8C9F-1AA8DF52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en-US" dirty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389438"/>
            <a:ext cx="8670925" cy="2286000"/>
          </a:xfrm>
        </p:spPr>
        <p:txBody>
          <a:bodyPr/>
          <a:lstStyle/>
          <a:p>
            <a:r>
              <a:rPr lang="en-US" altLang="en-US"/>
              <a:t>Threads encapsulate concurrency: “Active” component</a:t>
            </a:r>
          </a:p>
          <a:p>
            <a:r>
              <a:rPr lang="en-US" altLang="en-US"/>
              <a:t>Address spaces encapsulate protection: “Passive” part</a:t>
            </a:r>
          </a:p>
          <a:p>
            <a:pPr lvl="1"/>
            <a:r>
              <a:rPr lang="en-US" altLang="en-US"/>
              <a:t>Keeps buggy program from trashing the system</a:t>
            </a:r>
          </a:p>
          <a:p>
            <a:r>
              <a:rPr lang="en-US" altLang="en-US"/>
              <a:t>Why have multiple threads per address space?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6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/>
              <a:t>We have the basic mechanism to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r>
              <a:rPr lang="en-US" dirty="0"/>
              <a:t>Questions ???</a:t>
            </a:r>
          </a:p>
          <a:p>
            <a:pPr lvl="1"/>
            <a:r>
              <a:rPr lang="en-US" dirty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/>
              <a:t>How do we pack up the process and set it aside?</a:t>
            </a:r>
          </a:p>
          <a:p>
            <a:pPr lvl="1"/>
            <a:r>
              <a:rPr lang="en-US" dirty="0"/>
              <a:t>How do we get a stack and heap for the kernel?</a:t>
            </a:r>
          </a:p>
          <a:p>
            <a:pPr lvl="1"/>
            <a:r>
              <a:rPr lang="en-US" dirty="0"/>
              <a:t>Aren’t we wasting are lot of memory?	</a:t>
            </a:r>
          </a:p>
        </p:txBody>
      </p:sp>
    </p:spTree>
    <p:extLst>
      <p:ext uri="{BB962C8B-B14F-4D97-AF65-F5344CB8AC3E}">
        <p14:creationId xmlns:p14="http://schemas.microsoft.com/office/powerpoint/2010/main" val="79537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52400"/>
            <a:ext cx="8039100" cy="594518"/>
          </a:xfrm>
        </p:spPr>
        <p:txBody>
          <a:bodyPr/>
          <a:lstStyle/>
          <a:p>
            <a:r>
              <a:rPr lang="en-US" altLang="en-US" dirty="0"/>
              <a:t>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0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8368313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3 types of Kernel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pPr lvl="1"/>
            <a:r>
              <a:rPr lang="en-US" dirty="0"/>
              <a:t>Marshall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35296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238500" y="4152900"/>
            <a:ext cx="457200" cy="1295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 rot="5400000">
            <a:off x="5753100" y="2945368"/>
            <a:ext cx="457200" cy="3733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Separate kernel stack!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Carefully constructed kernel code packs up the user process state and sets it aside</a:t>
            </a:r>
          </a:p>
          <a:p>
            <a:pPr lvl="1"/>
            <a:r>
              <a:rPr lang="en-US" dirty="0"/>
              <a:t>Details depend on the machine architecture</a:t>
            </a:r>
          </a:p>
          <a:p>
            <a:pPr lvl="1"/>
            <a:r>
              <a:rPr lang="en-US" dirty="0"/>
              <a:t>More on this next time</a:t>
            </a:r>
          </a:p>
          <a:p>
            <a:endParaRPr lang="en-US" dirty="0"/>
          </a:p>
          <a:p>
            <a:r>
              <a:rPr lang="en-US" dirty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US" baseline="0" dirty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not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pPr lvl="1"/>
            <a:endParaRPr lang="en-US" dirty="0"/>
          </a:p>
          <a:p>
            <a:r>
              <a:rPr lang="en-US" dirty="0"/>
              <a:t>Interrupt Handler invoked with interrupts ‘disabled’</a:t>
            </a:r>
          </a:p>
          <a:p>
            <a:pPr lvl="1"/>
            <a:r>
              <a:rPr lang="en-US" dirty="0"/>
              <a:t>Re-enabled upon completion</a:t>
            </a:r>
          </a:p>
          <a:p>
            <a:pPr lvl="1"/>
            <a:r>
              <a:rPr lang="en-US" dirty="0"/>
              <a:t>Non-blocking (run to completion, no waits)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wake up an existing OS thread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8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4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else do you see this dispatch pattern?</a:t>
            </a:r>
          </a:p>
          <a:p>
            <a:pPr lvl="1"/>
            <a:r>
              <a:rPr lang="en-US" dirty="0"/>
              <a:t>System Call</a:t>
            </a:r>
          </a:p>
          <a:p>
            <a:pPr lvl="1"/>
            <a:r>
              <a:rPr lang="en-US" dirty="0"/>
              <a:t>Exceptions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91470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Separate Kernel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needs space to work</a:t>
            </a:r>
          </a:p>
          <a:p>
            <a:r>
              <a:rPr lang="en-US" dirty="0"/>
              <a:t>Cannot put anything on the user stack (Why?)</a:t>
            </a:r>
          </a:p>
          <a:p>
            <a:r>
              <a:rPr lang="en-US" dirty="0"/>
              <a:t>Two-stack model</a:t>
            </a:r>
          </a:p>
          <a:p>
            <a:pPr lvl="1"/>
            <a:r>
              <a:rPr lang="en-US" dirty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/>
              <a:t>Syscall</a:t>
            </a:r>
            <a:r>
              <a:rPr lang="en-US" dirty="0"/>
              <a:t> handler copies user </a:t>
            </a:r>
            <a:r>
              <a:rPr lang="en-US" dirty="0" err="1"/>
              <a:t>args</a:t>
            </a:r>
            <a:r>
              <a:rPr lang="en-US" dirty="0"/>
              <a:t> to kernel space before invoking specific function (e.g., open)</a:t>
            </a:r>
          </a:p>
          <a:p>
            <a:pPr lvl="1"/>
            <a:r>
              <a:rPr lang="en-US" dirty="0"/>
              <a:t>Interrupts (???)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78832"/>
            <a:ext cx="7162800" cy="533400"/>
          </a:xfrm>
        </p:spPr>
        <p:txBody>
          <a:bodyPr>
            <a:normAutofit/>
          </a:bodyPr>
          <a:lstStyle/>
          <a:p>
            <a:r>
              <a:rPr lang="en-US" dirty="0"/>
              <a:t>OS Bottom Line: Run 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2192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39102" y="838200"/>
            <a:ext cx="3732642" cy="5105400"/>
            <a:chOff x="5315101" y="838200"/>
            <a:chExt cx="3732642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1" y="9906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752600" y="3810000"/>
            <a:ext cx="6076840" cy="251460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OS “PCB”, address space, stack and heap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748" y="1845388"/>
            <a:ext cx="1335216" cy="1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Interrupt/System Call</a:t>
            </a:r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14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709776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356" y="74691"/>
            <a:ext cx="7886700" cy="841621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8086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49882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80867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6027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22325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62401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33335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70977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435610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799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52953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52953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52953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1" y="6019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601980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a/g/n/ac/ax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1" y="6019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2532" y="6019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1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5467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655312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565337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52953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7474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2801" y="41343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 Mode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3864" y="3505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4038600"/>
            <a:ext cx="616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33326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6834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4819994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81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5105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953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600" y="2743201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33719" y="4491335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>
                <a:latin typeface="Gill Sans"/>
                <a:cs typeface="Gill Sans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30386" y="5105400"/>
            <a:ext cx="84189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0697" y="5105400"/>
            <a:ext cx="15329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007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  <a:br>
              <a:rPr lang="en-US" sz="1600" b="0" dirty="0">
                <a:latin typeface="Gill Sans"/>
                <a:cs typeface="Gill Sans"/>
              </a:rPr>
            </a:br>
            <a:r>
              <a:rPr lang="en-US" sz="1600" b="0" dirty="0">
                <a:latin typeface="Gill Sans"/>
                <a:cs typeface="Gill Sans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 socket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7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r>
              <a:rPr lang="en-US" dirty="0"/>
              <a:t>Often called the “</a:t>
            </a:r>
            <a:r>
              <a:rPr lang="en-US" dirty="0" err="1"/>
              <a:t>init</a:t>
            </a:r>
            <a:r>
              <a:rPr lang="en-US" dirty="0"/>
              <a:t>” process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0477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371228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8129-7D3A-86DB-501C-341CDE8E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 does the OS provide to user programs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6969DF-4176-2F76-F255-3ADAF360D7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914400"/>
            <a:ext cx="10566400" cy="5105400"/>
          </a:xfrm>
          <a:prstGeom prst="rect">
            <a:avLst/>
          </a:prstGeom>
        </p:spPr>
        <p:txBody>
          <a:bodyPr vert="horz" wrap="square" lIns="0" tIns="91887" rIns="0" bIns="0" rtlCol="0">
            <a:spAutoFit/>
          </a:bodyPr>
          <a:lstStyle/>
          <a:p>
            <a:pPr marL="313781" indent="-302575">
              <a:spcBef>
                <a:spcPts val="723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API </a:t>
            </a:r>
            <a:r>
              <a:rPr sz="2647" dirty="0">
                <a:latin typeface="Calibri"/>
                <a:cs typeface="Calibri"/>
              </a:rPr>
              <a:t>= </a:t>
            </a:r>
            <a:r>
              <a:rPr sz="2647" spc="-9" dirty="0">
                <a:latin typeface="Calibri"/>
                <a:cs typeface="Calibri"/>
              </a:rPr>
              <a:t>Application </a:t>
            </a:r>
            <a:r>
              <a:rPr sz="2647" spc="-13" dirty="0">
                <a:latin typeface="Calibri"/>
                <a:cs typeface="Calibri"/>
              </a:rPr>
              <a:t>Programming</a:t>
            </a:r>
            <a:r>
              <a:rPr sz="2647" spc="-26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Interface</a:t>
            </a:r>
            <a:endParaRPr sz="2647" dirty="0">
              <a:latin typeface="Calibri"/>
              <a:cs typeface="Calibri"/>
            </a:endParaRPr>
          </a:p>
          <a:p>
            <a:pPr marL="842167">
              <a:spcBef>
                <a:spcPts val="635"/>
              </a:spcBef>
            </a:pPr>
            <a:r>
              <a:rPr sz="2647" dirty="0">
                <a:latin typeface="Calibri"/>
                <a:cs typeface="Calibri"/>
              </a:rPr>
              <a:t>= </a:t>
            </a:r>
            <a:r>
              <a:rPr sz="2647" spc="-4" dirty="0">
                <a:latin typeface="Calibri"/>
                <a:cs typeface="Calibri"/>
              </a:rPr>
              <a:t>functions </a:t>
            </a:r>
            <a:r>
              <a:rPr sz="2647" spc="-13" dirty="0">
                <a:latin typeface="Calibri"/>
                <a:cs typeface="Calibri"/>
              </a:rPr>
              <a:t>available to </a:t>
            </a:r>
            <a:r>
              <a:rPr sz="2647" spc="-9" dirty="0">
                <a:latin typeface="Calibri"/>
                <a:cs typeface="Calibri"/>
              </a:rPr>
              <a:t>write </a:t>
            </a:r>
            <a:r>
              <a:rPr sz="2647" spc="-4" dirty="0">
                <a:latin typeface="Calibri"/>
                <a:cs typeface="Calibri"/>
              </a:rPr>
              <a:t>user</a:t>
            </a:r>
            <a:r>
              <a:rPr sz="2647" spc="-18" dirty="0">
                <a:latin typeface="Calibri"/>
                <a:cs typeface="Calibri"/>
              </a:rPr>
              <a:t> programs</a:t>
            </a:r>
            <a:endParaRPr sz="2647" dirty="0">
              <a:latin typeface="Calibri"/>
              <a:cs typeface="Calibri"/>
            </a:endParaRPr>
          </a:p>
          <a:p>
            <a:pPr marL="313781" indent="-302575">
              <a:spcBef>
                <a:spcPts val="635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API </a:t>
            </a:r>
            <a:r>
              <a:rPr sz="2647" spc="-13" dirty="0">
                <a:latin typeface="Calibri"/>
                <a:cs typeface="Calibri"/>
              </a:rPr>
              <a:t>provided </a:t>
            </a:r>
            <a:r>
              <a:rPr sz="2647" spc="-9" dirty="0">
                <a:latin typeface="Calibri"/>
                <a:cs typeface="Calibri"/>
              </a:rPr>
              <a:t>by </a:t>
            </a:r>
            <a:r>
              <a:rPr sz="2647" dirty="0">
                <a:latin typeface="Calibri"/>
                <a:cs typeface="Calibri"/>
              </a:rPr>
              <a:t>OS </a:t>
            </a:r>
            <a:r>
              <a:rPr sz="2647" spc="-4" dirty="0">
                <a:latin typeface="Calibri"/>
                <a:cs typeface="Calibri"/>
              </a:rPr>
              <a:t>is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9" dirty="0">
                <a:latin typeface="Calibri"/>
                <a:cs typeface="Calibri"/>
              </a:rPr>
              <a:t>set </a:t>
            </a:r>
            <a:r>
              <a:rPr sz="2647" spc="-4" dirty="0">
                <a:latin typeface="Calibri"/>
                <a:cs typeface="Calibri"/>
              </a:rPr>
              <a:t>of </a:t>
            </a:r>
            <a:r>
              <a:rPr sz="2647" spc="-31" dirty="0">
                <a:latin typeface="Calibri"/>
                <a:cs typeface="Calibri"/>
              </a:rPr>
              <a:t>“system</a:t>
            </a:r>
            <a:r>
              <a:rPr sz="2647" spc="-62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calls”</a:t>
            </a:r>
            <a:endParaRPr sz="2647" dirty="0">
              <a:latin typeface="Calibri"/>
              <a:cs typeface="Calibri"/>
            </a:endParaRPr>
          </a:p>
          <a:p>
            <a:pPr marL="667346" marR="4483" lvl="1" indent="-253266">
              <a:spcBef>
                <a:spcPts val="574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18" dirty="0">
                <a:latin typeface="Calibri"/>
                <a:cs typeface="Calibri"/>
              </a:rPr>
              <a:t>System </a:t>
            </a:r>
            <a:r>
              <a:rPr sz="2294" spc="-4" dirty="0">
                <a:latin typeface="Calibri"/>
                <a:cs typeface="Calibri"/>
              </a:rPr>
              <a:t>call is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4" dirty="0">
                <a:latin typeface="Calibri"/>
                <a:cs typeface="Calibri"/>
              </a:rPr>
              <a:t>function call </a:t>
            </a:r>
            <a:r>
              <a:rPr sz="2294" spc="-13" dirty="0">
                <a:latin typeface="Calibri"/>
                <a:cs typeface="Calibri"/>
              </a:rPr>
              <a:t>into </a:t>
            </a:r>
            <a:r>
              <a:rPr sz="2294" dirty="0">
                <a:latin typeface="Calibri"/>
                <a:cs typeface="Calibri"/>
              </a:rPr>
              <a:t>OS </a:t>
            </a:r>
            <a:r>
              <a:rPr sz="2294" spc="-9" dirty="0">
                <a:latin typeface="Calibri"/>
                <a:cs typeface="Calibri"/>
              </a:rPr>
              <a:t>code that </a:t>
            </a:r>
            <a:r>
              <a:rPr sz="2294" spc="-4" dirty="0">
                <a:latin typeface="Calibri"/>
                <a:cs typeface="Calibri"/>
              </a:rPr>
              <a:t>runs </a:t>
            </a:r>
            <a:r>
              <a:rPr sz="2294" spc="-13" dirty="0">
                <a:latin typeface="Calibri"/>
                <a:cs typeface="Calibri"/>
              </a:rPr>
              <a:t>at 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4" dirty="0">
                <a:latin typeface="Calibri"/>
                <a:cs typeface="Calibri"/>
              </a:rPr>
              <a:t>higher privilege </a:t>
            </a:r>
            <a:r>
              <a:rPr sz="2294" spc="-9" dirty="0">
                <a:latin typeface="Calibri"/>
                <a:cs typeface="Calibri"/>
              </a:rPr>
              <a:t>level </a:t>
            </a:r>
            <a:r>
              <a:rPr sz="2294" spc="-4" dirty="0">
                <a:latin typeface="Calibri"/>
                <a:cs typeface="Calibri"/>
              </a:rPr>
              <a:t>of </a:t>
            </a:r>
            <a:r>
              <a:rPr sz="2294" dirty="0">
                <a:latin typeface="Calibri"/>
                <a:cs typeface="Calibri"/>
              </a:rPr>
              <a:t>the</a:t>
            </a:r>
            <a:r>
              <a:rPr sz="2294" spc="-75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CPU</a:t>
            </a:r>
            <a:endParaRPr sz="2294" dirty="0">
              <a:latin typeface="Calibri"/>
              <a:cs typeface="Calibri"/>
            </a:endParaRPr>
          </a:p>
          <a:p>
            <a:pPr marL="667346" marR="359167" lvl="1" indent="-253266">
              <a:spcBef>
                <a:spcPts val="552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Sensitive </a:t>
            </a:r>
            <a:r>
              <a:rPr sz="2294" spc="-9" dirty="0">
                <a:latin typeface="Calibri"/>
                <a:cs typeface="Calibri"/>
              </a:rPr>
              <a:t>operations </a:t>
            </a:r>
            <a:r>
              <a:rPr sz="2294" dirty="0">
                <a:latin typeface="Calibri"/>
                <a:cs typeface="Calibri"/>
              </a:rPr>
              <a:t>(e.g., access </a:t>
            </a:r>
            <a:r>
              <a:rPr sz="2294" spc="-13" dirty="0">
                <a:latin typeface="Calibri"/>
                <a:cs typeface="Calibri"/>
              </a:rPr>
              <a:t>to hardware) </a:t>
            </a:r>
            <a:r>
              <a:rPr sz="2294" spc="-9" dirty="0">
                <a:latin typeface="Calibri"/>
                <a:cs typeface="Calibri"/>
              </a:rPr>
              <a:t>are  allowed </a:t>
            </a:r>
            <a:r>
              <a:rPr sz="2294" spc="-4" dirty="0">
                <a:latin typeface="Calibri"/>
                <a:cs typeface="Calibri"/>
              </a:rPr>
              <a:t>only </a:t>
            </a:r>
            <a:r>
              <a:rPr sz="2294" spc="-13" dirty="0">
                <a:latin typeface="Calibri"/>
                <a:cs typeface="Calibri"/>
              </a:rPr>
              <a:t>at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4" dirty="0">
                <a:latin typeface="Calibri"/>
                <a:cs typeface="Calibri"/>
              </a:rPr>
              <a:t>higher privilege</a:t>
            </a:r>
            <a:r>
              <a:rPr sz="2294" spc="-26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level</a:t>
            </a:r>
            <a:endParaRPr sz="2294" dirty="0">
              <a:latin typeface="Calibri"/>
              <a:cs typeface="Calibri"/>
            </a:endParaRPr>
          </a:p>
          <a:p>
            <a:pPr marL="667346" marR="4483" lvl="1" indent="-253266">
              <a:lnSpc>
                <a:spcPts val="2656"/>
              </a:lnSpc>
              <a:spcBef>
                <a:spcPts val="719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Some </a:t>
            </a:r>
            <a:r>
              <a:rPr sz="2294" spc="4" dirty="0">
                <a:latin typeface="Calibri"/>
                <a:cs typeface="Calibri"/>
              </a:rPr>
              <a:t>“blocking” </a:t>
            </a:r>
            <a:r>
              <a:rPr sz="2294" spc="-18" dirty="0">
                <a:latin typeface="Calibri"/>
                <a:cs typeface="Calibri"/>
              </a:rPr>
              <a:t>system </a:t>
            </a:r>
            <a:r>
              <a:rPr sz="2294" spc="-4" dirty="0">
                <a:latin typeface="Calibri"/>
                <a:cs typeface="Calibri"/>
              </a:rPr>
              <a:t>calls cause </a:t>
            </a:r>
            <a:r>
              <a:rPr sz="2294" dirty="0">
                <a:latin typeface="Calibri"/>
                <a:cs typeface="Calibri"/>
              </a:rPr>
              <a:t>the </a:t>
            </a:r>
            <a:r>
              <a:rPr sz="2294" spc="-9" dirty="0">
                <a:latin typeface="Calibri"/>
                <a:cs typeface="Calibri"/>
              </a:rPr>
              <a:t>process </a:t>
            </a:r>
            <a:r>
              <a:rPr sz="2294" spc="-13" dirty="0">
                <a:latin typeface="Calibri"/>
                <a:cs typeface="Calibri"/>
              </a:rPr>
              <a:t>to</a:t>
            </a:r>
            <a:r>
              <a:rPr sz="2294" spc="-106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be  </a:t>
            </a:r>
            <a:r>
              <a:rPr sz="2294" spc="-13" dirty="0">
                <a:latin typeface="Calibri"/>
                <a:cs typeface="Calibri"/>
              </a:rPr>
              <a:t>blocked </a:t>
            </a:r>
            <a:r>
              <a:rPr sz="2294" dirty="0">
                <a:latin typeface="Calibri"/>
                <a:cs typeface="Calibri"/>
              </a:rPr>
              <a:t>and </a:t>
            </a:r>
            <a:r>
              <a:rPr sz="2294" spc="-4" dirty="0">
                <a:latin typeface="Calibri"/>
                <a:cs typeface="Calibri"/>
              </a:rPr>
              <a:t>descheduled </a:t>
            </a:r>
            <a:r>
              <a:rPr sz="2294" dirty="0">
                <a:latin typeface="Calibri"/>
                <a:cs typeface="Calibri"/>
              </a:rPr>
              <a:t>(e.g., </a:t>
            </a:r>
            <a:r>
              <a:rPr sz="2294" dirty="0">
                <a:latin typeface="Courier New"/>
                <a:cs typeface="Courier New"/>
              </a:rPr>
              <a:t>read</a:t>
            </a:r>
            <a:r>
              <a:rPr sz="2294" spc="-913" dirty="0">
                <a:latin typeface="Courier New"/>
                <a:cs typeface="Courier New"/>
              </a:rPr>
              <a:t> </a:t>
            </a:r>
            <a:r>
              <a:rPr sz="2294" spc="-9" dirty="0">
                <a:latin typeface="Calibri"/>
                <a:cs typeface="Calibri"/>
              </a:rPr>
              <a:t>from </a:t>
            </a:r>
            <a:r>
              <a:rPr sz="2294" spc="-4" dirty="0">
                <a:latin typeface="Calibri"/>
                <a:cs typeface="Calibri"/>
              </a:rPr>
              <a:t>disk)</a:t>
            </a:r>
            <a:endParaRPr sz="229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9835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7294-D4E2-3B16-B0BF-68B35C08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Should we rewrite programs for each OS?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10235D-D31C-FA76-CD5A-4661E61D5B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914400"/>
            <a:ext cx="10566400" cy="5105400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marR="436492" indent="-302575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4" dirty="0">
                <a:latin typeface="Calibri"/>
                <a:cs typeface="Calibri"/>
              </a:rPr>
              <a:t>POSIX API: </a:t>
            </a:r>
            <a:r>
              <a:rPr sz="2382" dirty="0">
                <a:latin typeface="Calibri"/>
                <a:cs typeface="Calibri"/>
              </a:rPr>
              <a:t>a </a:t>
            </a:r>
            <a:r>
              <a:rPr sz="2382" spc="-18" dirty="0">
                <a:latin typeface="Calibri"/>
                <a:cs typeface="Calibri"/>
              </a:rPr>
              <a:t>standard </a:t>
            </a:r>
            <a:r>
              <a:rPr sz="2382" spc="-9" dirty="0">
                <a:latin typeface="Calibri"/>
                <a:cs typeface="Calibri"/>
              </a:rPr>
              <a:t>set </a:t>
            </a:r>
            <a:r>
              <a:rPr sz="2382" dirty="0">
                <a:latin typeface="Calibri"/>
                <a:cs typeface="Calibri"/>
              </a:rPr>
              <a:t>of </a:t>
            </a:r>
            <a:r>
              <a:rPr sz="2382" spc="-22" dirty="0">
                <a:latin typeface="Calibri"/>
                <a:cs typeface="Calibri"/>
              </a:rPr>
              <a:t>system </a:t>
            </a:r>
            <a:r>
              <a:rPr sz="2382" spc="-9" dirty="0">
                <a:latin typeface="Calibri"/>
                <a:cs typeface="Calibri"/>
              </a:rPr>
              <a:t>calls that </a:t>
            </a:r>
            <a:r>
              <a:rPr sz="2382" dirty="0">
                <a:latin typeface="Calibri"/>
                <a:cs typeface="Calibri"/>
              </a:rPr>
              <a:t>an </a:t>
            </a:r>
            <a:r>
              <a:rPr sz="2382" spc="-4" dirty="0">
                <a:latin typeface="Calibri"/>
                <a:cs typeface="Calibri"/>
              </a:rPr>
              <a:t>OS  </a:t>
            </a:r>
            <a:r>
              <a:rPr sz="2382" spc="-13" dirty="0">
                <a:latin typeface="Calibri"/>
                <a:cs typeface="Calibri"/>
              </a:rPr>
              <a:t>must</a:t>
            </a:r>
            <a:r>
              <a:rPr sz="2382" spc="-18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implement</a:t>
            </a:r>
            <a:endParaRPr sz="2382" dirty="0">
              <a:latin typeface="Calibri"/>
              <a:cs typeface="Calibri"/>
            </a:endParaRPr>
          </a:p>
          <a:p>
            <a:pPr marL="667346" marR="239258" lvl="1" indent="-253266">
              <a:lnSpc>
                <a:spcPts val="2030"/>
              </a:lnSpc>
              <a:spcBef>
                <a:spcPts val="507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3" dirty="0">
                <a:latin typeface="Calibri"/>
                <a:cs typeface="Calibri"/>
              </a:rPr>
              <a:t>Programs </a:t>
            </a:r>
            <a:r>
              <a:rPr sz="2118" spc="-9" dirty="0">
                <a:latin typeface="Calibri"/>
                <a:cs typeface="Calibri"/>
              </a:rPr>
              <a:t>written </a:t>
            </a:r>
            <a:r>
              <a:rPr sz="2118" spc="-13" dirty="0">
                <a:latin typeface="Calibri"/>
                <a:cs typeface="Calibri"/>
              </a:rPr>
              <a:t>to </a:t>
            </a:r>
            <a:r>
              <a:rPr sz="2118" spc="-4" dirty="0">
                <a:latin typeface="Calibri"/>
                <a:cs typeface="Calibri"/>
              </a:rPr>
              <a:t>the POSIX API </a:t>
            </a:r>
            <a:r>
              <a:rPr sz="2118" spc="-9" dirty="0">
                <a:latin typeface="Calibri"/>
                <a:cs typeface="Calibri"/>
              </a:rPr>
              <a:t>can </a:t>
            </a:r>
            <a:r>
              <a:rPr sz="2118" spc="-4" dirty="0">
                <a:latin typeface="Calibri"/>
                <a:cs typeface="Calibri"/>
              </a:rPr>
              <a:t>run on </a:t>
            </a:r>
            <a:r>
              <a:rPr sz="2118" spc="-18" dirty="0">
                <a:latin typeface="Calibri"/>
                <a:cs typeface="Calibri"/>
              </a:rPr>
              <a:t>any </a:t>
            </a:r>
            <a:r>
              <a:rPr sz="2118" spc="-4" dirty="0">
                <a:latin typeface="Calibri"/>
                <a:cs typeface="Calibri"/>
              </a:rPr>
              <a:t>POSIX  </a:t>
            </a:r>
            <a:r>
              <a:rPr sz="2118" spc="-9" dirty="0">
                <a:latin typeface="Calibri"/>
                <a:cs typeface="Calibri"/>
              </a:rPr>
              <a:t>compliant</a:t>
            </a:r>
            <a:r>
              <a:rPr sz="2118" spc="-35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OS</a:t>
            </a:r>
            <a:endParaRPr sz="2118" dirty="0">
              <a:latin typeface="Calibri"/>
              <a:cs typeface="Calibri"/>
            </a:endParaRPr>
          </a:p>
          <a:p>
            <a:pPr marL="667346" lvl="1" indent="-253266">
              <a:spcBef>
                <a:spcPts val="22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3" dirty="0">
                <a:latin typeface="Calibri"/>
                <a:cs typeface="Calibri"/>
              </a:rPr>
              <a:t>Most </a:t>
            </a:r>
            <a:r>
              <a:rPr sz="2118" spc="-4" dirty="0">
                <a:latin typeface="Calibri"/>
                <a:cs typeface="Calibri"/>
              </a:rPr>
              <a:t>modern OSes </a:t>
            </a:r>
            <a:r>
              <a:rPr sz="2118" spc="-13" dirty="0">
                <a:latin typeface="Calibri"/>
                <a:cs typeface="Calibri"/>
              </a:rPr>
              <a:t>are </a:t>
            </a:r>
            <a:r>
              <a:rPr sz="2118" spc="-4" dirty="0">
                <a:latin typeface="Calibri"/>
                <a:cs typeface="Calibri"/>
              </a:rPr>
              <a:t>POSIX </a:t>
            </a:r>
            <a:r>
              <a:rPr sz="2118" spc="-9" dirty="0">
                <a:latin typeface="Calibri"/>
                <a:cs typeface="Calibri"/>
              </a:rPr>
              <a:t>compliant</a:t>
            </a:r>
            <a:endParaRPr sz="2118" dirty="0">
              <a:latin typeface="Calibri"/>
              <a:cs typeface="Calibri"/>
            </a:endParaRPr>
          </a:p>
          <a:p>
            <a:pPr marL="667346" lvl="1" indent="-253266">
              <a:lnSpc>
                <a:spcPts val="2537"/>
              </a:lnSpc>
              <a:buFont typeface="Arial"/>
              <a:buChar char="–"/>
              <a:tabLst>
                <a:tab pos="667906" algn="l"/>
              </a:tabLst>
            </a:pPr>
            <a:r>
              <a:rPr sz="2118" spc="-9" dirty="0">
                <a:latin typeface="Calibri"/>
                <a:cs typeface="Calibri"/>
              </a:rPr>
              <a:t>Ensures </a:t>
            </a:r>
            <a:r>
              <a:rPr sz="2118" spc="-13" dirty="0">
                <a:latin typeface="Calibri"/>
                <a:cs typeface="Calibri"/>
              </a:rPr>
              <a:t>program</a:t>
            </a:r>
            <a:r>
              <a:rPr sz="2118" spc="-26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portability</a:t>
            </a:r>
            <a:endParaRPr sz="2118" dirty="0">
              <a:latin typeface="Calibri"/>
              <a:cs typeface="Calibri"/>
            </a:endParaRPr>
          </a:p>
          <a:p>
            <a:pPr marL="313781" marR="57152" indent="-302575">
              <a:lnSpc>
                <a:spcPct val="80000"/>
              </a:lnSpc>
              <a:spcBef>
                <a:spcPts val="565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18" dirty="0">
                <a:latin typeface="Calibri"/>
                <a:cs typeface="Calibri"/>
              </a:rPr>
              <a:t>Program </a:t>
            </a:r>
            <a:r>
              <a:rPr sz="2382" spc="-4" dirty="0">
                <a:latin typeface="Calibri"/>
                <a:cs typeface="Calibri"/>
              </a:rPr>
              <a:t>language </a:t>
            </a:r>
            <a:r>
              <a:rPr sz="2382" spc="-9" dirty="0">
                <a:latin typeface="Calibri"/>
                <a:cs typeface="Calibri"/>
              </a:rPr>
              <a:t>libraries </a:t>
            </a:r>
            <a:r>
              <a:rPr sz="2382" spc="-4" dirty="0">
                <a:latin typeface="Calibri"/>
                <a:cs typeface="Calibri"/>
              </a:rPr>
              <a:t>hide the </a:t>
            </a:r>
            <a:r>
              <a:rPr sz="2382" spc="-9" dirty="0">
                <a:latin typeface="Calibri"/>
                <a:cs typeface="Calibri"/>
              </a:rPr>
              <a:t>details </a:t>
            </a:r>
            <a:r>
              <a:rPr sz="2382" dirty="0">
                <a:latin typeface="Calibri"/>
                <a:cs typeface="Calibri"/>
              </a:rPr>
              <a:t>of </a:t>
            </a:r>
            <a:r>
              <a:rPr sz="2382" spc="-13" dirty="0">
                <a:latin typeface="Calibri"/>
                <a:cs typeface="Calibri"/>
              </a:rPr>
              <a:t>invoking  </a:t>
            </a:r>
            <a:r>
              <a:rPr sz="2382" spc="-22" dirty="0">
                <a:latin typeface="Calibri"/>
                <a:cs typeface="Calibri"/>
              </a:rPr>
              <a:t>system</a:t>
            </a:r>
            <a:r>
              <a:rPr sz="2382" spc="-26" dirty="0">
                <a:latin typeface="Calibri"/>
                <a:cs typeface="Calibri"/>
              </a:rPr>
              <a:t> </a:t>
            </a:r>
            <a:r>
              <a:rPr sz="2382" spc="-9" dirty="0">
                <a:latin typeface="Calibri"/>
                <a:cs typeface="Calibri"/>
              </a:rPr>
              <a:t>calls</a:t>
            </a:r>
            <a:endParaRPr sz="2382" dirty="0">
              <a:latin typeface="Calibri"/>
              <a:cs typeface="Calibri"/>
            </a:endParaRPr>
          </a:p>
          <a:p>
            <a:pPr marL="667346" marR="4483" lvl="1" indent="-253266">
              <a:lnSpc>
                <a:spcPts val="2047"/>
              </a:lnSpc>
              <a:spcBef>
                <a:spcPts val="481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4" dirty="0">
                <a:latin typeface="Calibri"/>
                <a:cs typeface="Calibri"/>
              </a:rPr>
              <a:t>The </a:t>
            </a:r>
            <a:r>
              <a:rPr sz="2118" spc="-9" dirty="0">
                <a:latin typeface="Calibri"/>
                <a:cs typeface="Calibri"/>
              </a:rPr>
              <a:t>printf </a:t>
            </a:r>
            <a:r>
              <a:rPr sz="2118" spc="-4" dirty="0">
                <a:latin typeface="Calibri"/>
                <a:cs typeface="Calibri"/>
              </a:rPr>
              <a:t>function in the </a:t>
            </a:r>
            <a:r>
              <a:rPr sz="2118" dirty="0">
                <a:latin typeface="Calibri"/>
                <a:cs typeface="Calibri"/>
              </a:rPr>
              <a:t>C </a:t>
            </a:r>
            <a:r>
              <a:rPr sz="2118" spc="-9" dirty="0">
                <a:latin typeface="Calibri"/>
                <a:cs typeface="Calibri"/>
              </a:rPr>
              <a:t>library </a:t>
            </a:r>
            <a:r>
              <a:rPr sz="2118" spc="-4" dirty="0">
                <a:latin typeface="Calibri"/>
                <a:cs typeface="Calibri"/>
              </a:rPr>
              <a:t>calls the </a:t>
            </a:r>
            <a:r>
              <a:rPr sz="2118" dirty="0">
                <a:latin typeface="Courier New"/>
                <a:cs typeface="Courier New"/>
              </a:rPr>
              <a:t>write</a:t>
            </a:r>
            <a:r>
              <a:rPr sz="2118" spc="-811" dirty="0">
                <a:latin typeface="Courier New"/>
                <a:cs typeface="Courier New"/>
              </a:rPr>
              <a:t> </a:t>
            </a:r>
            <a:r>
              <a:rPr sz="2118" spc="-22" dirty="0">
                <a:latin typeface="Calibri"/>
                <a:cs typeface="Calibri"/>
              </a:rPr>
              <a:t>system  </a:t>
            </a:r>
            <a:r>
              <a:rPr sz="2118" spc="-4" dirty="0">
                <a:latin typeface="Calibri"/>
                <a:cs typeface="Calibri"/>
              </a:rPr>
              <a:t>call </a:t>
            </a:r>
            <a:r>
              <a:rPr sz="2118" spc="-13" dirty="0">
                <a:latin typeface="Calibri"/>
                <a:cs typeface="Calibri"/>
              </a:rPr>
              <a:t>to </a:t>
            </a:r>
            <a:r>
              <a:rPr sz="2118" spc="-9" dirty="0">
                <a:latin typeface="Calibri"/>
                <a:cs typeface="Calibri"/>
              </a:rPr>
              <a:t>write </a:t>
            </a:r>
            <a:r>
              <a:rPr sz="2118" spc="-13" dirty="0">
                <a:latin typeface="Calibri"/>
                <a:cs typeface="Calibri"/>
              </a:rPr>
              <a:t>to</a:t>
            </a:r>
            <a:r>
              <a:rPr sz="2118" spc="-44" dirty="0">
                <a:latin typeface="Calibri"/>
                <a:cs typeface="Calibri"/>
              </a:rPr>
              <a:t> </a:t>
            </a:r>
            <a:r>
              <a:rPr sz="2118" spc="-9" dirty="0">
                <a:latin typeface="Calibri"/>
                <a:cs typeface="Calibri"/>
              </a:rPr>
              <a:t>screen</a:t>
            </a:r>
            <a:endParaRPr sz="2118" dirty="0">
              <a:latin typeface="Calibri"/>
              <a:cs typeface="Calibri"/>
            </a:endParaRPr>
          </a:p>
          <a:p>
            <a:pPr marL="667346" marR="842727" lvl="1" indent="-253266">
              <a:lnSpc>
                <a:spcPts val="2030"/>
              </a:lnSpc>
              <a:spcBef>
                <a:spcPts val="503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4" dirty="0">
                <a:latin typeface="Calibri"/>
                <a:cs typeface="Calibri"/>
              </a:rPr>
              <a:t>User </a:t>
            </a:r>
            <a:r>
              <a:rPr sz="2118" spc="-13" dirty="0">
                <a:latin typeface="Calibri"/>
                <a:cs typeface="Calibri"/>
              </a:rPr>
              <a:t>programs </a:t>
            </a:r>
            <a:r>
              <a:rPr sz="2118" spc="-4" dirty="0">
                <a:latin typeface="Calibri"/>
                <a:cs typeface="Calibri"/>
              </a:rPr>
              <a:t>usually do not need </a:t>
            </a:r>
            <a:r>
              <a:rPr sz="2118" spc="-13" dirty="0">
                <a:latin typeface="Calibri"/>
                <a:cs typeface="Calibri"/>
              </a:rPr>
              <a:t>to </a:t>
            </a:r>
            <a:r>
              <a:rPr sz="2118" spc="-4" dirty="0">
                <a:latin typeface="Calibri"/>
                <a:cs typeface="Calibri"/>
              </a:rPr>
              <a:t>worry about  </a:t>
            </a:r>
            <a:r>
              <a:rPr sz="2118" spc="-13" dirty="0">
                <a:latin typeface="Calibri"/>
                <a:cs typeface="Calibri"/>
              </a:rPr>
              <a:t>invoking </a:t>
            </a:r>
            <a:r>
              <a:rPr sz="2118" spc="-22" dirty="0">
                <a:latin typeface="Calibri"/>
                <a:cs typeface="Calibri"/>
              </a:rPr>
              <a:t>system </a:t>
            </a:r>
            <a:r>
              <a:rPr sz="2118" spc="-4" dirty="0">
                <a:latin typeface="Calibri"/>
                <a:cs typeface="Calibri"/>
              </a:rPr>
              <a:t>calls</a:t>
            </a:r>
            <a:endParaRPr sz="21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434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34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7432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200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0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601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731" y="533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4839458" y="3200400"/>
            <a:ext cx="1369063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4191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3868593" y="263548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5539440" y="255928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2802483" y="3725380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318635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EE697-5596-0646-9F43-7737635F3E0C}"/>
              </a:ext>
            </a:extLst>
          </p:cNvPr>
          <p:cNvSpPr/>
          <p:nvPr/>
        </p:nvSpPr>
        <p:spPr bwMode="auto">
          <a:xfrm>
            <a:off x="4890690" y="45941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EE679-1A35-CC46-B973-F4D6613A35D4}"/>
              </a:ext>
            </a:extLst>
          </p:cNvPr>
          <p:cNvSpPr/>
          <p:nvPr/>
        </p:nvSpPr>
        <p:spPr bwMode="auto">
          <a:xfrm>
            <a:off x="4890690" y="5005211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8EE0-6015-DC4A-87F9-A17F9911FE1D}"/>
              </a:ext>
            </a:extLst>
          </p:cNvPr>
          <p:cNvSpPr txBox="1"/>
          <p:nvPr/>
        </p:nvSpPr>
        <p:spPr>
          <a:xfrm>
            <a:off x="5104275" y="4696900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E2127-1009-2A4B-BBD0-264BA559A661}"/>
              </a:ext>
            </a:extLst>
          </p:cNvPr>
          <p:cNvSpPr/>
          <p:nvPr/>
        </p:nvSpPr>
        <p:spPr bwMode="auto">
          <a:xfrm>
            <a:off x="4890690" y="5163543"/>
            <a:ext cx="1281510" cy="1541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A2304-A547-E64F-BC45-D921D687972D}"/>
              </a:ext>
            </a:extLst>
          </p:cNvPr>
          <p:cNvSpPr/>
          <p:nvPr/>
        </p:nvSpPr>
        <p:spPr bwMode="auto">
          <a:xfrm>
            <a:off x="4890690" y="5321815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FC0E2-EA86-6D42-A587-80BDF16EF5E0}"/>
              </a:ext>
            </a:extLst>
          </p:cNvPr>
          <p:cNvSpPr/>
          <p:nvPr/>
        </p:nvSpPr>
        <p:spPr bwMode="auto">
          <a:xfrm>
            <a:off x="4890690" y="5480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4A608-E03D-D24C-B031-20452128798E}"/>
              </a:ext>
            </a:extLst>
          </p:cNvPr>
          <p:cNvSpPr/>
          <p:nvPr/>
        </p:nvSpPr>
        <p:spPr bwMode="auto">
          <a:xfrm>
            <a:off x="4890690" y="6106089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71A7-041B-324C-8039-7457377CCF2A}"/>
              </a:ext>
            </a:extLst>
          </p:cNvPr>
          <p:cNvCxnSpPr/>
          <p:nvPr/>
        </p:nvCxnSpPr>
        <p:spPr>
          <a:xfrm>
            <a:off x="4780144" y="45941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1C6C5-FBAA-1F46-91DE-DCF2C0271746}"/>
              </a:ext>
            </a:extLst>
          </p:cNvPr>
          <p:cNvSpPr/>
          <p:nvPr/>
        </p:nvSpPr>
        <p:spPr>
          <a:xfrm>
            <a:off x="5029200" y="51067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</a:rPr>
              <a:t>Addr</a:t>
            </a:r>
            <a:r>
              <a:rPr lang="en-US" sz="1200" dirty="0">
                <a:solidFill>
                  <a:srgbClr val="002060"/>
                </a:solidFill>
              </a:rPr>
              <a:t>&gt;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E026-D81B-8845-87E7-BEEEE3C2BCDC}"/>
              </a:ext>
            </a:extLst>
          </p:cNvPr>
          <p:cNvCxnSpPr/>
          <p:nvPr/>
        </p:nvCxnSpPr>
        <p:spPr>
          <a:xfrm>
            <a:off x="5137110" y="5159367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D9350-D22E-A348-9083-C9ADE6981DEF}"/>
              </a:ext>
            </a:extLst>
          </p:cNvPr>
          <p:cNvSpPr/>
          <p:nvPr/>
        </p:nvSpPr>
        <p:spPr bwMode="auto">
          <a:xfrm>
            <a:off x="7080687" y="4085885"/>
            <a:ext cx="1281510" cy="5610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3FB674-1420-6242-BFC9-8A3A3E5867DE}"/>
              </a:ext>
            </a:extLst>
          </p:cNvPr>
          <p:cNvSpPr/>
          <p:nvPr/>
        </p:nvSpPr>
        <p:spPr>
          <a:xfrm>
            <a:off x="8428967" y="4085885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34AD-B9CE-9E44-A988-6BC50E8E098F}"/>
              </a:ext>
            </a:extLst>
          </p:cNvPr>
          <p:cNvSpPr/>
          <p:nvPr/>
        </p:nvSpPr>
        <p:spPr bwMode="auto">
          <a:xfrm>
            <a:off x="7080687" y="44330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39DB35-AA92-BB44-8EEB-B083DC6C38B5}"/>
              </a:ext>
            </a:extLst>
          </p:cNvPr>
          <p:cNvCxnSpPr>
            <a:cxnSpLocks/>
          </p:cNvCxnSpPr>
          <p:nvPr/>
        </p:nvCxnSpPr>
        <p:spPr>
          <a:xfrm>
            <a:off x="6997573" y="4081224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498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061170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299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73077011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405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28536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19199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5834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4047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07086143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228373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39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if (</a:t>
              </a:r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83103881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598899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154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74835977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54489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76200"/>
            <a:ext cx="3603251" cy="549091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9" dirty="0">
                <a:solidFill>
                  <a:schemeClr val="tx2"/>
                </a:solidFill>
              </a:rPr>
              <a:t>Process</a:t>
            </a:r>
            <a:r>
              <a:rPr sz="3883" spc="-97" dirty="0">
                <a:solidFill>
                  <a:schemeClr val="tx2"/>
                </a:solidFill>
              </a:rPr>
              <a:t> </a:t>
            </a:r>
            <a:r>
              <a:rPr sz="3883" spc="-13" dirty="0">
                <a:solidFill>
                  <a:schemeClr val="tx2"/>
                </a:solidFill>
              </a:rPr>
              <a:t>Execution</a:t>
            </a:r>
            <a:endParaRPr sz="3883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97444" y="1876090"/>
            <a:ext cx="398032" cy="290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362714" y="1858609"/>
            <a:ext cx="228599" cy="283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95970" y="2487930"/>
            <a:ext cx="306592" cy="280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239000" y="1816698"/>
            <a:ext cx="2717650" cy="32810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342183" y="855637"/>
            <a:ext cx="4180354" cy="5392706"/>
          </a:xfrm>
          <a:prstGeom prst="rect">
            <a:avLst/>
          </a:prstGeom>
        </p:spPr>
        <p:txBody>
          <a:bodyPr vert="horz" wrap="square" lIns="0" tIns="56590" rIns="0" bIns="0" rtlCol="0">
            <a:spAutoFit/>
          </a:bodyPr>
          <a:lstStyle/>
          <a:p>
            <a:pPr marL="313781" marR="396149" indent="-302575">
              <a:lnSpc>
                <a:spcPts val="2859"/>
              </a:lnSpc>
              <a:spcBef>
                <a:spcPts val="44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dirty="0">
                <a:latin typeface="Calibri"/>
                <a:cs typeface="Calibri"/>
              </a:rPr>
              <a:t>OS </a:t>
            </a:r>
            <a:r>
              <a:rPr sz="2647" spc="-13" dirty="0">
                <a:latin typeface="Calibri"/>
                <a:cs typeface="Calibri"/>
              </a:rPr>
              <a:t>allocates </a:t>
            </a:r>
            <a:r>
              <a:rPr sz="2647" spc="-4" dirty="0">
                <a:latin typeface="Calibri"/>
                <a:cs typeface="Calibri"/>
              </a:rPr>
              <a:t>memory</a:t>
            </a:r>
            <a:r>
              <a:rPr sz="2647" spc="-57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and  </a:t>
            </a:r>
            <a:r>
              <a:rPr sz="2647" spc="-18" dirty="0">
                <a:latin typeface="Calibri"/>
                <a:cs typeface="Calibri"/>
              </a:rPr>
              <a:t>creates </a:t>
            </a:r>
            <a:r>
              <a:rPr sz="2647" spc="-4" dirty="0">
                <a:latin typeface="Calibri"/>
                <a:cs typeface="Calibri"/>
              </a:rPr>
              <a:t>memory</a:t>
            </a:r>
            <a:r>
              <a:rPr sz="2647" spc="-31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image</a:t>
            </a:r>
            <a:endParaRPr sz="2647" dirty="0">
              <a:latin typeface="Calibri"/>
              <a:cs typeface="Calibri"/>
            </a:endParaRPr>
          </a:p>
          <a:p>
            <a:pPr marL="667346" lvl="1" indent="-253266">
              <a:spcBef>
                <a:spcPts val="260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Code </a:t>
            </a:r>
            <a:r>
              <a:rPr sz="2294" dirty="0">
                <a:latin typeface="Calibri"/>
                <a:cs typeface="Calibri"/>
              </a:rPr>
              <a:t>and </a:t>
            </a:r>
            <a:r>
              <a:rPr sz="2294" spc="-13" dirty="0">
                <a:latin typeface="Calibri"/>
                <a:cs typeface="Calibri"/>
              </a:rPr>
              <a:t>data </a:t>
            </a:r>
            <a:r>
              <a:rPr sz="2294" spc="-9" dirty="0">
                <a:latin typeface="Calibri"/>
                <a:cs typeface="Calibri"/>
              </a:rPr>
              <a:t>(from</a:t>
            </a:r>
            <a:r>
              <a:rPr sz="2294" spc="-71" dirty="0">
                <a:latin typeface="Calibri"/>
                <a:cs typeface="Calibri"/>
              </a:rPr>
              <a:t> </a:t>
            </a:r>
            <a:r>
              <a:rPr sz="2294" spc="-26" dirty="0">
                <a:latin typeface="Calibri"/>
                <a:cs typeface="Calibri"/>
              </a:rPr>
              <a:t>exe)</a:t>
            </a:r>
            <a:endParaRPr sz="2294" dirty="0">
              <a:latin typeface="Calibri"/>
              <a:cs typeface="Calibri"/>
            </a:endParaRPr>
          </a:p>
          <a:p>
            <a:pPr marL="667346" lvl="1" indent="-253266">
              <a:spcBef>
                <a:spcPts val="274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9" dirty="0">
                <a:latin typeface="Calibri"/>
                <a:cs typeface="Calibri"/>
              </a:rPr>
              <a:t>Stack </a:t>
            </a:r>
            <a:r>
              <a:rPr sz="2294" dirty="0">
                <a:latin typeface="Calibri"/>
                <a:cs typeface="Calibri"/>
              </a:rPr>
              <a:t>and</a:t>
            </a:r>
            <a:r>
              <a:rPr sz="2294" spc="-13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heap</a:t>
            </a:r>
            <a:endParaRPr sz="2294" dirty="0">
              <a:latin typeface="Calibri"/>
              <a:cs typeface="Calibri"/>
            </a:endParaRPr>
          </a:p>
          <a:p>
            <a:pPr marL="313781" marR="4483" indent="-302575">
              <a:lnSpc>
                <a:spcPts val="2859"/>
              </a:lnSpc>
              <a:spcBef>
                <a:spcPts val="653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18" dirty="0">
                <a:latin typeface="Calibri"/>
                <a:cs typeface="Calibri"/>
              </a:rPr>
              <a:t>Points </a:t>
            </a:r>
            <a:r>
              <a:rPr sz="2647" spc="-4" dirty="0">
                <a:latin typeface="Calibri"/>
                <a:cs typeface="Calibri"/>
              </a:rPr>
              <a:t>CPU </a:t>
            </a:r>
            <a:r>
              <a:rPr sz="2647" spc="-18" dirty="0">
                <a:latin typeface="Calibri"/>
                <a:cs typeface="Calibri"/>
              </a:rPr>
              <a:t>program </a:t>
            </a:r>
            <a:r>
              <a:rPr sz="2647" spc="-13" dirty="0">
                <a:latin typeface="Calibri"/>
                <a:cs typeface="Calibri"/>
              </a:rPr>
              <a:t>counter  to current</a:t>
            </a:r>
            <a:r>
              <a:rPr sz="2647" spc="-31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instruction</a:t>
            </a:r>
            <a:endParaRPr sz="2647" dirty="0">
              <a:latin typeface="Calibri"/>
              <a:cs typeface="Calibri"/>
            </a:endParaRPr>
          </a:p>
          <a:p>
            <a:pPr marL="667346" marR="205079" lvl="1" indent="-253266">
              <a:lnSpc>
                <a:spcPts val="2480"/>
              </a:lnSpc>
              <a:spcBef>
                <a:spcPts val="569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Other </a:t>
            </a:r>
            <a:r>
              <a:rPr sz="2294" spc="-18" dirty="0">
                <a:latin typeface="Calibri"/>
                <a:cs typeface="Calibri"/>
              </a:rPr>
              <a:t>registers may store  </a:t>
            </a:r>
            <a:r>
              <a:rPr sz="2294" spc="-4" dirty="0">
                <a:latin typeface="Calibri"/>
                <a:cs typeface="Calibri"/>
              </a:rPr>
              <a:t>operands, </a:t>
            </a:r>
            <a:r>
              <a:rPr sz="2294" spc="-9" dirty="0">
                <a:latin typeface="Calibri"/>
                <a:cs typeface="Calibri"/>
              </a:rPr>
              <a:t>return </a:t>
            </a:r>
            <a:r>
              <a:rPr sz="2294" spc="-4" dirty="0">
                <a:latin typeface="Calibri"/>
                <a:cs typeface="Calibri"/>
              </a:rPr>
              <a:t>values</a:t>
            </a:r>
            <a:r>
              <a:rPr sz="2294" spc="-124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etc.</a:t>
            </a:r>
            <a:endParaRPr sz="2294" dirty="0">
              <a:latin typeface="Calibri"/>
              <a:cs typeface="Calibri"/>
            </a:endParaRPr>
          </a:p>
          <a:p>
            <a:pPr marL="313781" marR="86850" indent="-302575">
              <a:lnSpc>
                <a:spcPts val="2859"/>
              </a:lnSpc>
              <a:spcBef>
                <a:spcPts val="613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9" dirty="0">
                <a:latin typeface="Calibri"/>
                <a:cs typeface="Calibri"/>
              </a:rPr>
              <a:t>After setup, </a:t>
            </a:r>
            <a:r>
              <a:rPr sz="2647" dirty="0">
                <a:latin typeface="Calibri"/>
                <a:cs typeface="Calibri"/>
              </a:rPr>
              <a:t>OS </a:t>
            </a:r>
            <a:r>
              <a:rPr sz="2647" spc="-4" dirty="0">
                <a:latin typeface="Calibri"/>
                <a:cs typeface="Calibri"/>
              </a:rPr>
              <a:t>is out of</a:t>
            </a:r>
            <a:r>
              <a:rPr sz="2647" spc="-7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the  </a:t>
            </a:r>
            <a:r>
              <a:rPr sz="2647" spc="-31" dirty="0">
                <a:latin typeface="Calibri"/>
                <a:cs typeface="Calibri"/>
              </a:rPr>
              <a:t>way </a:t>
            </a:r>
            <a:r>
              <a:rPr sz="2647" spc="-4" dirty="0">
                <a:latin typeface="Calibri"/>
                <a:cs typeface="Calibri"/>
              </a:rPr>
              <a:t>and </a:t>
            </a:r>
            <a:r>
              <a:rPr sz="2647" spc="-9" dirty="0">
                <a:latin typeface="Calibri"/>
                <a:cs typeface="Calibri"/>
              </a:rPr>
              <a:t>process </a:t>
            </a:r>
            <a:r>
              <a:rPr sz="2647" spc="-22" dirty="0">
                <a:latin typeface="Calibri"/>
                <a:cs typeface="Calibri"/>
              </a:rPr>
              <a:t>executes  </a:t>
            </a:r>
            <a:r>
              <a:rPr sz="2647" spc="-9" dirty="0">
                <a:latin typeface="Calibri"/>
                <a:cs typeface="Calibri"/>
              </a:rPr>
              <a:t>directly </a:t>
            </a:r>
            <a:r>
              <a:rPr sz="2647" spc="-4" dirty="0">
                <a:latin typeface="Calibri"/>
                <a:cs typeface="Calibri"/>
              </a:rPr>
              <a:t>on</a:t>
            </a:r>
            <a:r>
              <a:rPr sz="2647" spc="-26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CPU</a:t>
            </a:r>
            <a:endParaRPr sz="2647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2481" y="6106701"/>
            <a:ext cx="135591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094"/>
              </a:lnSpc>
            </a:pPr>
            <a:fld id="{81D60167-4931-47E6-BA6A-407CBD079E47}" type="slidenum">
              <a:rPr sz="1059" dirty="0">
                <a:solidFill>
                  <a:srgbClr val="898989"/>
                </a:solidFill>
                <a:latin typeface="Calibri"/>
                <a:cs typeface="Calibri"/>
              </a:rPr>
              <a:pPr marL="33619">
                <a:lnSpc>
                  <a:spcPts val="1094"/>
                </a:lnSpc>
              </a:pPr>
              <a:t>56</a:t>
            </a:fld>
            <a:endParaRPr sz="1059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3968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207568" y="1519664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279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38016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5683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464" y="105273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237" y="843466"/>
            <a:ext cx="4301938" cy="549091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dirty="0">
                <a:solidFill>
                  <a:schemeClr val="tx2"/>
                </a:solidFill>
              </a:rPr>
              <a:t>A </a:t>
            </a:r>
            <a:r>
              <a:rPr sz="3883" spc="-4" dirty="0">
                <a:solidFill>
                  <a:schemeClr val="tx2"/>
                </a:solidFill>
              </a:rPr>
              <a:t>simple function</a:t>
            </a:r>
            <a:r>
              <a:rPr sz="3883" spc="-57" dirty="0">
                <a:solidFill>
                  <a:schemeClr val="tx2"/>
                </a:solidFill>
              </a:rPr>
              <a:t> </a:t>
            </a:r>
            <a:r>
              <a:rPr sz="3883" spc="-9" dirty="0">
                <a:solidFill>
                  <a:schemeClr val="tx2"/>
                </a:solidFill>
              </a:rPr>
              <a:t>call</a:t>
            </a:r>
            <a:endParaRPr sz="3883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9472" y="1794286"/>
            <a:ext cx="2747233" cy="163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452347" y="2365785"/>
            <a:ext cx="165399" cy="331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656741" y="2421143"/>
            <a:ext cx="217770" cy="299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061883" y="3429001"/>
            <a:ext cx="8067115" cy="3024467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34770" y="1750359"/>
            <a:ext cx="3672168" cy="4005965"/>
          </a:xfrm>
          <a:prstGeom prst="rect">
            <a:avLst/>
          </a:prstGeom>
        </p:spPr>
        <p:txBody>
          <a:bodyPr vert="horz" wrap="square" lIns="0" tIns="89087" rIns="0" bIns="0" rtlCol="0">
            <a:spAutoFit/>
          </a:bodyPr>
          <a:lstStyle/>
          <a:p>
            <a:pPr marL="313781" marR="4483" indent="-302575">
              <a:lnSpc>
                <a:spcPts val="2541"/>
              </a:lnSpc>
              <a:spcBef>
                <a:spcPts val="702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function </a:t>
            </a:r>
            <a:r>
              <a:rPr sz="2400" spc="-9" dirty="0">
                <a:latin typeface="Calibri"/>
                <a:cs typeface="Calibri"/>
              </a:rPr>
              <a:t>call</a:t>
            </a:r>
            <a:r>
              <a:rPr sz="2400" spc="-101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translates  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jump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-9" dirty="0">
                <a:latin typeface="Calibri"/>
                <a:cs typeface="Calibri"/>
              </a:rPr>
              <a:t>instruction</a:t>
            </a:r>
            <a:endParaRPr sz="2400" dirty="0">
              <a:latin typeface="Calibri"/>
              <a:cs typeface="Calibri"/>
            </a:endParaRPr>
          </a:p>
          <a:p>
            <a:pPr marL="313781" marR="630925" indent="-302575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9" dirty="0">
                <a:latin typeface="Calibri"/>
                <a:cs typeface="Calibri"/>
              </a:rPr>
              <a:t>new </a:t>
            </a:r>
            <a:r>
              <a:rPr sz="2400" spc="-13" dirty="0">
                <a:latin typeface="Calibri"/>
                <a:cs typeface="Calibri"/>
              </a:rPr>
              <a:t>stack frame  </a:t>
            </a:r>
            <a:r>
              <a:rPr sz="2400" spc="-4" dirty="0">
                <a:latin typeface="Calibri"/>
                <a:cs typeface="Calibri"/>
              </a:rPr>
              <a:t>pushed </a:t>
            </a:r>
            <a:r>
              <a:rPr sz="2400" spc="-13" dirty="0">
                <a:latin typeface="Calibri"/>
                <a:cs typeface="Calibri"/>
              </a:rPr>
              <a:t>to stack</a:t>
            </a:r>
            <a:r>
              <a:rPr sz="2400" spc="-97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 </a:t>
            </a:r>
            <a:r>
              <a:rPr sz="2400" spc="-13" dirty="0">
                <a:latin typeface="Calibri"/>
                <a:cs typeface="Calibri"/>
              </a:rPr>
              <a:t>stack pointer </a:t>
            </a:r>
            <a:r>
              <a:rPr sz="2400" spc="-4" dirty="0">
                <a:latin typeface="Calibri"/>
                <a:cs typeface="Calibri"/>
              </a:rPr>
              <a:t>(SP)  </a:t>
            </a:r>
            <a:r>
              <a:rPr sz="2400" spc="-13" dirty="0">
                <a:latin typeface="Calibri"/>
                <a:cs typeface="Calibri"/>
              </a:rPr>
              <a:t>updated</a:t>
            </a:r>
            <a:endParaRPr sz="2400" dirty="0">
              <a:latin typeface="Calibri"/>
              <a:cs typeface="Calibri"/>
            </a:endParaRPr>
          </a:p>
          <a:p>
            <a:pPr marL="313781" marR="252706" indent="-302575" algn="just">
              <a:lnSpc>
                <a:spcPct val="80000"/>
              </a:lnSpc>
              <a:spcBef>
                <a:spcPts val="635"/>
              </a:spcBef>
              <a:buFont typeface="Arial"/>
              <a:buChar char="•"/>
              <a:tabLst>
                <a:tab pos="313781" algn="l"/>
              </a:tabLst>
            </a:pPr>
            <a:r>
              <a:rPr sz="2400" spc="-4" dirty="0">
                <a:latin typeface="Calibri"/>
                <a:cs typeface="Calibri"/>
              </a:rPr>
              <a:t>Old </a:t>
            </a:r>
            <a:r>
              <a:rPr sz="2400" spc="-13" dirty="0">
                <a:latin typeface="Calibri"/>
                <a:cs typeface="Calibri"/>
              </a:rPr>
              <a:t>value </a:t>
            </a:r>
            <a:r>
              <a:rPr sz="2400" spc="-4" dirty="0">
                <a:latin typeface="Calibri"/>
                <a:cs typeface="Calibri"/>
              </a:rPr>
              <a:t>of PC</a:t>
            </a:r>
            <a:r>
              <a:rPr sz="2400" spc="-57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(return  value) </a:t>
            </a:r>
            <a:r>
              <a:rPr sz="2400" spc="-4" dirty="0">
                <a:latin typeface="Calibri"/>
                <a:cs typeface="Calibri"/>
              </a:rPr>
              <a:t>pushed </a:t>
            </a:r>
            <a:r>
              <a:rPr sz="2400" spc="-13" dirty="0">
                <a:latin typeface="Calibri"/>
                <a:cs typeface="Calibri"/>
              </a:rPr>
              <a:t>to stack  </a:t>
            </a:r>
            <a:r>
              <a:rPr sz="2400" spc="-4" dirty="0">
                <a:latin typeface="Calibri"/>
                <a:cs typeface="Calibri"/>
              </a:rPr>
              <a:t>and PC</a:t>
            </a:r>
            <a:r>
              <a:rPr sz="2400" spc="-31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updated</a:t>
            </a:r>
            <a:endParaRPr sz="2400" dirty="0">
              <a:latin typeface="Calibri"/>
              <a:cs typeface="Calibri"/>
            </a:endParaRPr>
          </a:p>
          <a:p>
            <a:pPr marL="313781" marR="390546" indent="-302575">
              <a:lnSpc>
                <a:spcPts val="2541"/>
              </a:lnSpc>
              <a:spcBef>
                <a:spcPts val="613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400" spc="-9" dirty="0">
                <a:latin typeface="Calibri"/>
                <a:cs typeface="Calibri"/>
              </a:rPr>
              <a:t>Stack </a:t>
            </a:r>
            <a:r>
              <a:rPr sz="2400" spc="-13" dirty="0">
                <a:latin typeface="Calibri"/>
                <a:cs typeface="Calibri"/>
              </a:rPr>
              <a:t>frame contains  return value,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function  </a:t>
            </a:r>
            <a:r>
              <a:rPr sz="2400" spc="-9" dirty="0">
                <a:latin typeface="Calibri"/>
                <a:cs typeface="Calibri"/>
              </a:rPr>
              <a:t>arguments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5155" y="3431688"/>
            <a:ext cx="111498" cy="1748118"/>
          </a:xfrm>
          <a:custGeom>
            <a:avLst/>
            <a:gdLst/>
            <a:ahLst/>
            <a:cxnLst/>
            <a:rect l="l" t="t" r="r" b="b"/>
            <a:pathLst>
              <a:path w="126365" h="1981200">
                <a:moveTo>
                  <a:pt x="62211" y="1968499"/>
                </a:moveTo>
                <a:lnTo>
                  <a:pt x="62211" y="1981199"/>
                </a:lnTo>
                <a:lnTo>
                  <a:pt x="63735" y="1981199"/>
                </a:lnTo>
                <a:lnTo>
                  <a:pt x="63626" y="1969407"/>
                </a:lnTo>
                <a:lnTo>
                  <a:pt x="62211" y="1968499"/>
                </a:lnTo>
                <a:close/>
              </a:path>
              <a:path w="126365" h="1981200">
                <a:moveTo>
                  <a:pt x="63735" y="1969476"/>
                </a:moveTo>
                <a:lnTo>
                  <a:pt x="63735" y="1981199"/>
                </a:lnTo>
                <a:lnTo>
                  <a:pt x="71355" y="1981199"/>
                </a:lnTo>
                <a:lnTo>
                  <a:pt x="68155" y="1972309"/>
                </a:lnTo>
                <a:lnTo>
                  <a:pt x="63735" y="1969476"/>
                </a:lnTo>
                <a:close/>
              </a:path>
              <a:path w="126365" h="1981200">
                <a:moveTo>
                  <a:pt x="68155" y="1972309"/>
                </a:moveTo>
                <a:lnTo>
                  <a:pt x="71355" y="1981199"/>
                </a:lnTo>
                <a:lnTo>
                  <a:pt x="82023" y="1981199"/>
                </a:lnTo>
                <a:lnTo>
                  <a:pt x="68155" y="1972309"/>
                </a:lnTo>
                <a:close/>
              </a:path>
              <a:path w="126365" h="1981200">
                <a:moveTo>
                  <a:pt x="68030" y="1971963"/>
                </a:moveTo>
                <a:lnTo>
                  <a:pt x="68155" y="1972309"/>
                </a:lnTo>
                <a:lnTo>
                  <a:pt x="82023" y="1981199"/>
                </a:lnTo>
                <a:lnTo>
                  <a:pt x="83547" y="1981199"/>
                </a:lnTo>
                <a:lnTo>
                  <a:pt x="68030" y="1971963"/>
                </a:lnTo>
                <a:close/>
              </a:path>
              <a:path w="126365" h="1981200">
                <a:moveTo>
                  <a:pt x="67698" y="1971039"/>
                </a:moveTo>
                <a:lnTo>
                  <a:pt x="68030" y="1971963"/>
                </a:lnTo>
                <a:lnTo>
                  <a:pt x="83547" y="1981199"/>
                </a:lnTo>
                <a:lnTo>
                  <a:pt x="67698" y="1971039"/>
                </a:lnTo>
                <a:close/>
              </a:path>
              <a:path w="126365" h="1981200">
                <a:moveTo>
                  <a:pt x="68038" y="1956547"/>
                </a:moveTo>
                <a:lnTo>
                  <a:pt x="66783" y="1960033"/>
                </a:lnTo>
                <a:lnTo>
                  <a:pt x="66783" y="1968499"/>
                </a:lnTo>
                <a:lnTo>
                  <a:pt x="67698" y="1971039"/>
                </a:lnTo>
                <a:lnTo>
                  <a:pt x="83547" y="1981199"/>
                </a:lnTo>
                <a:lnTo>
                  <a:pt x="82785" y="1968499"/>
                </a:lnTo>
                <a:lnTo>
                  <a:pt x="74403" y="1968499"/>
                </a:lnTo>
                <a:lnTo>
                  <a:pt x="70663" y="1958109"/>
                </a:lnTo>
                <a:lnTo>
                  <a:pt x="68038" y="1956547"/>
                </a:lnTo>
                <a:close/>
              </a:path>
              <a:path w="126365" h="1981200">
                <a:moveTo>
                  <a:pt x="82588" y="1965207"/>
                </a:moveTo>
                <a:lnTo>
                  <a:pt x="83547" y="1981199"/>
                </a:lnTo>
                <a:lnTo>
                  <a:pt x="83547" y="1968499"/>
                </a:lnTo>
                <a:lnTo>
                  <a:pt x="85071" y="1968499"/>
                </a:lnTo>
                <a:lnTo>
                  <a:pt x="84240" y="1966190"/>
                </a:lnTo>
                <a:lnTo>
                  <a:pt x="82588" y="1965207"/>
                </a:lnTo>
                <a:close/>
              </a:path>
              <a:path w="126365" h="1981200">
                <a:moveTo>
                  <a:pt x="85071" y="1968499"/>
                </a:moveTo>
                <a:lnTo>
                  <a:pt x="83547" y="1968499"/>
                </a:lnTo>
                <a:lnTo>
                  <a:pt x="83547" y="1981199"/>
                </a:lnTo>
                <a:lnTo>
                  <a:pt x="85071" y="1976966"/>
                </a:lnTo>
                <a:lnTo>
                  <a:pt x="85071" y="1968499"/>
                </a:lnTo>
                <a:close/>
              </a:path>
              <a:path w="126365" h="1981200">
                <a:moveTo>
                  <a:pt x="85071" y="1976966"/>
                </a:moveTo>
                <a:lnTo>
                  <a:pt x="83547" y="1981199"/>
                </a:lnTo>
                <a:lnTo>
                  <a:pt x="85071" y="1978024"/>
                </a:lnTo>
                <a:lnTo>
                  <a:pt x="85071" y="1976966"/>
                </a:lnTo>
                <a:close/>
              </a:path>
              <a:path w="126365" h="1981200">
                <a:moveTo>
                  <a:pt x="85071" y="1978024"/>
                </a:moveTo>
                <a:lnTo>
                  <a:pt x="83547" y="1981199"/>
                </a:lnTo>
                <a:lnTo>
                  <a:pt x="85071" y="1981199"/>
                </a:lnTo>
                <a:lnTo>
                  <a:pt x="85071" y="1978024"/>
                </a:lnTo>
                <a:close/>
              </a:path>
              <a:path w="126365" h="1981200">
                <a:moveTo>
                  <a:pt x="89643" y="1964266"/>
                </a:moveTo>
                <a:lnTo>
                  <a:pt x="85071" y="1976966"/>
                </a:lnTo>
                <a:lnTo>
                  <a:pt x="85071" y="1978024"/>
                </a:lnTo>
                <a:lnTo>
                  <a:pt x="89643" y="1968499"/>
                </a:lnTo>
                <a:lnTo>
                  <a:pt x="89643" y="1964266"/>
                </a:lnTo>
                <a:close/>
              </a:path>
              <a:path w="126365" h="1981200">
                <a:moveTo>
                  <a:pt x="84240" y="1966190"/>
                </a:moveTo>
                <a:lnTo>
                  <a:pt x="85071" y="1968499"/>
                </a:lnTo>
                <a:lnTo>
                  <a:pt x="85071" y="1976966"/>
                </a:lnTo>
                <a:lnTo>
                  <a:pt x="88119" y="1968499"/>
                </a:lnTo>
                <a:lnTo>
                  <a:pt x="84240" y="1966190"/>
                </a:lnTo>
                <a:close/>
              </a:path>
              <a:path w="126365" h="1981200">
                <a:moveTo>
                  <a:pt x="63735" y="1969407"/>
                </a:moveTo>
                <a:lnTo>
                  <a:pt x="68155" y="1972309"/>
                </a:lnTo>
                <a:lnTo>
                  <a:pt x="68030" y="1971963"/>
                </a:lnTo>
                <a:lnTo>
                  <a:pt x="63735" y="1969407"/>
                </a:lnTo>
                <a:close/>
              </a:path>
              <a:path w="126365" h="1981200">
                <a:moveTo>
                  <a:pt x="63735" y="1968499"/>
                </a:moveTo>
                <a:lnTo>
                  <a:pt x="63853" y="1969476"/>
                </a:lnTo>
                <a:lnTo>
                  <a:pt x="68030" y="1971963"/>
                </a:lnTo>
                <a:lnTo>
                  <a:pt x="67698" y="1971039"/>
                </a:lnTo>
                <a:lnTo>
                  <a:pt x="63735" y="1968499"/>
                </a:lnTo>
                <a:close/>
              </a:path>
              <a:path w="126365" h="1981200">
                <a:moveTo>
                  <a:pt x="65259" y="1964266"/>
                </a:moveTo>
                <a:lnTo>
                  <a:pt x="63735" y="1968499"/>
                </a:lnTo>
                <a:lnTo>
                  <a:pt x="67698" y="1971039"/>
                </a:lnTo>
                <a:lnTo>
                  <a:pt x="66783" y="1968499"/>
                </a:lnTo>
                <a:lnTo>
                  <a:pt x="65259" y="1968499"/>
                </a:lnTo>
                <a:lnTo>
                  <a:pt x="65259" y="1964266"/>
                </a:lnTo>
                <a:close/>
              </a:path>
              <a:path w="126365" h="1981200">
                <a:moveTo>
                  <a:pt x="62211" y="1968499"/>
                </a:moveTo>
                <a:lnTo>
                  <a:pt x="63735" y="1969476"/>
                </a:lnTo>
                <a:lnTo>
                  <a:pt x="62211" y="1968499"/>
                </a:lnTo>
                <a:close/>
              </a:path>
              <a:path w="126365" h="1981200">
                <a:moveTo>
                  <a:pt x="65259" y="1960033"/>
                </a:moveTo>
                <a:lnTo>
                  <a:pt x="62211" y="1968499"/>
                </a:lnTo>
                <a:lnTo>
                  <a:pt x="63735" y="1969407"/>
                </a:lnTo>
                <a:lnTo>
                  <a:pt x="63735" y="1968499"/>
                </a:lnTo>
                <a:lnTo>
                  <a:pt x="65259" y="1962149"/>
                </a:lnTo>
                <a:lnTo>
                  <a:pt x="65259" y="1960033"/>
                </a:lnTo>
                <a:close/>
              </a:path>
              <a:path w="126365" h="1981200">
                <a:moveTo>
                  <a:pt x="65259" y="1962149"/>
                </a:moveTo>
                <a:lnTo>
                  <a:pt x="63735" y="1968499"/>
                </a:lnTo>
                <a:lnTo>
                  <a:pt x="65259" y="1964266"/>
                </a:lnTo>
                <a:lnTo>
                  <a:pt x="65259" y="1962149"/>
                </a:lnTo>
                <a:close/>
              </a:path>
              <a:path w="126365" h="1981200">
                <a:moveTo>
                  <a:pt x="66783" y="1960033"/>
                </a:moveTo>
                <a:lnTo>
                  <a:pt x="65259" y="1964266"/>
                </a:lnTo>
                <a:lnTo>
                  <a:pt x="65259" y="1968499"/>
                </a:lnTo>
                <a:lnTo>
                  <a:pt x="66783" y="1968499"/>
                </a:lnTo>
                <a:lnTo>
                  <a:pt x="66783" y="1960033"/>
                </a:lnTo>
                <a:close/>
              </a:path>
              <a:path w="126365" h="1981200">
                <a:moveTo>
                  <a:pt x="70663" y="1958109"/>
                </a:moveTo>
                <a:lnTo>
                  <a:pt x="74403" y="1968499"/>
                </a:lnTo>
                <a:lnTo>
                  <a:pt x="82023" y="1968499"/>
                </a:lnTo>
                <a:lnTo>
                  <a:pt x="82023" y="1964871"/>
                </a:lnTo>
                <a:lnTo>
                  <a:pt x="70663" y="1958109"/>
                </a:lnTo>
                <a:close/>
              </a:path>
              <a:path w="126365" h="1981200">
                <a:moveTo>
                  <a:pt x="82023" y="1964871"/>
                </a:moveTo>
                <a:lnTo>
                  <a:pt x="82023" y="1968499"/>
                </a:lnTo>
                <a:lnTo>
                  <a:pt x="82785" y="1968499"/>
                </a:lnTo>
                <a:lnTo>
                  <a:pt x="82588" y="1965207"/>
                </a:lnTo>
                <a:lnTo>
                  <a:pt x="82023" y="1964871"/>
                </a:lnTo>
                <a:close/>
              </a:path>
              <a:path w="126365" h="1981200">
                <a:moveTo>
                  <a:pt x="89643" y="1955799"/>
                </a:moveTo>
                <a:lnTo>
                  <a:pt x="82023" y="1955799"/>
                </a:lnTo>
                <a:lnTo>
                  <a:pt x="82328" y="1960879"/>
                </a:lnTo>
                <a:lnTo>
                  <a:pt x="84240" y="1966190"/>
                </a:lnTo>
                <a:lnTo>
                  <a:pt x="88119" y="1968499"/>
                </a:lnTo>
                <a:lnTo>
                  <a:pt x="89643" y="1964266"/>
                </a:lnTo>
                <a:lnTo>
                  <a:pt x="89643" y="1955799"/>
                </a:lnTo>
                <a:close/>
              </a:path>
              <a:path w="126365" h="1981200">
                <a:moveTo>
                  <a:pt x="82328" y="1960879"/>
                </a:moveTo>
                <a:lnTo>
                  <a:pt x="82588" y="1965207"/>
                </a:lnTo>
                <a:lnTo>
                  <a:pt x="84240" y="1966190"/>
                </a:lnTo>
                <a:lnTo>
                  <a:pt x="82328" y="1960879"/>
                </a:lnTo>
                <a:close/>
              </a:path>
              <a:path w="126365" h="1981200">
                <a:moveTo>
                  <a:pt x="82023" y="1960033"/>
                </a:moveTo>
                <a:lnTo>
                  <a:pt x="82023" y="1964871"/>
                </a:lnTo>
                <a:lnTo>
                  <a:pt x="82588" y="1965207"/>
                </a:lnTo>
                <a:lnTo>
                  <a:pt x="82328" y="1960879"/>
                </a:lnTo>
                <a:lnTo>
                  <a:pt x="82023" y="1960033"/>
                </a:lnTo>
                <a:close/>
              </a:path>
              <a:path w="126365" h="1981200">
                <a:moveTo>
                  <a:pt x="72879" y="1943099"/>
                </a:moveTo>
                <a:lnTo>
                  <a:pt x="69831" y="1955799"/>
                </a:lnTo>
                <a:lnTo>
                  <a:pt x="70663" y="1958109"/>
                </a:lnTo>
                <a:lnTo>
                  <a:pt x="82023" y="1964871"/>
                </a:lnTo>
                <a:lnTo>
                  <a:pt x="82023" y="1960033"/>
                </a:lnTo>
                <a:lnTo>
                  <a:pt x="80499" y="1955799"/>
                </a:lnTo>
                <a:lnTo>
                  <a:pt x="77451" y="1955799"/>
                </a:lnTo>
                <a:lnTo>
                  <a:pt x="72879" y="1943099"/>
                </a:lnTo>
                <a:close/>
              </a:path>
              <a:path w="126365" h="1981200">
                <a:moveTo>
                  <a:pt x="66783" y="1955799"/>
                </a:moveTo>
                <a:lnTo>
                  <a:pt x="65259" y="1962149"/>
                </a:lnTo>
                <a:lnTo>
                  <a:pt x="65259" y="1964266"/>
                </a:lnTo>
                <a:lnTo>
                  <a:pt x="66783" y="1960033"/>
                </a:lnTo>
                <a:lnTo>
                  <a:pt x="66783" y="1955799"/>
                </a:lnTo>
                <a:close/>
              </a:path>
              <a:path w="126365" h="1981200">
                <a:moveTo>
                  <a:pt x="92691" y="1951566"/>
                </a:moveTo>
                <a:lnTo>
                  <a:pt x="91167" y="1955799"/>
                </a:lnTo>
                <a:lnTo>
                  <a:pt x="89643" y="1955799"/>
                </a:lnTo>
                <a:lnTo>
                  <a:pt x="89643" y="1964266"/>
                </a:lnTo>
                <a:lnTo>
                  <a:pt x="92691" y="1955799"/>
                </a:lnTo>
                <a:lnTo>
                  <a:pt x="92691" y="1951566"/>
                </a:lnTo>
                <a:close/>
              </a:path>
              <a:path w="126365" h="1981200">
                <a:moveTo>
                  <a:pt x="66783" y="1955799"/>
                </a:moveTo>
                <a:lnTo>
                  <a:pt x="65259" y="1960033"/>
                </a:lnTo>
                <a:lnTo>
                  <a:pt x="65259" y="1962149"/>
                </a:lnTo>
                <a:lnTo>
                  <a:pt x="66783" y="1955799"/>
                </a:lnTo>
                <a:close/>
              </a:path>
              <a:path w="126365" h="1981200">
                <a:moveTo>
                  <a:pt x="82023" y="1955799"/>
                </a:moveTo>
                <a:lnTo>
                  <a:pt x="82023" y="1960033"/>
                </a:lnTo>
                <a:lnTo>
                  <a:pt x="82328" y="1960879"/>
                </a:lnTo>
                <a:lnTo>
                  <a:pt x="82023" y="1955799"/>
                </a:lnTo>
                <a:close/>
              </a:path>
              <a:path w="126365" h="1981200">
                <a:moveTo>
                  <a:pt x="66783" y="1955799"/>
                </a:moveTo>
                <a:lnTo>
                  <a:pt x="65259" y="1955799"/>
                </a:lnTo>
                <a:lnTo>
                  <a:pt x="65259" y="1960033"/>
                </a:lnTo>
                <a:lnTo>
                  <a:pt x="66783" y="1955799"/>
                </a:lnTo>
                <a:close/>
              </a:path>
              <a:path w="126365" h="1981200">
                <a:moveTo>
                  <a:pt x="66783" y="1955799"/>
                </a:moveTo>
                <a:lnTo>
                  <a:pt x="66783" y="1960033"/>
                </a:lnTo>
                <a:lnTo>
                  <a:pt x="68038" y="1956547"/>
                </a:lnTo>
                <a:lnTo>
                  <a:pt x="66783" y="1955799"/>
                </a:lnTo>
                <a:close/>
              </a:path>
              <a:path w="126365" h="1981200">
                <a:moveTo>
                  <a:pt x="82023" y="1955799"/>
                </a:moveTo>
                <a:lnTo>
                  <a:pt x="80499" y="1955799"/>
                </a:lnTo>
                <a:lnTo>
                  <a:pt x="82023" y="1960033"/>
                </a:lnTo>
                <a:lnTo>
                  <a:pt x="82023" y="1955799"/>
                </a:lnTo>
                <a:close/>
              </a:path>
              <a:path w="126365" h="1981200">
                <a:moveTo>
                  <a:pt x="69831" y="1955799"/>
                </a:moveTo>
                <a:lnTo>
                  <a:pt x="68307" y="1955799"/>
                </a:lnTo>
                <a:lnTo>
                  <a:pt x="68038" y="1956547"/>
                </a:lnTo>
                <a:lnTo>
                  <a:pt x="70663" y="1958109"/>
                </a:lnTo>
                <a:lnTo>
                  <a:pt x="69831" y="1955799"/>
                </a:lnTo>
                <a:close/>
              </a:path>
              <a:path w="126365" h="1981200">
                <a:moveTo>
                  <a:pt x="68307" y="1955799"/>
                </a:moveTo>
                <a:lnTo>
                  <a:pt x="66783" y="1955799"/>
                </a:lnTo>
                <a:lnTo>
                  <a:pt x="68038" y="1956547"/>
                </a:lnTo>
                <a:lnTo>
                  <a:pt x="68307" y="1955799"/>
                </a:lnTo>
                <a:close/>
              </a:path>
              <a:path w="126365" h="1981200">
                <a:moveTo>
                  <a:pt x="72879" y="1943099"/>
                </a:moveTo>
                <a:lnTo>
                  <a:pt x="69831" y="1943099"/>
                </a:lnTo>
                <a:lnTo>
                  <a:pt x="69831" y="1955799"/>
                </a:lnTo>
                <a:lnTo>
                  <a:pt x="72879" y="1943099"/>
                </a:lnTo>
                <a:close/>
              </a:path>
              <a:path w="126365" h="1981200">
                <a:moveTo>
                  <a:pt x="77451" y="1930399"/>
                </a:moveTo>
                <a:lnTo>
                  <a:pt x="72879" y="1943099"/>
                </a:lnTo>
                <a:lnTo>
                  <a:pt x="77451" y="1955799"/>
                </a:lnTo>
                <a:lnTo>
                  <a:pt x="91167" y="1955799"/>
                </a:lnTo>
                <a:lnTo>
                  <a:pt x="92691" y="1951566"/>
                </a:lnTo>
                <a:lnTo>
                  <a:pt x="92691" y="1943099"/>
                </a:lnTo>
                <a:lnTo>
                  <a:pt x="82023" y="1943099"/>
                </a:lnTo>
                <a:lnTo>
                  <a:pt x="77451" y="1930399"/>
                </a:lnTo>
                <a:close/>
              </a:path>
              <a:path w="126365" h="1981200">
                <a:moveTo>
                  <a:pt x="95739" y="1943099"/>
                </a:moveTo>
                <a:lnTo>
                  <a:pt x="92691" y="1951566"/>
                </a:lnTo>
                <a:lnTo>
                  <a:pt x="92691" y="1955799"/>
                </a:lnTo>
                <a:lnTo>
                  <a:pt x="95739" y="1943099"/>
                </a:lnTo>
                <a:close/>
              </a:path>
              <a:path w="126365" h="1981200">
                <a:moveTo>
                  <a:pt x="80499" y="1913466"/>
                </a:moveTo>
                <a:lnTo>
                  <a:pt x="77451" y="1930399"/>
                </a:lnTo>
                <a:lnTo>
                  <a:pt x="82023" y="1943099"/>
                </a:lnTo>
                <a:lnTo>
                  <a:pt x="92691" y="1943099"/>
                </a:lnTo>
                <a:lnTo>
                  <a:pt x="92691" y="1951566"/>
                </a:lnTo>
                <a:lnTo>
                  <a:pt x="95739" y="1943099"/>
                </a:lnTo>
                <a:lnTo>
                  <a:pt x="91167" y="1930399"/>
                </a:lnTo>
                <a:lnTo>
                  <a:pt x="100311" y="1930399"/>
                </a:lnTo>
                <a:lnTo>
                  <a:pt x="100311" y="1917699"/>
                </a:lnTo>
                <a:lnTo>
                  <a:pt x="80499" y="1917699"/>
                </a:lnTo>
                <a:lnTo>
                  <a:pt x="80499" y="1913466"/>
                </a:lnTo>
                <a:close/>
              </a:path>
              <a:path w="126365" h="1981200">
                <a:moveTo>
                  <a:pt x="100311" y="1930399"/>
                </a:moveTo>
                <a:lnTo>
                  <a:pt x="91167" y="1930399"/>
                </a:lnTo>
                <a:lnTo>
                  <a:pt x="95739" y="1943099"/>
                </a:lnTo>
                <a:lnTo>
                  <a:pt x="100311" y="1930399"/>
                </a:lnTo>
                <a:close/>
              </a:path>
              <a:path w="126365" h="1981200">
                <a:moveTo>
                  <a:pt x="79737" y="1917699"/>
                </a:moveTo>
                <a:lnTo>
                  <a:pt x="77451" y="1917699"/>
                </a:lnTo>
                <a:lnTo>
                  <a:pt x="77451" y="1930399"/>
                </a:lnTo>
                <a:lnTo>
                  <a:pt x="79737" y="1917699"/>
                </a:lnTo>
                <a:close/>
              </a:path>
              <a:path w="126365" h="1981200">
                <a:moveTo>
                  <a:pt x="103613" y="1916994"/>
                </a:moveTo>
                <a:lnTo>
                  <a:pt x="103359" y="1917699"/>
                </a:lnTo>
                <a:lnTo>
                  <a:pt x="100311" y="1917699"/>
                </a:lnTo>
                <a:lnTo>
                  <a:pt x="100311" y="1930399"/>
                </a:lnTo>
                <a:lnTo>
                  <a:pt x="104883" y="1917699"/>
                </a:lnTo>
                <a:lnTo>
                  <a:pt x="103613" y="1916994"/>
                </a:lnTo>
                <a:close/>
              </a:path>
              <a:path w="126365" h="1981200">
                <a:moveTo>
                  <a:pt x="82023" y="1904999"/>
                </a:moveTo>
                <a:lnTo>
                  <a:pt x="80499" y="1913466"/>
                </a:lnTo>
                <a:lnTo>
                  <a:pt x="80499" y="1917699"/>
                </a:lnTo>
                <a:lnTo>
                  <a:pt x="103359" y="1917699"/>
                </a:lnTo>
                <a:lnTo>
                  <a:pt x="82023" y="1904999"/>
                </a:lnTo>
                <a:close/>
              </a:path>
              <a:path w="126365" h="1981200">
                <a:moveTo>
                  <a:pt x="82023" y="1904999"/>
                </a:moveTo>
                <a:lnTo>
                  <a:pt x="103359" y="1917699"/>
                </a:lnTo>
                <a:lnTo>
                  <a:pt x="103613" y="1916994"/>
                </a:lnTo>
                <a:lnTo>
                  <a:pt x="82023" y="1904999"/>
                </a:lnTo>
                <a:close/>
              </a:path>
              <a:path w="126365" h="1981200">
                <a:moveTo>
                  <a:pt x="104883" y="1913466"/>
                </a:moveTo>
                <a:lnTo>
                  <a:pt x="103613" y="1916994"/>
                </a:lnTo>
                <a:lnTo>
                  <a:pt x="104883" y="1917699"/>
                </a:lnTo>
                <a:lnTo>
                  <a:pt x="104883" y="1913466"/>
                </a:lnTo>
                <a:close/>
              </a:path>
              <a:path w="126365" h="1981200">
                <a:moveTo>
                  <a:pt x="85071" y="1892299"/>
                </a:moveTo>
                <a:lnTo>
                  <a:pt x="82023" y="1904999"/>
                </a:lnTo>
                <a:lnTo>
                  <a:pt x="103613" y="1916994"/>
                </a:lnTo>
                <a:lnTo>
                  <a:pt x="104883" y="1913466"/>
                </a:lnTo>
                <a:lnTo>
                  <a:pt x="104883" y="1904999"/>
                </a:lnTo>
                <a:lnTo>
                  <a:pt x="85071" y="1904999"/>
                </a:lnTo>
                <a:lnTo>
                  <a:pt x="85071" y="1892299"/>
                </a:lnTo>
                <a:close/>
              </a:path>
              <a:path w="126365" h="1981200">
                <a:moveTo>
                  <a:pt x="82023" y="1904999"/>
                </a:moveTo>
                <a:lnTo>
                  <a:pt x="80499" y="1904999"/>
                </a:lnTo>
                <a:lnTo>
                  <a:pt x="80499" y="1913466"/>
                </a:lnTo>
                <a:lnTo>
                  <a:pt x="82023" y="1904999"/>
                </a:lnTo>
                <a:close/>
              </a:path>
              <a:path w="126365" h="1981200">
                <a:moveTo>
                  <a:pt x="85071" y="1892299"/>
                </a:moveTo>
                <a:lnTo>
                  <a:pt x="85071" y="1904999"/>
                </a:lnTo>
                <a:lnTo>
                  <a:pt x="104883" y="1904999"/>
                </a:lnTo>
                <a:lnTo>
                  <a:pt x="104883" y="1913466"/>
                </a:lnTo>
                <a:lnTo>
                  <a:pt x="107931" y="1904999"/>
                </a:lnTo>
                <a:lnTo>
                  <a:pt x="85071" y="1892299"/>
                </a:lnTo>
                <a:close/>
              </a:path>
              <a:path w="126365" h="1981200">
                <a:moveTo>
                  <a:pt x="103359" y="1879599"/>
                </a:moveTo>
                <a:lnTo>
                  <a:pt x="91167" y="1879599"/>
                </a:lnTo>
                <a:lnTo>
                  <a:pt x="88119" y="1885949"/>
                </a:lnTo>
                <a:lnTo>
                  <a:pt x="88119" y="1892299"/>
                </a:lnTo>
                <a:lnTo>
                  <a:pt x="85071" y="1892299"/>
                </a:lnTo>
                <a:lnTo>
                  <a:pt x="107931" y="1904999"/>
                </a:lnTo>
                <a:lnTo>
                  <a:pt x="109455" y="1896533"/>
                </a:lnTo>
                <a:lnTo>
                  <a:pt x="109455" y="1892299"/>
                </a:lnTo>
                <a:lnTo>
                  <a:pt x="88119" y="1892299"/>
                </a:lnTo>
                <a:lnTo>
                  <a:pt x="88119" y="1885949"/>
                </a:lnTo>
                <a:lnTo>
                  <a:pt x="106407" y="1885949"/>
                </a:lnTo>
                <a:lnTo>
                  <a:pt x="103359" y="1879599"/>
                </a:lnTo>
                <a:close/>
              </a:path>
              <a:path w="126365" h="1981200">
                <a:moveTo>
                  <a:pt x="109455" y="1896533"/>
                </a:moveTo>
                <a:lnTo>
                  <a:pt x="107931" y="1904999"/>
                </a:lnTo>
                <a:lnTo>
                  <a:pt x="109455" y="1904999"/>
                </a:lnTo>
                <a:lnTo>
                  <a:pt x="109455" y="1896533"/>
                </a:lnTo>
                <a:close/>
              </a:path>
              <a:path w="126365" h="1981200">
                <a:moveTo>
                  <a:pt x="112503" y="1879599"/>
                </a:moveTo>
                <a:lnTo>
                  <a:pt x="103359" y="1879599"/>
                </a:lnTo>
                <a:lnTo>
                  <a:pt x="109455" y="1892299"/>
                </a:lnTo>
                <a:lnTo>
                  <a:pt x="109455" y="1896533"/>
                </a:lnTo>
                <a:lnTo>
                  <a:pt x="112503" y="1879599"/>
                </a:lnTo>
                <a:close/>
              </a:path>
              <a:path w="126365" h="1981200">
                <a:moveTo>
                  <a:pt x="88119" y="1879599"/>
                </a:moveTo>
                <a:lnTo>
                  <a:pt x="85071" y="1892299"/>
                </a:lnTo>
                <a:lnTo>
                  <a:pt x="88119" y="1885949"/>
                </a:lnTo>
                <a:lnTo>
                  <a:pt x="88119" y="1879599"/>
                </a:lnTo>
                <a:close/>
              </a:path>
              <a:path w="126365" h="1981200">
                <a:moveTo>
                  <a:pt x="112503" y="1879599"/>
                </a:moveTo>
                <a:lnTo>
                  <a:pt x="110217" y="1892299"/>
                </a:lnTo>
                <a:lnTo>
                  <a:pt x="112503" y="1892299"/>
                </a:lnTo>
                <a:lnTo>
                  <a:pt x="112503" y="1879599"/>
                </a:lnTo>
                <a:close/>
              </a:path>
              <a:path w="126365" h="1981200">
                <a:moveTo>
                  <a:pt x="92691" y="1854199"/>
                </a:moveTo>
                <a:lnTo>
                  <a:pt x="88119" y="1879599"/>
                </a:lnTo>
                <a:lnTo>
                  <a:pt x="88119" y="1885949"/>
                </a:lnTo>
                <a:lnTo>
                  <a:pt x="91167" y="1879599"/>
                </a:lnTo>
                <a:lnTo>
                  <a:pt x="112503" y="1879599"/>
                </a:lnTo>
                <a:lnTo>
                  <a:pt x="112503" y="1866899"/>
                </a:lnTo>
                <a:lnTo>
                  <a:pt x="92691" y="1866899"/>
                </a:lnTo>
                <a:lnTo>
                  <a:pt x="92691" y="1854199"/>
                </a:lnTo>
                <a:close/>
              </a:path>
              <a:path w="126365" h="1981200">
                <a:moveTo>
                  <a:pt x="90405" y="1866899"/>
                </a:moveTo>
                <a:lnTo>
                  <a:pt x="88119" y="1866899"/>
                </a:lnTo>
                <a:lnTo>
                  <a:pt x="88119" y="1879599"/>
                </a:lnTo>
                <a:lnTo>
                  <a:pt x="90405" y="1866899"/>
                </a:lnTo>
                <a:close/>
              </a:path>
              <a:path w="126365" h="1981200">
                <a:moveTo>
                  <a:pt x="92691" y="1854199"/>
                </a:moveTo>
                <a:lnTo>
                  <a:pt x="92691" y="1866899"/>
                </a:lnTo>
                <a:lnTo>
                  <a:pt x="112503" y="1866899"/>
                </a:lnTo>
                <a:lnTo>
                  <a:pt x="112503" y="1879599"/>
                </a:lnTo>
                <a:lnTo>
                  <a:pt x="115551" y="1866899"/>
                </a:lnTo>
                <a:lnTo>
                  <a:pt x="92691" y="1854199"/>
                </a:lnTo>
                <a:close/>
              </a:path>
              <a:path w="126365" h="1981200">
                <a:moveTo>
                  <a:pt x="95739" y="1841499"/>
                </a:moveTo>
                <a:lnTo>
                  <a:pt x="92691" y="1854199"/>
                </a:lnTo>
                <a:lnTo>
                  <a:pt x="115551" y="1866899"/>
                </a:lnTo>
                <a:lnTo>
                  <a:pt x="115551" y="1854199"/>
                </a:lnTo>
                <a:lnTo>
                  <a:pt x="100311" y="1854199"/>
                </a:lnTo>
                <a:lnTo>
                  <a:pt x="95739" y="1841499"/>
                </a:lnTo>
                <a:close/>
              </a:path>
              <a:path w="126365" h="1981200">
                <a:moveTo>
                  <a:pt x="118599" y="1841499"/>
                </a:moveTo>
                <a:lnTo>
                  <a:pt x="112503" y="1854199"/>
                </a:lnTo>
                <a:lnTo>
                  <a:pt x="115551" y="1854199"/>
                </a:lnTo>
                <a:lnTo>
                  <a:pt x="115551" y="1866899"/>
                </a:lnTo>
                <a:lnTo>
                  <a:pt x="118599" y="1841499"/>
                </a:lnTo>
                <a:close/>
              </a:path>
              <a:path w="126365" h="1981200">
                <a:moveTo>
                  <a:pt x="97263" y="1816099"/>
                </a:moveTo>
                <a:lnTo>
                  <a:pt x="95739" y="1841499"/>
                </a:lnTo>
                <a:lnTo>
                  <a:pt x="100311" y="1854199"/>
                </a:lnTo>
                <a:lnTo>
                  <a:pt x="112503" y="1854199"/>
                </a:lnTo>
                <a:lnTo>
                  <a:pt x="118599" y="1841499"/>
                </a:lnTo>
                <a:lnTo>
                  <a:pt x="118599" y="1828799"/>
                </a:lnTo>
                <a:lnTo>
                  <a:pt x="101835" y="1828799"/>
                </a:lnTo>
                <a:lnTo>
                  <a:pt x="97263" y="1816099"/>
                </a:lnTo>
                <a:close/>
              </a:path>
              <a:path w="126365" h="1981200">
                <a:moveTo>
                  <a:pt x="96501" y="1828799"/>
                </a:moveTo>
                <a:lnTo>
                  <a:pt x="95739" y="1828799"/>
                </a:lnTo>
                <a:lnTo>
                  <a:pt x="95739" y="1841499"/>
                </a:lnTo>
                <a:lnTo>
                  <a:pt x="96501" y="1828799"/>
                </a:lnTo>
                <a:close/>
              </a:path>
              <a:path w="126365" h="1981200">
                <a:moveTo>
                  <a:pt x="120123" y="1816099"/>
                </a:moveTo>
                <a:lnTo>
                  <a:pt x="115551" y="1828799"/>
                </a:lnTo>
                <a:lnTo>
                  <a:pt x="118599" y="1828799"/>
                </a:lnTo>
                <a:lnTo>
                  <a:pt x="118599" y="1841499"/>
                </a:lnTo>
                <a:lnTo>
                  <a:pt x="120123" y="1816099"/>
                </a:lnTo>
                <a:close/>
              </a:path>
              <a:path w="126365" h="1981200">
                <a:moveTo>
                  <a:pt x="98787" y="1790699"/>
                </a:moveTo>
                <a:lnTo>
                  <a:pt x="97263" y="1816099"/>
                </a:lnTo>
                <a:lnTo>
                  <a:pt x="101835" y="1828799"/>
                </a:lnTo>
                <a:lnTo>
                  <a:pt x="115551" y="1828799"/>
                </a:lnTo>
                <a:lnTo>
                  <a:pt x="120123" y="1816099"/>
                </a:lnTo>
                <a:lnTo>
                  <a:pt x="120123" y="1803399"/>
                </a:lnTo>
                <a:lnTo>
                  <a:pt x="104883" y="1803399"/>
                </a:lnTo>
                <a:lnTo>
                  <a:pt x="98787" y="1790699"/>
                </a:lnTo>
                <a:close/>
              </a:path>
              <a:path w="126365" h="1981200">
                <a:moveTo>
                  <a:pt x="98025" y="1803399"/>
                </a:moveTo>
                <a:lnTo>
                  <a:pt x="97263" y="1803399"/>
                </a:lnTo>
                <a:lnTo>
                  <a:pt x="97263" y="1816099"/>
                </a:lnTo>
                <a:lnTo>
                  <a:pt x="98025" y="1803399"/>
                </a:lnTo>
                <a:close/>
              </a:path>
              <a:path w="126365" h="1981200">
                <a:moveTo>
                  <a:pt x="121647" y="1790699"/>
                </a:moveTo>
                <a:lnTo>
                  <a:pt x="117075" y="1803399"/>
                </a:lnTo>
                <a:lnTo>
                  <a:pt x="120123" y="1803399"/>
                </a:lnTo>
                <a:lnTo>
                  <a:pt x="120123" y="1816099"/>
                </a:lnTo>
                <a:lnTo>
                  <a:pt x="121647" y="1790699"/>
                </a:lnTo>
                <a:close/>
              </a:path>
              <a:path w="126365" h="1981200">
                <a:moveTo>
                  <a:pt x="101835" y="1727199"/>
                </a:moveTo>
                <a:lnTo>
                  <a:pt x="100311" y="1765299"/>
                </a:lnTo>
                <a:lnTo>
                  <a:pt x="98787" y="1790699"/>
                </a:lnTo>
                <a:lnTo>
                  <a:pt x="104883" y="1803399"/>
                </a:lnTo>
                <a:lnTo>
                  <a:pt x="117075" y="1803399"/>
                </a:lnTo>
                <a:lnTo>
                  <a:pt x="121647" y="1790699"/>
                </a:lnTo>
                <a:lnTo>
                  <a:pt x="121647" y="1777999"/>
                </a:lnTo>
                <a:lnTo>
                  <a:pt x="122409" y="1777999"/>
                </a:lnTo>
                <a:lnTo>
                  <a:pt x="123171" y="1765299"/>
                </a:lnTo>
                <a:lnTo>
                  <a:pt x="123171" y="1752599"/>
                </a:lnTo>
                <a:lnTo>
                  <a:pt x="123679" y="1752599"/>
                </a:lnTo>
                <a:lnTo>
                  <a:pt x="124187" y="1739899"/>
                </a:lnTo>
                <a:lnTo>
                  <a:pt x="101835" y="1739899"/>
                </a:lnTo>
                <a:lnTo>
                  <a:pt x="101835" y="1727199"/>
                </a:lnTo>
                <a:close/>
              </a:path>
              <a:path w="126365" h="1981200">
                <a:moveTo>
                  <a:pt x="99549" y="1777999"/>
                </a:moveTo>
                <a:lnTo>
                  <a:pt x="98787" y="1777999"/>
                </a:lnTo>
                <a:lnTo>
                  <a:pt x="98787" y="1790699"/>
                </a:lnTo>
                <a:lnTo>
                  <a:pt x="99549" y="1777999"/>
                </a:lnTo>
                <a:close/>
              </a:path>
              <a:path w="126365" h="1981200">
                <a:moveTo>
                  <a:pt x="122409" y="1777999"/>
                </a:moveTo>
                <a:lnTo>
                  <a:pt x="121647" y="1777999"/>
                </a:lnTo>
                <a:lnTo>
                  <a:pt x="121647" y="1790699"/>
                </a:lnTo>
                <a:lnTo>
                  <a:pt x="122409" y="1777999"/>
                </a:lnTo>
                <a:close/>
              </a:path>
              <a:path w="126365" h="1981200">
                <a:moveTo>
                  <a:pt x="100819" y="1752599"/>
                </a:moveTo>
                <a:lnTo>
                  <a:pt x="100311" y="1752599"/>
                </a:lnTo>
                <a:lnTo>
                  <a:pt x="100311" y="1765299"/>
                </a:lnTo>
                <a:lnTo>
                  <a:pt x="100819" y="1752599"/>
                </a:lnTo>
                <a:close/>
              </a:path>
              <a:path w="126365" h="1981200">
                <a:moveTo>
                  <a:pt x="123679" y="1752599"/>
                </a:moveTo>
                <a:lnTo>
                  <a:pt x="123171" y="1752599"/>
                </a:lnTo>
                <a:lnTo>
                  <a:pt x="123171" y="1765299"/>
                </a:lnTo>
                <a:lnTo>
                  <a:pt x="123679" y="1752599"/>
                </a:lnTo>
                <a:close/>
              </a:path>
              <a:path w="126365" h="1981200">
                <a:moveTo>
                  <a:pt x="120123" y="1714499"/>
                </a:moveTo>
                <a:lnTo>
                  <a:pt x="106407" y="1714499"/>
                </a:lnTo>
                <a:lnTo>
                  <a:pt x="101835" y="1727199"/>
                </a:lnTo>
                <a:lnTo>
                  <a:pt x="101835" y="1739899"/>
                </a:lnTo>
                <a:lnTo>
                  <a:pt x="124187" y="1739899"/>
                </a:lnTo>
                <a:lnTo>
                  <a:pt x="124695" y="1727199"/>
                </a:lnTo>
                <a:lnTo>
                  <a:pt x="120123" y="1714499"/>
                </a:lnTo>
                <a:close/>
              </a:path>
              <a:path w="126365" h="1981200">
                <a:moveTo>
                  <a:pt x="124695" y="1727199"/>
                </a:moveTo>
                <a:lnTo>
                  <a:pt x="124187" y="1739899"/>
                </a:lnTo>
                <a:lnTo>
                  <a:pt x="124695" y="1739899"/>
                </a:lnTo>
                <a:lnTo>
                  <a:pt x="124695" y="1727199"/>
                </a:lnTo>
                <a:close/>
              </a:path>
              <a:path w="126365" h="1981200">
                <a:moveTo>
                  <a:pt x="103359" y="1689099"/>
                </a:moveTo>
                <a:lnTo>
                  <a:pt x="101835" y="1727199"/>
                </a:lnTo>
                <a:lnTo>
                  <a:pt x="106407" y="1714499"/>
                </a:lnTo>
                <a:lnTo>
                  <a:pt x="125203" y="1714499"/>
                </a:lnTo>
                <a:lnTo>
                  <a:pt x="125711" y="1701799"/>
                </a:lnTo>
                <a:lnTo>
                  <a:pt x="103359" y="1701799"/>
                </a:lnTo>
                <a:lnTo>
                  <a:pt x="103359" y="1689099"/>
                </a:lnTo>
                <a:close/>
              </a:path>
              <a:path w="126365" h="1981200">
                <a:moveTo>
                  <a:pt x="125203" y="1714499"/>
                </a:moveTo>
                <a:lnTo>
                  <a:pt x="120123" y="1714499"/>
                </a:lnTo>
                <a:lnTo>
                  <a:pt x="124695" y="1727199"/>
                </a:lnTo>
                <a:lnTo>
                  <a:pt x="125203" y="1714499"/>
                </a:lnTo>
                <a:close/>
              </a:path>
              <a:path w="126365" h="1981200">
                <a:moveTo>
                  <a:pt x="103359" y="1625599"/>
                </a:moveTo>
                <a:lnTo>
                  <a:pt x="103359" y="1663699"/>
                </a:lnTo>
                <a:lnTo>
                  <a:pt x="107931" y="1676399"/>
                </a:lnTo>
                <a:lnTo>
                  <a:pt x="103359" y="1689099"/>
                </a:lnTo>
                <a:lnTo>
                  <a:pt x="103359" y="1701799"/>
                </a:lnTo>
                <a:lnTo>
                  <a:pt x="125711" y="1701799"/>
                </a:lnTo>
                <a:lnTo>
                  <a:pt x="126219" y="1689099"/>
                </a:lnTo>
                <a:lnTo>
                  <a:pt x="120123" y="1676399"/>
                </a:lnTo>
                <a:lnTo>
                  <a:pt x="124695" y="1663699"/>
                </a:lnTo>
                <a:lnTo>
                  <a:pt x="124695" y="1650999"/>
                </a:lnTo>
                <a:lnTo>
                  <a:pt x="125203" y="1650999"/>
                </a:lnTo>
                <a:lnTo>
                  <a:pt x="125711" y="1638299"/>
                </a:lnTo>
                <a:lnTo>
                  <a:pt x="109455" y="1638299"/>
                </a:lnTo>
                <a:lnTo>
                  <a:pt x="103359" y="1625599"/>
                </a:lnTo>
                <a:close/>
              </a:path>
              <a:path w="126365" h="1981200">
                <a:moveTo>
                  <a:pt x="126219" y="1689099"/>
                </a:moveTo>
                <a:lnTo>
                  <a:pt x="125711" y="1701799"/>
                </a:lnTo>
                <a:lnTo>
                  <a:pt x="126219" y="1701799"/>
                </a:lnTo>
                <a:lnTo>
                  <a:pt x="126219" y="1689099"/>
                </a:lnTo>
                <a:close/>
              </a:path>
              <a:path w="126365" h="1981200">
                <a:moveTo>
                  <a:pt x="103359" y="1663699"/>
                </a:moveTo>
                <a:lnTo>
                  <a:pt x="103359" y="1689099"/>
                </a:lnTo>
                <a:lnTo>
                  <a:pt x="107931" y="1676399"/>
                </a:lnTo>
                <a:lnTo>
                  <a:pt x="103359" y="1663699"/>
                </a:lnTo>
                <a:close/>
              </a:path>
              <a:path w="126365" h="1981200">
                <a:moveTo>
                  <a:pt x="124695" y="1663699"/>
                </a:moveTo>
                <a:lnTo>
                  <a:pt x="120123" y="1676399"/>
                </a:lnTo>
                <a:lnTo>
                  <a:pt x="126219" y="1689099"/>
                </a:lnTo>
                <a:lnTo>
                  <a:pt x="124695" y="1663699"/>
                </a:lnTo>
                <a:close/>
              </a:path>
              <a:path w="126365" h="1981200">
                <a:moveTo>
                  <a:pt x="125203" y="1650999"/>
                </a:moveTo>
                <a:lnTo>
                  <a:pt x="124695" y="1650999"/>
                </a:lnTo>
                <a:lnTo>
                  <a:pt x="124695" y="1663699"/>
                </a:lnTo>
                <a:lnTo>
                  <a:pt x="125203" y="1650999"/>
                </a:lnTo>
                <a:close/>
              </a:path>
              <a:path w="126365" h="1981200">
                <a:moveTo>
                  <a:pt x="121647" y="1574799"/>
                </a:moveTo>
                <a:lnTo>
                  <a:pt x="109455" y="1574799"/>
                </a:lnTo>
                <a:lnTo>
                  <a:pt x="103359" y="1587499"/>
                </a:lnTo>
                <a:lnTo>
                  <a:pt x="103359" y="1625599"/>
                </a:lnTo>
                <a:lnTo>
                  <a:pt x="109455" y="1638299"/>
                </a:lnTo>
                <a:lnTo>
                  <a:pt x="121647" y="1638299"/>
                </a:lnTo>
                <a:lnTo>
                  <a:pt x="126219" y="1625599"/>
                </a:lnTo>
                <a:lnTo>
                  <a:pt x="126219" y="1587499"/>
                </a:lnTo>
                <a:lnTo>
                  <a:pt x="121647" y="1574799"/>
                </a:lnTo>
                <a:close/>
              </a:path>
              <a:path w="126365" h="1981200">
                <a:moveTo>
                  <a:pt x="126219" y="1625599"/>
                </a:moveTo>
                <a:lnTo>
                  <a:pt x="121647" y="1638299"/>
                </a:lnTo>
                <a:lnTo>
                  <a:pt x="125711" y="1638299"/>
                </a:lnTo>
                <a:lnTo>
                  <a:pt x="126219" y="1625599"/>
                </a:lnTo>
                <a:close/>
              </a:path>
              <a:path w="126365" h="1981200">
                <a:moveTo>
                  <a:pt x="121647" y="1536699"/>
                </a:moveTo>
                <a:lnTo>
                  <a:pt x="109455" y="1536699"/>
                </a:lnTo>
                <a:lnTo>
                  <a:pt x="103359" y="1549399"/>
                </a:lnTo>
                <a:lnTo>
                  <a:pt x="103359" y="1587499"/>
                </a:lnTo>
                <a:lnTo>
                  <a:pt x="109455" y="1574799"/>
                </a:lnTo>
                <a:lnTo>
                  <a:pt x="126219" y="1574799"/>
                </a:lnTo>
                <a:lnTo>
                  <a:pt x="126219" y="1549399"/>
                </a:lnTo>
                <a:lnTo>
                  <a:pt x="121647" y="1536699"/>
                </a:lnTo>
                <a:close/>
              </a:path>
              <a:path w="126365" h="1981200">
                <a:moveTo>
                  <a:pt x="126219" y="1574799"/>
                </a:moveTo>
                <a:lnTo>
                  <a:pt x="121647" y="1574799"/>
                </a:lnTo>
                <a:lnTo>
                  <a:pt x="126219" y="1587499"/>
                </a:lnTo>
                <a:lnTo>
                  <a:pt x="126219" y="1574799"/>
                </a:lnTo>
                <a:close/>
              </a:path>
              <a:path w="126365" h="1981200">
                <a:moveTo>
                  <a:pt x="103359" y="1511299"/>
                </a:moveTo>
                <a:lnTo>
                  <a:pt x="103359" y="1549399"/>
                </a:lnTo>
                <a:lnTo>
                  <a:pt x="109455" y="1536699"/>
                </a:lnTo>
                <a:lnTo>
                  <a:pt x="126219" y="1536699"/>
                </a:lnTo>
                <a:lnTo>
                  <a:pt x="126219" y="1523999"/>
                </a:lnTo>
                <a:lnTo>
                  <a:pt x="109455" y="1523999"/>
                </a:lnTo>
                <a:lnTo>
                  <a:pt x="103359" y="1511299"/>
                </a:lnTo>
                <a:close/>
              </a:path>
              <a:path w="126365" h="1981200">
                <a:moveTo>
                  <a:pt x="126219" y="1536699"/>
                </a:moveTo>
                <a:lnTo>
                  <a:pt x="121647" y="1536699"/>
                </a:lnTo>
                <a:lnTo>
                  <a:pt x="126219" y="1549399"/>
                </a:lnTo>
                <a:lnTo>
                  <a:pt x="126219" y="1536699"/>
                </a:lnTo>
                <a:close/>
              </a:path>
              <a:path w="126365" h="1981200">
                <a:moveTo>
                  <a:pt x="103359" y="1473199"/>
                </a:moveTo>
                <a:lnTo>
                  <a:pt x="103359" y="1511299"/>
                </a:lnTo>
                <a:lnTo>
                  <a:pt x="109455" y="1523999"/>
                </a:lnTo>
                <a:lnTo>
                  <a:pt x="121647" y="1523999"/>
                </a:lnTo>
                <a:lnTo>
                  <a:pt x="126219" y="1511299"/>
                </a:lnTo>
                <a:lnTo>
                  <a:pt x="126219" y="1485899"/>
                </a:lnTo>
                <a:lnTo>
                  <a:pt x="109455" y="1485899"/>
                </a:lnTo>
                <a:lnTo>
                  <a:pt x="103359" y="1473199"/>
                </a:lnTo>
                <a:close/>
              </a:path>
              <a:path w="126365" h="1981200">
                <a:moveTo>
                  <a:pt x="126219" y="1511299"/>
                </a:moveTo>
                <a:lnTo>
                  <a:pt x="121647" y="1523999"/>
                </a:lnTo>
                <a:lnTo>
                  <a:pt x="126219" y="1523999"/>
                </a:lnTo>
                <a:lnTo>
                  <a:pt x="126219" y="1511299"/>
                </a:lnTo>
                <a:close/>
              </a:path>
              <a:path w="126365" h="1981200">
                <a:moveTo>
                  <a:pt x="103359" y="1435099"/>
                </a:moveTo>
                <a:lnTo>
                  <a:pt x="103359" y="1473199"/>
                </a:lnTo>
                <a:lnTo>
                  <a:pt x="109455" y="1485899"/>
                </a:lnTo>
                <a:lnTo>
                  <a:pt x="121647" y="1485899"/>
                </a:lnTo>
                <a:lnTo>
                  <a:pt x="126219" y="1473199"/>
                </a:lnTo>
                <a:lnTo>
                  <a:pt x="125203" y="1447799"/>
                </a:lnTo>
                <a:lnTo>
                  <a:pt x="107931" y="1447799"/>
                </a:lnTo>
                <a:lnTo>
                  <a:pt x="103359" y="1435099"/>
                </a:lnTo>
                <a:close/>
              </a:path>
              <a:path w="126365" h="1981200">
                <a:moveTo>
                  <a:pt x="126219" y="1473199"/>
                </a:moveTo>
                <a:lnTo>
                  <a:pt x="121647" y="1485899"/>
                </a:lnTo>
                <a:lnTo>
                  <a:pt x="126219" y="1485899"/>
                </a:lnTo>
                <a:lnTo>
                  <a:pt x="126219" y="1473199"/>
                </a:lnTo>
                <a:close/>
              </a:path>
              <a:path w="126365" h="1981200">
                <a:moveTo>
                  <a:pt x="126219" y="1460499"/>
                </a:moveTo>
                <a:lnTo>
                  <a:pt x="125711" y="1460499"/>
                </a:lnTo>
                <a:lnTo>
                  <a:pt x="126219" y="1473199"/>
                </a:lnTo>
                <a:lnTo>
                  <a:pt x="126219" y="1460499"/>
                </a:lnTo>
                <a:close/>
              </a:path>
              <a:path w="126365" h="1981200">
                <a:moveTo>
                  <a:pt x="124695" y="1422399"/>
                </a:moveTo>
                <a:lnTo>
                  <a:pt x="103359" y="1422399"/>
                </a:lnTo>
                <a:lnTo>
                  <a:pt x="103359" y="1435099"/>
                </a:lnTo>
                <a:lnTo>
                  <a:pt x="107931" y="1447799"/>
                </a:lnTo>
                <a:lnTo>
                  <a:pt x="120123" y="1447799"/>
                </a:lnTo>
                <a:lnTo>
                  <a:pt x="124695" y="1435099"/>
                </a:lnTo>
                <a:lnTo>
                  <a:pt x="124695" y="1422399"/>
                </a:lnTo>
                <a:close/>
              </a:path>
              <a:path w="126365" h="1981200">
                <a:moveTo>
                  <a:pt x="124695" y="1435099"/>
                </a:moveTo>
                <a:lnTo>
                  <a:pt x="120123" y="1447799"/>
                </a:lnTo>
                <a:lnTo>
                  <a:pt x="125203" y="1447799"/>
                </a:lnTo>
                <a:lnTo>
                  <a:pt x="124695" y="1435099"/>
                </a:lnTo>
                <a:close/>
              </a:path>
              <a:path w="126365" h="1981200">
                <a:moveTo>
                  <a:pt x="101835" y="1396999"/>
                </a:moveTo>
                <a:lnTo>
                  <a:pt x="103359" y="1435099"/>
                </a:lnTo>
                <a:lnTo>
                  <a:pt x="103359" y="1422399"/>
                </a:lnTo>
                <a:lnTo>
                  <a:pt x="124695" y="1422399"/>
                </a:lnTo>
                <a:lnTo>
                  <a:pt x="124695" y="1409699"/>
                </a:lnTo>
                <a:lnTo>
                  <a:pt x="106407" y="1409699"/>
                </a:lnTo>
                <a:lnTo>
                  <a:pt x="101835" y="1396999"/>
                </a:lnTo>
                <a:close/>
              </a:path>
              <a:path w="126365" h="1981200">
                <a:moveTo>
                  <a:pt x="118599" y="1295399"/>
                </a:moveTo>
                <a:lnTo>
                  <a:pt x="106407" y="1295399"/>
                </a:lnTo>
                <a:lnTo>
                  <a:pt x="101835" y="1308099"/>
                </a:lnTo>
                <a:lnTo>
                  <a:pt x="101835" y="1396999"/>
                </a:lnTo>
                <a:lnTo>
                  <a:pt x="106407" y="1409699"/>
                </a:lnTo>
                <a:lnTo>
                  <a:pt x="118599" y="1409699"/>
                </a:lnTo>
                <a:lnTo>
                  <a:pt x="124695" y="1396999"/>
                </a:lnTo>
                <a:lnTo>
                  <a:pt x="124695" y="1308099"/>
                </a:lnTo>
                <a:lnTo>
                  <a:pt x="118599" y="1295399"/>
                </a:lnTo>
                <a:close/>
              </a:path>
              <a:path w="126365" h="1981200">
                <a:moveTo>
                  <a:pt x="124695" y="1396999"/>
                </a:moveTo>
                <a:lnTo>
                  <a:pt x="118599" y="1409699"/>
                </a:lnTo>
                <a:lnTo>
                  <a:pt x="124695" y="1409699"/>
                </a:lnTo>
                <a:lnTo>
                  <a:pt x="124695" y="1396999"/>
                </a:lnTo>
                <a:close/>
              </a:path>
              <a:path w="126365" h="1981200">
                <a:moveTo>
                  <a:pt x="101835" y="1269999"/>
                </a:moveTo>
                <a:lnTo>
                  <a:pt x="101835" y="1308099"/>
                </a:lnTo>
                <a:lnTo>
                  <a:pt x="106407" y="1295399"/>
                </a:lnTo>
                <a:lnTo>
                  <a:pt x="124695" y="1295399"/>
                </a:lnTo>
                <a:lnTo>
                  <a:pt x="124695" y="1282699"/>
                </a:lnTo>
                <a:lnTo>
                  <a:pt x="106407" y="1282699"/>
                </a:lnTo>
                <a:lnTo>
                  <a:pt x="101835" y="1269999"/>
                </a:lnTo>
                <a:close/>
              </a:path>
              <a:path w="126365" h="1981200">
                <a:moveTo>
                  <a:pt x="124695" y="1295399"/>
                </a:moveTo>
                <a:lnTo>
                  <a:pt x="118599" y="1295399"/>
                </a:lnTo>
                <a:lnTo>
                  <a:pt x="124695" y="1308099"/>
                </a:lnTo>
                <a:lnTo>
                  <a:pt x="124695" y="1295399"/>
                </a:lnTo>
                <a:close/>
              </a:path>
              <a:path w="126365" h="1981200">
                <a:moveTo>
                  <a:pt x="118599" y="1257299"/>
                </a:moveTo>
                <a:lnTo>
                  <a:pt x="106407" y="1257299"/>
                </a:lnTo>
                <a:lnTo>
                  <a:pt x="101835" y="1269999"/>
                </a:lnTo>
                <a:lnTo>
                  <a:pt x="106407" y="1282699"/>
                </a:lnTo>
                <a:lnTo>
                  <a:pt x="118599" y="1282699"/>
                </a:lnTo>
                <a:lnTo>
                  <a:pt x="124695" y="1269999"/>
                </a:lnTo>
                <a:lnTo>
                  <a:pt x="118599" y="1257299"/>
                </a:lnTo>
                <a:close/>
              </a:path>
              <a:path w="126365" h="1981200">
                <a:moveTo>
                  <a:pt x="124695" y="1269999"/>
                </a:moveTo>
                <a:lnTo>
                  <a:pt x="118599" y="1282699"/>
                </a:lnTo>
                <a:lnTo>
                  <a:pt x="124695" y="1282699"/>
                </a:lnTo>
                <a:lnTo>
                  <a:pt x="124695" y="1269999"/>
                </a:lnTo>
                <a:close/>
              </a:path>
              <a:path w="126365" h="1981200">
                <a:moveTo>
                  <a:pt x="101835" y="1231899"/>
                </a:moveTo>
                <a:lnTo>
                  <a:pt x="101835" y="1269999"/>
                </a:lnTo>
                <a:lnTo>
                  <a:pt x="106407" y="1257299"/>
                </a:lnTo>
                <a:lnTo>
                  <a:pt x="124187" y="1257299"/>
                </a:lnTo>
                <a:lnTo>
                  <a:pt x="123679" y="1244599"/>
                </a:lnTo>
                <a:lnTo>
                  <a:pt x="106407" y="1244599"/>
                </a:lnTo>
                <a:lnTo>
                  <a:pt x="101835" y="1231899"/>
                </a:lnTo>
                <a:close/>
              </a:path>
              <a:path w="126365" h="1981200">
                <a:moveTo>
                  <a:pt x="124187" y="1257299"/>
                </a:moveTo>
                <a:lnTo>
                  <a:pt x="118599" y="1257299"/>
                </a:lnTo>
                <a:lnTo>
                  <a:pt x="124695" y="1269999"/>
                </a:lnTo>
                <a:lnTo>
                  <a:pt x="124187" y="1257299"/>
                </a:lnTo>
                <a:close/>
              </a:path>
              <a:path w="126365" h="1981200">
                <a:moveTo>
                  <a:pt x="122409" y="1219199"/>
                </a:moveTo>
                <a:lnTo>
                  <a:pt x="101835" y="1219199"/>
                </a:lnTo>
                <a:lnTo>
                  <a:pt x="101835" y="1231899"/>
                </a:lnTo>
                <a:lnTo>
                  <a:pt x="106407" y="1244599"/>
                </a:lnTo>
                <a:lnTo>
                  <a:pt x="118599" y="1244599"/>
                </a:lnTo>
                <a:lnTo>
                  <a:pt x="123171" y="1231899"/>
                </a:lnTo>
                <a:lnTo>
                  <a:pt x="122409" y="1219199"/>
                </a:lnTo>
                <a:close/>
              </a:path>
              <a:path w="126365" h="1981200">
                <a:moveTo>
                  <a:pt x="123171" y="1231899"/>
                </a:moveTo>
                <a:lnTo>
                  <a:pt x="118599" y="1244599"/>
                </a:lnTo>
                <a:lnTo>
                  <a:pt x="123679" y="1244599"/>
                </a:lnTo>
                <a:lnTo>
                  <a:pt x="123171" y="1231899"/>
                </a:lnTo>
                <a:close/>
              </a:path>
              <a:path w="126365" h="1981200">
                <a:moveTo>
                  <a:pt x="120123" y="1181099"/>
                </a:moveTo>
                <a:lnTo>
                  <a:pt x="120123" y="1193799"/>
                </a:lnTo>
                <a:lnTo>
                  <a:pt x="98787" y="1193799"/>
                </a:lnTo>
                <a:lnTo>
                  <a:pt x="101835" y="1231899"/>
                </a:lnTo>
                <a:lnTo>
                  <a:pt x="101835" y="1219199"/>
                </a:lnTo>
                <a:lnTo>
                  <a:pt x="122409" y="1219199"/>
                </a:lnTo>
                <a:lnTo>
                  <a:pt x="120885" y="1193799"/>
                </a:lnTo>
                <a:lnTo>
                  <a:pt x="120123" y="1193799"/>
                </a:lnTo>
                <a:lnTo>
                  <a:pt x="120123" y="1181099"/>
                </a:lnTo>
                <a:close/>
              </a:path>
              <a:path w="126365" h="1981200">
                <a:moveTo>
                  <a:pt x="123171" y="1219199"/>
                </a:moveTo>
                <a:lnTo>
                  <a:pt x="122409" y="1219199"/>
                </a:lnTo>
                <a:lnTo>
                  <a:pt x="123171" y="1231899"/>
                </a:lnTo>
                <a:lnTo>
                  <a:pt x="123171" y="1219199"/>
                </a:lnTo>
                <a:close/>
              </a:path>
              <a:path w="126365" h="1981200">
                <a:moveTo>
                  <a:pt x="112503" y="1130299"/>
                </a:moveTo>
                <a:lnTo>
                  <a:pt x="100311" y="1130299"/>
                </a:lnTo>
                <a:lnTo>
                  <a:pt x="95739" y="1142999"/>
                </a:lnTo>
                <a:lnTo>
                  <a:pt x="98787" y="1193799"/>
                </a:lnTo>
                <a:lnTo>
                  <a:pt x="98787" y="1181099"/>
                </a:lnTo>
                <a:lnTo>
                  <a:pt x="120123" y="1181099"/>
                </a:lnTo>
                <a:lnTo>
                  <a:pt x="118091" y="1155699"/>
                </a:lnTo>
                <a:lnTo>
                  <a:pt x="117075" y="1155699"/>
                </a:lnTo>
                <a:lnTo>
                  <a:pt x="117075" y="1142999"/>
                </a:lnTo>
                <a:lnTo>
                  <a:pt x="112503" y="1130299"/>
                </a:lnTo>
                <a:close/>
              </a:path>
              <a:path w="126365" h="1981200">
                <a:moveTo>
                  <a:pt x="120123" y="1181099"/>
                </a:moveTo>
                <a:lnTo>
                  <a:pt x="98787" y="1181099"/>
                </a:lnTo>
                <a:lnTo>
                  <a:pt x="98787" y="1193799"/>
                </a:lnTo>
                <a:lnTo>
                  <a:pt x="120123" y="1181099"/>
                </a:lnTo>
                <a:close/>
              </a:path>
              <a:path w="126365" h="1981200">
                <a:moveTo>
                  <a:pt x="95739" y="1142999"/>
                </a:moveTo>
                <a:lnTo>
                  <a:pt x="95739" y="1155699"/>
                </a:lnTo>
                <a:lnTo>
                  <a:pt x="96501" y="1155699"/>
                </a:lnTo>
                <a:lnTo>
                  <a:pt x="95739" y="1142999"/>
                </a:lnTo>
                <a:close/>
              </a:path>
              <a:path w="126365" h="1981200">
                <a:moveTo>
                  <a:pt x="117075" y="1142999"/>
                </a:moveTo>
                <a:lnTo>
                  <a:pt x="117075" y="1155699"/>
                </a:lnTo>
                <a:lnTo>
                  <a:pt x="118091" y="1155699"/>
                </a:lnTo>
                <a:lnTo>
                  <a:pt x="117075" y="1142999"/>
                </a:lnTo>
                <a:close/>
              </a:path>
              <a:path w="126365" h="1981200">
                <a:moveTo>
                  <a:pt x="107931" y="1092199"/>
                </a:moveTo>
                <a:lnTo>
                  <a:pt x="95739" y="1092199"/>
                </a:lnTo>
                <a:lnTo>
                  <a:pt x="91167" y="1104899"/>
                </a:lnTo>
                <a:lnTo>
                  <a:pt x="95739" y="1142999"/>
                </a:lnTo>
                <a:lnTo>
                  <a:pt x="100311" y="1130299"/>
                </a:lnTo>
                <a:lnTo>
                  <a:pt x="115551" y="1130299"/>
                </a:lnTo>
                <a:lnTo>
                  <a:pt x="114027" y="1117599"/>
                </a:lnTo>
                <a:lnTo>
                  <a:pt x="112503" y="1117599"/>
                </a:lnTo>
                <a:lnTo>
                  <a:pt x="112503" y="1104899"/>
                </a:lnTo>
                <a:lnTo>
                  <a:pt x="107931" y="1092199"/>
                </a:lnTo>
                <a:close/>
              </a:path>
              <a:path w="126365" h="1981200">
                <a:moveTo>
                  <a:pt x="115551" y="1130299"/>
                </a:moveTo>
                <a:lnTo>
                  <a:pt x="112503" y="1130299"/>
                </a:lnTo>
                <a:lnTo>
                  <a:pt x="117075" y="1142999"/>
                </a:lnTo>
                <a:lnTo>
                  <a:pt x="115551" y="1130299"/>
                </a:lnTo>
                <a:close/>
              </a:path>
              <a:path w="126365" h="1981200">
                <a:moveTo>
                  <a:pt x="91167" y="1104899"/>
                </a:moveTo>
                <a:lnTo>
                  <a:pt x="91167" y="1117599"/>
                </a:lnTo>
                <a:lnTo>
                  <a:pt x="92691" y="1117599"/>
                </a:lnTo>
                <a:lnTo>
                  <a:pt x="91167" y="1104899"/>
                </a:lnTo>
                <a:close/>
              </a:path>
              <a:path w="126365" h="1981200">
                <a:moveTo>
                  <a:pt x="112503" y="1104899"/>
                </a:moveTo>
                <a:lnTo>
                  <a:pt x="112503" y="1117599"/>
                </a:lnTo>
                <a:lnTo>
                  <a:pt x="114027" y="1117599"/>
                </a:lnTo>
                <a:lnTo>
                  <a:pt x="112503" y="1104899"/>
                </a:lnTo>
                <a:close/>
              </a:path>
              <a:path w="126365" h="1981200">
                <a:moveTo>
                  <a:pt x="103359" y="1054099"/>
                </a:moveTo>
                <a:lnTo>
                  <a:pt x="91167" y="1054099"/>
                </a:lnTo>
                <a:lnTo>
                  <a:pt x="86595" y="1066799"/>
                </a:lnTo>
                <a:lnTo>
                  <a:pt x="91167" y="1104899"/>
                </a:lnTo>
                <a:lnTo>
                  <a:pt x="95739" y="1092199"/>
                </a:lnTo>
                <a:lnTo>
                  <a:pt x="110979" y="1092199"/>
                </a:lnTo>
                <a:lnTo>
                  <a:pt x="109455" y="1079499"/>
                </a:lnTo>
                <a:lnTo>
                  <a:pt x="107931" y="1079499"/>
                </a:lnTo>
                <a:lnTo>
                  <a:pt x="107931" y="1066799"/>
                </a:lnTo>
                <a:lnTo>
                  <a:pt x="103359" y="1054099"/>
                </a:lnTo>
                <a:close/>
              </a:path>
              <a:path w="126365" h="1981200">
                <a:moveTo>
                  <a:pt x="110979" y="1092199"/>
                </a:moveTo>
                <a:lnTo>
                  <a:pt x="107931" y="1092199"/>
                </a:lnTo>
                <a:lnTo>
                  <a:pt x="112503" y="1104899"/>
                </a:lnTo>
                <a:lnTo>
                  <a:pt x="110979" y="1092199"/>
                </a:lnTo>
                <a:close/>
              </a:path>
              <a:path w="126365" h="1981200">
                <a:moveTo>
                  <a:pt x="86595" y="1066799"/>
                </a:moveTo>
                <a:lnTo>
                  <a:pt x="86595" y="1079499"/>
                </a:lnTo>
                <a:lnTo>
                  <a:pt x="88119" y="1079499"/>
                </a:lnTo>
                <a:lnTo>
                  <a:pt x="86595" y="1066799"/>
                </a:lnTo>
                <a:close/>
              </a:path>
              <a:path w="126365" h="1981200">
                <a:moveTo>
                  <a:pt x="107931" y="1066799"/>
                </a:moveTo>
                <a:lnTo>
                  <a:pt x="107931" y="1079499"/>
                </a:lnTo>
                <a:lnTo>
                  <a:pt x="109455" y="1079499"/>
                </a:lnTo>
                <a:lnTo>
                  <a:pt x="107931" y="1066799"/>
                </a:lnTo>
                <a:close/>
              </a:path>
              <a:path w="126365" h="1981200">
                <a:moveTo>
                  <a:pt x="80499" y="1028699"/>
                </a:moveTo>
                <a:lnTo>
                  <a:pt x="86595" y="1066799"/>
                </a:lnTo>
                <a:lnTo>
                  <a:pt x="91167" y="1054099"/>
                </a:lnTo>
                <a:lnTo>
                  <a:pt x="105899" y="1054099"/>
                </a:lnTo>
                <a:lnTo>
                  <a:pt x="103867" y="1041399"/>
                </a:lnTo>
                <a:lnTo>
                  <a:pt x="85071" y="1041399"/>
                </a:lnTo>
                <a:lnTo>
                  <a:pt x="80499" y="1028699"/>
                </a:lnTo>
                <a:close/>
              </a:path>
              <a:path w="126365" h="1981200">
                <a:moveTo>
                  <a:pt x="105899" y="1054099"/>
                </a:moveTo>
                <a:lnTo>
                  <a:pt x="103359" y="1054099"/>
                </a:lnTo>
                <a:lnTo>
                  <a:pt x="107931" y="1066799"/>
                </a:lnTo>
                <a:lnTo>
                  <a:pt x="105899" y="1054099"/>
                </a:lnTo>
                <a:close/>
              </a:path>
              <a:path w="126365" h="1981200">
                <a:moveTo>
                  <a:pt x="99930" y="1015999"/>
                </a:moveTo>
                <a:lnTo>
                  <a:pt x="80499" y="1015999"/>
                </a:lnTo>
                <a:lnTo>
                  <a:pt x="80499" y="1028699"/>
                </a:lnTo>
                <a:lnTo>
                  <a:pt x="85071" y="1041399"/>
                </a:lnTo>
                <a:lnTo>
                  <a:pt x="97263" y="1041399"/>
                </a:lnTo>
                <a:lnTo>
                  <a:pt x="101835" y="1028699"/>
                </a:lnTo>
                <a:lnTo>
                  <a:pt x="99930" y="1015999"/>
                </a:lnTo>
                <a:close/>
              </a:path>
              <a:path w="126365" h="1981200">
                <a:moveTo>
                  <a:pt x="101835" y="1028699"/>
                </a:moveTo>
                <a:lnTo>
                  <a:pt x="97263" y="1041399"/>
                </a:lnTo>
                <a:lnTo>
                  <a:pt x="103867" y="1041399"/>
                </a:lnTo>
                <a:lnTo>
                  <a:pt x="101835" y="1028699"/>
                </a:lnTo>
                <a:close/>
              </a:path>
              <a:path w="126365" h="1981200">
                <a:moveTo>
                  <a:pt x="94215" y="977899"/>
                </a:moveTo>
                <a:lnTo>
                  <a:pt x="72879" y="990599"/>
                </a:lnTo>
                <a:lnTo>
                  <a:pt x="80499" y="1028699"/>
                </a:lnTo>
                <a:lnTo>
                  <a:pt x="80499" y="1015999"/>
                </a:lnTo>
                <a:lnTo>
                  <a:pt x="99930" y="1015999"/>
                </a:lnTo>
                <a:lnTo>
                  <a:pt x="96120" y="990599"/>
                </a:lnTo>
                <a:lnTo>
                  <a:pt x="95739" y="990599"/>
                </a:lnTo>
                <a:lnTo>
                  <a:pt x="95739" y="988059"/>
                </a:lnTo>
                <a:lnTo>
                  <a:pt x="94215" y="977899"/>
                </a:lnTo>
                <a:close/>
              </a:path>
              <a:path w="126365" h="1981200">
                <a:moveTo>
                  <a:pt x="101835" y="1015999"/>
                </a:moveTo>
                <a:lnTo>
                  <a:pt x="99930" y="1015999"/>
                </a:lnTo>
                <a:lnTo>
                  <a:pt x="101835" y="1028699"/>
                </a:lnTo>
                <a:lnTo>
                  <a:pt x="101835" y="1015999"/>
                </a:lnTo>
                <a:close/>
              </a:path>
              <a:path w="126365" h="1981200">
                <a:moveTo>
                  <a:pt x="88119" y="939799"/>
                </a:moveTo>
                <a:lnTo>
                  <a:pt x="88119" y="952499"/>
                </a:lnTo>
                <a:lnTo>
                  <a:pt x="66783" y="952499"/>
                </a:lnTo>
                <a:lnTo>
                  <a:pt x="72879" y="990599"/>
                </a:lnTo>
                <a:lnTo>
                  <a:pt x="72879" y="977899"/>
                </a:lnTo>
                <a:lnTo>
                  <a:pt x="94215" y="977899"/>
                </a:lnTo>
                <a:lnTo>
                  <a:pt x="90151" y="952499"/>
                </a:lnTo>
                <a:lnTo>
                  <a:pt x="88119" y="952499"/>
                </a:lnTo>
                <a:lnTo>
                  <a:pt x="88119" y="939799"/>
                </a:lnTo>
                <a:close/>
              </a:path>
              <a:path w="126365" h="1981200">
                <a:moveTo>
                  <a:pt x="94215" y="977899"/>
                </a:moveTo>
                <a:lnTo>
                  <a:pt x="72879" y="977899"/>
                </a:lnTo>
                <a:lnTo>
                  <a:pt x="72879" y="990599"/>
                </a:lnTo>
                <a:lnTo>
                  <a:pt x="94215" y="977899"/>
                </a:lnTo>
                <a:close/>
              </a:path>
              <a:path w="126365" h="1981200">
                <a:moveTo>
                  <a:pt x="95739" y="988059"/>
                </a:moveTo>
                <a:lnTo>
                  <a:pt x="95739" y="990599"/>
                </a:lnTo>
                <a:lnTo>
                  <a:pt x="96120" y="990599"/>
                </a:lnTo>
                <a:lnTo>
                  <a:pt x="95739" y="988059"/>
                </a:lnTo>
                <a:close/>
              </a:path>
              <a:path w="126365" h="1981200">
                <a:moveTo>
                  <a:pt x="95739" y="977899"/>
                </a:moveTo>
                <a:lnTo>
                  <a:pt x="94215" y="977899"/>
                </a:lnTo>
                <a:lnTo>
                  <a:pt x="95739" y="988059"/>
                </a:lnTo>
                <a:lnTo>
                  <a:pt x="95739" y="977899"/>
                </a:lnTo>
                <a:close/>
              </a:path>
              <a:path w="126365" h="1981200">
                <a:moveTo>
                  <a:pt x="77451" y="888999"/>
                </a:moveTo>
                <a:lnTo>
                  <a:pt x="65259" y="888999"/>
                </a:lnTo>
                <a:lnTo>
                  <a:pt x="60687" y="901699"/>
                </a:lnTo>
                <a:lnTo>
                  <a:pt x="66783" y="952499"/>
                </a:lnTo>
                <a:lnTo>
                  <a:pt x="66783" y="939799"/>
                </a:lnTo>
                <a:lnTo>
                  <a:pt x="88119" y="939799"/>
                </a:lnTo>
                <a:lnTo>
                  <a:pt x="84055" y="914399"/>
                </a:lnTo>
                <a:lnTo>
                  <a:pt x="82023" y="914399"/>
                </a:lnTo>
                <a:lnTo>
                  <a:pt x="82023" y="901699"/>
                </a:lnTo>
                <a:lnTo>
                  <a:pt x="77451" y="888999"/>
                </a:lnTo>
                <a:close/>
              </a:path>
              <a:path w="126365" h="1981200">
                <a:moveTo>
                  <a:pt x="88119" y="939799"/>
                </a:moveTo>
                <a:lnTo>
                  <a:pt x="66783" y="939799"/>
                </a:lnTo>
                <a:lnTo>
                  <a:pt x="66783" y="952499"/>
                </a:lnTo>
                <a:lnTo>
                  <a:pt x="88119" y="939799"/>
                </a:lnTo>
                <a:close/>
              </a:path>
              <a:path w="126365" h="1981200">
                <a:moveTo>
                  <a:pt x="60687" y="901699"/>
                </a:moveTo>
                <a:lnTo>
                  <a:pt x="60687" y="914399"/>
                </a:lnTo>
                <a:lnTo>
                  <a:pt x="62211" y="914399"/>
                </a:lnTo>
                <a:lnTo>
                  <a:pt x="60687" y="901699"/>
                </a:lnTo>
                <a:close/>
              </a:path>
              <a:path w="126365" h="1981200">
                <a:moveTo>
                  <a:pt x="82023" y="901699"/>
                </a:moveTo>
                <a:lnTo>
                  <a:pt x="82023" y="914399"/>
                </a:lnTo>
                <a:lnTo>
                  <a:pt x="84055" y="914399"/>
                </a:lnTo>
                <a:lnTo>
                  <a:pt x="82023" y="901699"/>
                </a:lnTo>
                <a:close/>
              </a:path>
              <a:path w="126365" h="1981200">
                <a:moveTo>
                  <a:pt x="56115" y="863599"/>
                </a:moveTo>
                <a:lnTo>
                  <a:pt x="60687" y="901699"/>
                </a:lnTo>
                <a:lnTo>
                  <a:pt x="65259" y="888999"/>
                </a:lnTo>
                <a:lnTo>
                  <a:pt x="80499" y="888999"/>
                </a:lnTo>
                <a:lnTo>
                  <a:pt x="78975" y="876299"/>
                </a:lnTo>
                <a:lnTo>
                  <a:pt x="60687" y="876299"/>
                </a:lnTo>
                <a:lnTo>
                  <a:pt x="56115" y="863599"/>
                </a:lnTo>
                <a:close/>
              </a:path>
              <a:path w="126365" h="1981200">
                <a:moveTo>
                  <a:pt x="80499" y="888999"/>
                </a:moveTo>
                <a:lnTo>
                  <a:pt x="77451" y="888999"/>
                </a:lnTo>
                <a:lnTo>
                  <a:pt x="82023" y="901699"/>
                </a:lnTo>
                <a:lnTo>
                  <a:pt x="80499" y="888999"/>
                </a:lnTo>
                <a:close/>
              </a:path>
              <a:path w="126365" h="1981200">
                <a:moveTo>
                  <a:pt x="76308" y="850899"/>
                </a:moveTo>
                <a:lnTo>
                  <a:pt x="56115" y="850899"/>
                </a:lnTo>
                <a:lnTo>
                  <a:pt x="56115" y="863599"/>
                </a:lnTo>
                <a:lnTo>
                  <a:pt x="60687" y="876299"/>
                </a:lnTo>
                <a:lnTo>
                  <a:pt x="72879" y="876299"/>
                </a:lnTo>
                <a:lnTo>
                  <a:pt x="77451" y="863599"/>
                </a:lnTo>
                <a:lnTo>
                  <a:pt x="76308" y="850899"/>
                </a:lnTo>
                <a:close/>
              </a:path>
              <a:path w="126365" h="1981200">
                <a:moveTo>
                  <a:pt x="77451" y="863599"/>
                </a:moveTo>
                <a:lnTo>
                  <a:pt x="72879" y="876299"/>
                </a:lnTo>
                <a:lnTo>
                  <a:pt x="78975" y="876299"/>
                </a:lnTo>
                <a:lnTo>
                  <a:pt x="77451" y="863599"/>
                </a:lnTo>
                <a:close/>
              </a:path>
              <a:path w="126365" h="1981200">
                <a:moveTo>
                  <a:pt x="72879" y="812799"/>
                </a:moveTo>
                <a:lnTo>
                  <a:pt x="72879" y="825499"/>
                </a:lnTo>
                <a:lnTo>
                  <a:pt x="51543" y="825499"/>
                </a:lnTo>
                <a:lnTo>
                  <a:pt x="56115" y="863599"/>
                </a:lnTo>
                <a:lnTo>
                  <a:pt x="56115" y="850899"/>
                </a:lnTo>
                <a:lnTo>
                  <a:pt x="76308" y="850899"/>
                </a:lnTo>
                <a:lnTo>
                  <a:pt x="74022" y="825499"/>
                </a:lnTo>
                <a:lnTo>
                  <a:pt x="72879" y="825499"/>
                </a:lnTo>
                <a:lnTo>
                  <a:pt x="72879" y="812799"/>
                </a:lnTo>
                <a:close/>
              </a:path>
              <a:path w="126365" h="1981200">
                <a:moveTo>
                  <a:pt x="77451" y="850899"/>
                </a:moveTo>
                <a:lnTo>
                  <a:pt x="76308" y="850899"/>
                </a:lnTo>
                <a:lnTo>
                  <a:pt x="77451" y="863599"/>
                </a:lnTo>
                <a:lnTo>
                  <a:pt x="77451" y="850899"/>
                </a:lnTo>
                <a:close/>
              </a:path>
              <a:path w="126365" h="1981200">
                <a:moveTo>
                  <a:pt x="63735" y="761999"/>
                </a:moveTo>
                <a:lnTo>
                  <a:pt x="53067" y="761999"/>
                </a:lnTo>
                <a:lnTo>
                  <a:pt x="48495" y="774699"/>
                </a:lnTo>
                <a:lnTo>
                  <a:pt x="51543" y="825499"/>
                </a:lnTo>
                <a:lnTo>
                  <a:pt x="51543" y="812799"/>
                </a:lnTo>
                <a:lnTo>
                  <a:pt x="72879" y="812799"/>
                </a:lnTo>
                <a:lnTo>
                  <a:pt x="70847" y="787399"/>
                </a:lnTo>
                <a:lnTo>
                  <a:pt x="69831" y="787399"/>
                </a:lnTo>
                <a:lnTo>
                  <a:pt x="69831" y="774699"/>
                </a:lnTo>
                <a:lnTo>
                  <a:pt x="63735" y="761999"/>
                </a:lnTo>
                <a:close/>
              </a:path>
              <a:path w="126365" h="1981200">
                <a:moveTo>
                  <a:pt x="72879" y="812799"/>
                </a:moveTo>
                <a:lnTo>
                  <a:pt x="51543" y="812799"/>
                </a:lnTo>
                <a:lnTo>
                  <a:pt x="51543" y="825499"/>
                </a:lnTo>
                <a:lnTo>
                  <a:pt x="72879" y="812799"/>
                </a:lnTo>
                <a:close/>
              </a:path>
              <a:path w="126365" h="1981200">
                <a:moveTo>
                  <a:pt x="48495" y="774699"/>
                </a:moveTo>
                <a:lnTo>
                  <a:pt x="48495" y="787399"/>
                </a:lnTo>
                <a:lnTo>
                  <a:pt x="49257" y="787399"/>
                </a:lnTo>
                <a:lnTo>
                  <a:pt x="48495" y="774699"/>
                </a:lnTo>
                <a:close/>
              </a:path>
              <a:path w="126365" h="1981200">
                <a:moveTo>
                  <a:pt x="69831" y="774699"/>
                </a:moveTo>
                <a:lnTo>
                  <a:pt x="69831" y="787399"/>
                </a:lnTo>
                <a:lnTo>
                  <a:pt x="70847" y="787399"/>
                </a:lnTo>
                <a:lnTo>
                  <a:pt x="69831" y="774699"/>
                </a:lnTo>
                <a:close/>
              </a:path>
              <a:path w="126365" h="1981200">
                <a:moveTo>
                  <a:pt x="64497" y="723899"/>
                </a:moveTo>
                <a:lnTo>
                  <a:pt x="45447" y="723899"/>
                </a:lnTo>
                <a:lnTo>
                  <a:pt x="45447" y="736599"/>
                </a:lnTo>
                <a:lnTo>
                  <a:pt x="48495" y="774699"/>
                </a:lnTo>
                <a:lnTo>
                  <a:pt x="53067" y="761999"/>
                </a:lnTo>
                <a:lnTo>
                  <a:pt x="68307" y="761999"/>
                </a:lnTo>
                <a:lnTo>
                  <a:pt x="65259" y="736599"/>
                </a:lnTo>
                <a:lnTo>
                  <a:pt x="64497" y="723899"/>
                </a:lnTo>
                <a:close/>
              </a:path>
              <a:path w="126365" h="1981200">
                <a:moveTo>
                  <a:pt x="68307" y="761999"/>
                </a:moveTo>
                <a:lnTo>
                  <a:pt x="63735" y="761999"/>
                </a:lnTo>
                <a:lnTo>
                  <a:pt x="69831" y="774699"/>
                </a:lnTo>
                <a:lnTo>
                  <a:pt x="68307" y="761999"/>
                </a:lnTo>
                <a:close/>
              </a:path>
              <a:path w="126365" h="1981200">
                <a:moveTo>
                  <a:pt x="42399" y="685799"/>
                </a:moveTo>
                <a:lnTo>
                  <a:pt x="45447" y="736599"/>
                </a:lnTo>
                <a:lnTo>
                  <a:pt x="45447" y="723899"/>
                </a:lnTo>
                <a:lnTo>
                  <a:pt x="64497" y="723899"/>
                </a:lnTo>
                <a:lnTo>
                  <a:pt x="62973" y="698499"/>
                </a:lnTo>
                <a:lnTo>
                  <a:pt x="46971" y="698499"/>
                </a:lnTo>
                <a:lnTo>
                  <a:pt x="42399" y="685799"/>
                </a:lnTo>
                <a:close/>
              </a:path>
              <a:path w="126365" h="1981200">
                <a:moveTo>
                  <a:pt x="65259" y="723899"/>
                </a:moveTo>
                <a:lnTo>
                  <a:pt x="64497" y="723899"/>
                </a:lnTo>
                <a:lnTo>
                  <a:pt x="65259" y="736599"/>
                </a:lnTo>
                <a:lnTo>
                  <a:pt x="65259" y="723899"/>
                </a:lnTo>
                <a:close/>
              </a:path>
              <a:path w="126365" h="1981200">
                <a:moveTo>
                  <a:pt x="61449" y="673099"/>
                </a:moveTo>
                <a:lnTo>
                  <a:pt x="42399" y="673099"/>
                </a:lnTo>
                <a:lnTo>
                  <a:pt x="42399" y="685799"/>
                </a:lnTo>
                <a:lnTo>
                  <a:pt x="46971" y="698499"/>
                </a:lnTo>
                <a:lnTo>
                  <a:pt x="57639" y="698499"/>
                </a:lnTo>
                <a:lnTo>
                  <a:pt x="62211" y="685799"/>
                </a:lnTo>
                <a:lnTo>
                  <a:pt x="61449" y="673099"/>
                </a:lnTo>
                <a:close/>
              </a:path>
              <a:path w="126365" h="1981200">
                <a:moveTo>
                  <a:pt x="62211" y="685799"/>
                </a:moveTo>
                <a:lnTo>
                  <a:pt x="57639" y="698499"/>
                </a:lnTo>
                <a:lnTo>
                  <a:pt x="62973" y="698499"/>
                </a:lnTo>
                <a:lnTo>
                  <a:pt x="62211" y="685799"/>
                </a:lnTo>
                <a:close/>
              </a:path>
              <a:path w="126365" h="1981200">
                <a:moveTo>
                  <a:pt x="54591" y="622300"/>
                </a:moveTo>
                <a:lnTo>
                  <a:pt x="43923" y="622300"/>
                </a:lnTo>
                <a:lnTo>
                  <a:pt x="39351" y="634999"/>
                </a:lnTo>
                <a:lnTo>
                  <a:pt x="42399" y="685799"/>
                </a:lnTo>
                <a:lnTo>
                  <a:pt x="42399" y="673099"/>
                </a:lnTo>
                <a:lnTo>
                  <a:pt x="61449" y="673099"/>
                </a:lnTo>
                <a:lnTo>
                  <a:pt x="59925" y="647699"/>
                </a:lnTo>
                <a:lnTo>
                  <a:pt x="59163" y="647699"/>
                </a:lnTo>
                <a:lnTo>
                  <a:pt x="59163" y="634999"/>
                </a:lnTo>
                <a:lnTo>
                  <a:pt x="54591" y="622300"/>
                </a:lnTo>
                <a:close/>
              </a:path>
              <a:path w="126365" h="1981200">
                <a:moveTo>
                  <a:pt x="62211" y="673099"/>
                </a:moveTo>
                <a:lnTo>
                  <a:pt x="61449" y="673099"/>
                </a:lnTo>
                <a:lnTo>
                  <a:pt x="62211" y="685799"/>
                </a:lnTo>
                <a:lnTo>
                  <a:pt x="62211" y="673099"/>
                </a:lnTo>
                <a:close/>
              </a:path>
              <a:path w="126365" h="1981200">
                <a:moveTo>
                  <a:pt x="39351" y="634999"/>
                </a:moveTo>
                <a:lnTo>
                  <a:pt x="39351" y="647699"/>
                </a:lnTo>
                <a:lnTo>
                  <a:pt x="40113" y="647699"/>
                </a:lnTo>
                <a:lnTo>
                  <a:pt x="39351" y="634999"/>
                </a:lnTo>
                <a:close/>
              </a:path>
              <a:path w="126365" h="1981200">
                <a:moveTo>
                  <a:pt x="59163" y="634999"/>
                </a:moveTo>
                <a:lnTo>
                  <a:pt x="59163" y="647699"/>
                </a:lnTo>
                <a:lnTo>
                  <a:pt x="59925" y="647699"/>
                </a:lnTo>
                <a:lnTo>
                  <a:pt x="59163" y="634999"/>
                </a:lnTo>
                <a:close/>
              </a:path>
              <a:path w="126365" h="1981200">
                <a:moveTo>
                  <a:pt x="36303" y="596900"/>
                </a:moveTo>
                <a:lnTo>
                  <a:pt x="39351" y="634999"/>
                </a:lnTo>
                <a:lnTo>
                  <a:pt x="43923" y="622300"/>
                </a:lnTo>
                <a:lnTo>
                  <a:pt x="58655" y="622300"/>
                </a:lnTo>
                <a:lnTo>
                  <a:pt x="58147" y="609600"/>
                </a:lnTo>
                <a:lnTo>
                  <a:pt x="40875" y="609600"/>
                </a:lnTo>
                <a:lnTo>
                  <a:pt x="36303" y="596900"/>
                </a:lnTo>
                <a:close/>
              </a:path>
              <a:path w="126365" h="1981200">
                <a:moveTo>
                  <a:pt x="58655" y="622300"/>
                </a:moveTo>
                <a:lnTo>
                  <a:pt x="54591" y="622300"/>
                </a:lnTo>
                <a:lnTo>
                  <a:pt x="59163" y="634999"/>
                </a:lnTo>
                <a:lnTo>
                  <a:pt x="58655" y="622300"/>
                </a:lnTo>
                <a:close/>
              </a:path>
              <a:path w="126365" h="1981200">
                <a:moveTo>
                  <a:pt x="56877" y="584200"/>
                </a:moveTo>
                <a:lnTo>
                  <a:pt x="36303" y="584200"/>
                </a:lnTo>
                <a:lnTo>
                  <a:pt x="36303" y="596900"/>
                </a:lnTo>
                <a:lnTo>
                  <a:pt x="40875" y="609600"/>
                </a:lnTo>
                <a:lnTo>
                  <a:pt x="53067" y="609600"/>
                </a:lnTo>
                <a:lnTo>
                  <a:pt x="57639" y="596900"/>
                </a:lnTo>
                <a:lnTo>
                  <a:pt x="56877" y="584200"/>
                </a:lnTo>
                <a:close/>
              </a:path>
              <a:path w="126365" h="1981200">
                <a:moveTo>
                  <a:pt x="57639" y="596900"/>
                </a:moveTo>
                <a:lnTo>
                  <a:pt x="53067" y="609600"/>
                </a:lnTo>
                <a:lnTo>
                  <a:pt x="58147" y="609600"/>
                </a:lnTo>
                <a:lnTo>
                  <a:pt x="57639" y="596900"/>
                </a:lnTo>
                <a:close/>
              </a:path>
              <a:path w="126365" h="1981200">
                <a:moveTo>
                  <a:pt x="50019" y="533400"/>
                </a:moveTo>
                <a:lnTo>
                  <a:pt x="39351" y="533400"/>
                </a:lnTo>
                <a:lnTo>
                  <a:pt x="34779" y="546100"/>
                </a:lnTo>
                <a:lnTo>
                  <a:pt x="36303" y="596900"/>
                </a:lnTo>
                <a:lnTo>
                  <a:pt x="36303" y="584200"/>
                </a:lnTo>
                <a:lnTo>
                  <a:pt x="56877" y="584200"/>
                </a:lnTo>
                <a:lnTo>
                  <a:pt x="55353" y="558800"/>
                </a:lnTo>
                <a:lnTo>
                  <a:pt x="54591" y="558800"/>
                </a:lnTo>
                <a:lnTo>
                  <a:pt x="54591" y="546100"/>
                </a:lnTo>
                <a:lnTo>
                  <a:pt x="50019" y="533400"/>
                </a:lnTo>
                <a:close/>
              </a:path>
              <a:path w="126365" h="1981200">
                <a:moveTo>
                  <a:pt x="57639" y="584200"/>
                </a:moveTo>
                <a:lnTo>
                  <a:pt x="56877" y="584200"/>
                </a:lnTo>
                <a:lnTo>
                  <a:pt x="57639" y="596900"/>
                </a:lnTo>
                <a:lnTo>
                  <a:pt x="57639" y="584200"/>
                </a:lnTo>
                <a:close/>
              </a:path>
              <a:path w="126365" h="1981200">
                <a:moveTo>
                  <a:pt x="34779" y="546100"/>
                </a:moveTo>
                <a:lnTo>
                  <a:pt x="34779" y="558800"/>
                </a:lnTo>
                <a:lnTo>
                  <a:pt x="35160" y="558800"/>
                </a:lnTo>
                <a:lnTo>
                  <a:pt x="34779" y="546100"/>
                </a:lnTo>
                <a:close/>
              </a:path>
              <a:path w="126365" h="1981200">
                <a:moveTo>
                  <a:pt x="54591" y="546100"/>
                </a:moveTo>
                <a:lnTo>
                  <a:pt x="54591" y="558800"/>
                </a:lnTo>
                <a:lnTo>
                  <a:pt x="55353" y="558800"/>
                </a:lnTo>
                <a:lnTo>
                  <a:pt x="54591" y="546100"/>
                </a:lnTo>
                <a:close/>
              </a:path>
              <a:path w="126365" h="1981200">
                <a:moveTo>
                  <a:pt x="52305" y="495300"/>
                </a:moveTo>
                <a:lnTo>
                  <a:pt x="31731" y="495300"/>
                </a:lnTo>
                <a:lnTo>
                  <a:pt x="31731" y="508000"/>
                </a:lnTo>
                <a:lnTo>
                  <a:pt x="34779" y="546100"/>
                </a:lnTo>
                <a:lnTo>
                  <a:pt x="39351" y="533400"/>
                </a:lnTo>
                <a:lnTo>
                  <a:pt x="54083" y="533400"/>
                </a:lnTo>
                <a:lnTo>
                  <a:pt x="53067" y="508000"/>
                </a:lnTo>
                <a:lnTo>
                  <a:pt x="52305" y="495300"/>
                </a:lnTo>
                <a:close/>
              </a:path>
              <a:path w="126365" h="1981200">
                <a:moveTo>
                  <a:pt x="54083" y="533400"/>
                </a:moveTo>
                <a:lnTo>
                  <a:pt x="50019" y="533400"/>
                </a:lnTo>
                <a:lnTo>
                  <a:pt x="54591" y="546100"/>
                </a:lnTo>
                <a:lnTo>
                  <a:pt x="54083" y="533400"/>
                </a:lnTo>
                <a:close/>
              </a:path>
              <a:path w="126365" h="1981200">
                <a:moveTo>
                  <a:pt x="25635" y="419100"/>
                </a:moveTo>
                <a:lnTo>
                  <a:pt x="28683" y="457200"/>
                </a:lnTo>
                <a:lnTo>
                  <a:pt x="31731" y="508000"/>
                </a:lnTo>
                <a:lnTo>
                  <a:pt x="31731" y="495300"/>
                </a:lnTo>
                <a:lnTo>
                  <a:pt x="52305" y="495300"/>
                </a:lnTo>
                <a:lnTo>
                  <a:pt x="50781" y="469900"/>
                </a:lnTo>
                <a:lnTo>
                  <a:pt x="50019" y="469900"/>
                </a:lnTo>
                <a:lnTo>
                  <a:pt x="50019" y="457200"/>
                </a:lnTo>
                <a:lnTo>
                  <a:pt x="46971" y="431800"/>
                </a:lnTo>
                <a:lnTo>
                  <a:pt x="30207" y="431800"/>
                </a:lnTo>
                <a:lnTo>
                  <a:pt x="25635" y="419100"/>
                </a:lnTo>
                <a:close/>
              </a:path>
              <a:path w="126365" h="1981200">
                <a:moveTo>
                  <a:pt x="53067" y="495300"/>
                </a:moveTo>
                <a:lnTo>
                  <a:pt x="52305" y="495300"/>
                </a:lnTo>
                <a:lnTo>
                  <a:pt x="53067" y="508000"/>
                </a:lnTo>
                <a:lnTo>
                  <a:pt x="53067" y="495300"/>
                </a:lnTo>
                <a:close/>
              </a:path>
              <a:path w="126365" h="1981200">
                <a:moveTo>
                  <a:pt x="28683" y="457200"/>
                </a:moveTo>
                <a:lnTo>
                  <a:pt x="28683" y="469900"/>
                </a:lnTo>
                <a:lnTo>
                  <a:pt x="29445" y="469900"/>
                </a:lnTo>
                <a:lnTo>
                  <a:pt x="28683" y="457200"/>
                </a:lnTo>
                <a:close/>
              </a:path>
              <a:path w="126365" h="1981200">
                <a:moveTo>
                  <a:pt x="50019" y="457200"/>
                </a:moveTo>
                <a:lnTo>
                  <a:pt x="50019" y="469900"/>
                </a:lnTo>
                <a:lnTo>
                  <a:pt x="50781" y="469900"/>
                </a:lnTo>
                <a:lnTo>
                  <a:pt x="50019" y="457200"/>
                </a:lnTo>
                <a:close/>
              </a:path>
              <a:path w="126365" h="1981200">
                <a:moveTo>
                  <a:pt x="43923" y="406400"/>
                </a:moveTo>
                <a:lnTo>
                  <a:pt x="25635" y="406400"/>
                </a:lnTo>
                <a:lnTo>
                  <a:pt x="25635" y="419100"/>
                </a:lnTo>
                <a:lnTo>
                  <a:pt x="30207" y="431800"/>
                </a:lnTo>
                <a:lnTo>
                  <a:pt x="40875" y="431800"/>
                </a:lnTo>
                <a:lnTo>
                  <a:pt x="45447" y="419100"/>
                </a:lnTo>
                <a:lnTo>
                  <a:pt x="43923" y="406400"/>
                </a:lnTo>
                <a:close/>
              </a:path>
              <a:path w="126365" h="1981200">
                <a:moveTo>
                  <a:pt x="45447" y="419100"/>
                </a:moveTo>
                <a:lnTo>
                  <a:pt x="40875" y="431800"/>
                </a:lnTo>
                <a:lnTo>
                  <a:pt x="46971" y="431800"/>
                </a:lnTo>
                <a:lnTo>
                  <a:pt x="45447" y="419100"/>
                </a:lnTo>
                <a:close/>
              </a:path>
              <a:path w="126365" h="1981200">
                <a:moveTo>
                  <a:pt x="34779" y="355600"/>
                </a:moveTo>
                <a:lnTo>
                  <a:pt x="24111" y="355600"/>
                </a:lnTo>
                <a:lnTo>
                  <a:pt x="19539" y="368300"/>
                </a:lnTo>
                <a:lnTo>
                  <a:pt x="25635" y="419100"/>
                </a:lnTo>
                <a:lnTo>
                  <a:pt x="25635" y="406400"/>
                </a:lnTo>
                <a:lnTo>
                  <a:pt x="43923" y="406400"/>
                </a:lnTo>
                <a:lnTo>
                  <a:pt x="40875" y="381000"/>
                </a:lnTo>
                <a:lnTo>
                  <a:pt x="39351" y="381000"/>
                </a:lnTo>
                <a:lnTo>
                  <a:pt x="39351" y="368300"/>
                </a:lnTo>
                <a:lnTo>
                  <a:pt x="34779" y="355600"/>
                </a:lnTo>
                <a:close/>
              </a:path>
              <a:path w="126365" h="1981200">
                <a:moveTo>
                  <a:pt x="45447" y="406400"/>
                </a:moveTo>
                <a:lnTo>
                  <a:pt x="43923" y="406400"/>
                </a:lnTo>
                <a:lnTo>
                  <a:pt x="45447" y="419100"/>
                </a:lnTo>
                <a:lnTo>
                  <a:pt x="45447" y="406400"/>
                </a:lnTo>
                <a:close/>
              </a:path>
              <a:path w="126365" h="1981200">
                <a:moveTo>
                  <a:pt x="19539" y="368300"/>
                </a:moveTo>
                <a:lnTo>
                  <a:pt x="19539" y="381000"/>
                </a:lnTo>
                <a:lnTo>
                  <a:pt x="21063" y="381000"/>
                </a:lnTo>
                <a:lnTo>
                  <a:pt x="19539" y="368300"/>
                </a:lnTo>
                <a:close/>
              </a:path>
              <a:path w="126365" h="1981200">
                <a:moveTo>
                  <a:pt x="39351" y="368300"/>
                </a:moveTo>
                <a:lnTo>
                  <a:pt x="39351" y="381000"/>
                </a:lnTo>
                <a:lnTo>
                  <a:pt x="40875" y="381000"/>
                </a:lnTo>
                <a:lnTo>
                  <a:pt x="39351" y="368300"/>
                </a:lnTo>
                <a:close/>
              </a:path>
              <a:path w="126365" h="1981200">
                <a:moveTo>
                  <a:pt x="16491" y="330200"/>
                </a:moveTo>
                <a:lnTo>
                  <a:pt x="19539" y="368300"/>
                </a:lnTo>
                <a:lnTo>
                  <a:pt x="24111" y="355600"/>
                </a:lnTo>
                <a:lnTo>
                  <a:pt x="38335" y="355600"/>
                </a:lnTo>
                <a:lnTo>
                  <a:pt x="37319" y="342900"/>
                </a:lnTo>
                <a:lnTo>
                  <a:pt x="21063" y="342900"/>
                </a:lnTo>
                <a:lnTo>
                  <a:pt x="16491" y="330200"/>
                </a:lnTo>
                <a:close/>
              </a:path>
              <a:path w="126365" h="1981200">
                <a:moveTo>
                  <a:pt x="38335" y="355600"/>
                </a:moveTo>
                <a:lnTo>
                  <a:pt x="34779" y="355600"/>
                </a:lnTo>
                <a:lnTo>
                  <a:pt x="39351" y="368300"/>
                </a:lnTo>
                <a:lnTo>
                  <a:pt x="38335" y="355600"/>
                </a:lnTo>
                <a:close/>
              </a:path>
              <a:path w="126365" h="1981200">
                <a:moveTo>
                  <a:pt x="35922" y="317500"/>
                </a:moveTo>
                <a:lnTo>
                  <a:pt x="16491" y="317500"/>
                </a:lnTo>
                <a:lnTo>
                  <a:pt x="16491" y="330200"/>
                </a:lnTo>
                <a:lnTo>
                  <a:pt x="21063" y="342900"/>
                </a:lnTo>
                <a:lnTo>
                  <a:pt x="31731" y="342900"/>
                </a:lnTo>
                <a:lnTo>
                  <a:pt x="36303" y="330200"/>
                </a:lnTo>
                <a:lnTo>
                  <a:pt x="35922" y="317500"/>
                </a:lnTo>
                <a:close/>
              </a:path>
              <a:path w="126365" h="1981200">
                <a:moveTo>
                  <a:pt x="36303" y="330200"/>
                </a:moveTo>
                <a:lnTo>
                  <a:pt x="31731" y="342900"/>
                </a:lnTo>
                <a:lnTo>
                  <a:pt x="37319" y="342900"/>
                </a:lnTo>
                <a:lnTo>
                  <a:pt x="36303" y="330200"/>
                </a:lnTo>
                <a:close/>
              </a:path>
              <a:path w="126365" h="1981200">
                <a:moveTo>
                  <a:pt x="34779" y="279400"/>
                </a:moveTo>
                <a:lnTo>
                  <a:pt x="34779" y="292100"/>
                </a:lnTo>
                <a:lnTo>
                  <a:pt x="14967" y="292100"/>
                </a:lnTo>
                <a:lnTo>
                  <a:pt x="16491" y="330200"/>
                </a:lnTo>
                <a:lnTo>
                  <a:pt x="16491" y="317500"/>
                </a:lnTo>
                <a:lnTo>
                  <a:pt x="35922" y="317500"/>
                </a:lnTo>
                <a:lnTo>
                  <a:pt x="35160" y="292100"/>
                </a:lnTo>
                <a:lnTo>
                  <a:pt x="34779" y="292100"/>
                </a:lnTo>
                <a:lnTo>
                  <a:pt x="34779" y="279400"/>
                </a:lnTo>
                <a:close/>
              </a:path>
              <a:path w="126365" h="1981200">
                <a:moveTo>
                  <a:pt x="36303" y="317500"/>
                </a:moveTo>
                <a:lnTo>
                  <a:pt x="35922" y="317500"/>
                </a:lnTo>
                <a:lnTo>
                  <a:pt x="36303" y="330200"/>
                </a:lnTo>
                <a:lnTo>
                  <a:pt x="36303" y="317500"/>
                </a:lnTo>
                <a:close/>
              </a:path>
              <a:path w="126365" h="1981200">
                <a:moveTo>
                  <a:pt x="8871" y="203200"/>
                </a:moveTo>
                <a:lnTo>
                  <a:pt x="11919" y="241300"/>
                </a:lnTo>
                <a:lnTo>
                  <a:pt x="14967" y="292100"/>
                </a:lnTo>
                <a:lnTo>
                  <a:pt x="14967" y="279400"/>
                </a:lnTo>
                <a:lnTo>
                  <a:pt x="34779" y="279400"/>
                </a:lnTo>
                <a:lnTo>
                  <a:pt x="32747" y="254000"/>
                </a:lnTo>
                <a:lnTo>
                  <a:pt x="31731" y="254000"/>
                </a:lnTo>
                <a:lnTo>
                  <a:pt x="31731" y="241300"/>
                </a:lnTo>
                <a:lnTo>
                  <a:pt x="29699" y="215900"/>
                </a:lnTo>
                <a:lnTo>
                  <a:pt x="13443" y="215900"/>
                </a:lnTo>
                <a:lnTo>
                  <a:pt x="8871" y="203200"/>
                </a:lnTo>
                <a:close/>
              </a:path>
              <a:path w="126365" h="1981200">
                <a:moveTo>
                  <a:pt x="34779" y="279400"/>
                </a:moveTo>
                <a:lnTo>
                  <a:pt x="14967" y="279400"/>
                </a:lnTo>
                <a:lnTo>
                  <a:pt x="14967" y="292100"/>
                </a:lnTo>
                <a:lnTo>
                  <a:pt x="34779" y="279400"/>
                </a:lnTo>
                <a:close/>
              </a:path>
              <a:path w="126365" h="1981200">
                <a:moveTo>
                  <a:pt x="11919" y="241300"/>
                </a:moveTo>
                <a:lnTo>
                  <a:pt x="11919" y="254000"/>
                </a:lnTo>
                <a:lnTo>
                  <a:pt x="12681" y="254000"/>
                </a:lnTo>
                <a:lnTo>
                  <a:pt x="11919" y="241300"/>
                </a:lnTo>
                <a:close/>
              </a:path>
              <a:path w="126365" h="1981200">
                <a:moveTo>
                  <a:pt x="31731" y="241300"/>
                </a:moveTo>
                <a:lnTo>
                  <a:pt x="31731" y="254000"/>
                </a:lnTo>
                <a:lnTo>
                  <a:pt x="32747" y="254000"/>
                </a:lnTo>
                <a:lnTo>
                  <a:pt x="31731" y="241300"/>
                </a:lnTo>
                <a:close/>
              </a:path>
              <a:path w="126365" h="1981200">
                <a:moveTo>
                  <a:pt x="24111" y="190500"/>
                </a:moveTo>
                <a:lnTo>
                  <a:pt x="13443" y="190500"/>
                </a:lnTo>
                <a:lnTo>
                  <a:pt x="8871" y="203200"/>
                </a:lnTo>
                <a:lnTo>
                  <a:pt x="13443" y="215900"/>
                </a:lnTo>
                <a:lnTo>
                  <a:pt x="24111" y="215900"/>
                </a:lnTo>
                <a:lnTo>
                  <a:pt x="28683" y="203200"/>
                </a:lnTo>
                <a:lnTo>
                  <a:pt x="24111" y="190500"/>
                </a:lnTo>
                <a:close/>
              </a:path>
              <a:path w="126365" h="1981200">
                <a:moveTo>
                  <a:pt x="28683" y="203200"/>
                </a:moveTo>
                <a:lnTo>
                  <a:pt x="24111" y="215900"/>
                </a:lnTo>
                <a:lnTo>
                  <a:pt x="29699" y="215900"/>
                </a:lnTo>
                <a:lnTo>
                  <a:pt x="28683" y="203200"/>
                </a:lnTo>
                <a:close/>
              </a:path>
              <a:path w="126365" h="1981200">
                <a:moveTo>
                  <a:pt x="7347" y="165100"/>
                </a:moveTo>
                <a:lnTo>
                  <a:pt x="8871" y="203200"/>
                </a:lnTo>
                <a:lnTo>
                  <a:pt x="13443" y="190500"/>
                </a:lnTo>
                <a:lnTo>
                  <a:pt x="28175" y="190500"/>
                </a:lnTo>
                <a:lnTo>
                  <a:pt x="27667" y="177800"/>
                </a:lnTo>
                <a:lnTo>
                  <a:pt x="11919" y="177800"/>
                </a:lnTo>
                <a:lnTo>
                  <a:pt x="7347" y="165100"/>
                </a:lnTo>
                <a:close/>
              </a:path>
              <a:path w="126365" h="1981200">
                <a:moveTo>
                  <a:pt x="28175" y="190500"/>
                </a:moveTo>
                <a:lnTo>
                  <a:pt x="24111" y="190500"/>
                </a:lnTo>
                <a:lnTo>
                  <a:pt x="28683" y="203200"/>
                </a:lnTo>
                <a:lnTo>
                  <a:pt x="28175" y="190500"/>
                </a:lnTo>
                <a:close/>
              </a:path>
              <a:path w="126365" h="1981200">
                <a:moveTo>
                  <a:pt x="26143" y="152400"/>
                </a:moveTo>
                <a:lnTo>
                  <a:pt x="7347" y="152400"/>
                </a:lnTo>
                <a:lnTo>
                  <a:pt x="7347" y="165100"/>
                </a:lnTo>
                <a:lnTo>
                  <a:pt x="11919" y="177800"/>
                </a:lnTo>
                <a:lnTo>
                  <a:pt x="22587" y="177800"/>
                </a:lnTo>
                <a:lnTo>
                  <a:pt x="27159" y="165100"/>
                </a:lnTo>
                <a:lnTo>
                  <a:pt x="26143" y="152400"/>
                </a:lnTo>
                <a:close/>
              </a:path>
              <a:path w="126365" h="1981200">
                <a:moveTo>
                  <a:pt x="27159" y="165100"/>
                </a:moveTo>
                <a:lnTo>
                  <a:pt x="22587" y="177800"/>
                </a:lnTo>
                <a:lnTo>
                  <a:pt x="27667" y="177800"/>
                </a:lnTo>
                <a:lnTo>
                  <a:pt x="27159" y="165100"/>
                </a:lnTo>
                <a:close/>
              </a:path>
              <a:path w="126365" h="1981200">
                <a:moveTo>
                  <a:pt x="23730" y="114300"/>
                </a:moveTo>
                <a:lnTo>
                  <a:pt x="4299" y="114300"/>
                </a:lnTo>
                <a:lnTo>
                  <a:pt x="4299" y="127000"/>
                </a:lnTo>
                <a:lnTo>
                  <a:pt x="7347" y="165100"/>
                </a:lnTo>
                <a:lnTo>
                  <a:pt x="7347" y="152400"/>
                </a:lnTo>
                <a:lnTo>
                  <a:pt x="26143" y="152400"/>
                </a:lnTo>
                <a:lnTo>
                  <a:pt x="24111" y="127000"/>
                </a:lnTo>
                <a:lnTo>
                  <a:pt x="23730" y="114300"/>
                </a:lnTo>
                <a:close/>
              </a:path>
              <a:path w="126365" h="1981200">
                <a:moveTo>
                  <a:pt x="27159" y="152400"/>
                </a:moveTo>
                <a:lnTo>
                  <a:pt x="26143" y="152400"/>
                </a:lnTo>
                <a:lnTo>
                  <a:pt x="27159" y="165100"/>
                </a:lnTo>
                <a:lnTo>
                  <a:pt x="27159" y="152400"/>
                </a:lnTo>
                <a:close/>
              </a:path>
              <a:path w="126365" h="1981200">
                <a:moveTo>
                  <a:pt x="18015" y="63500"/>
                </a:moveTo>
                <a:lnTo>
                  <a:pt x="7347" y="63500"/>
                </a:lnTo>
                <a:lnTo>
                  <a:pt x="2775" y="76200"/>
                </a:lnTo>
                <a:lnTo>
                  <a:pt x="4299" y="127000"/>
                </a:lnTo>
                <a:lnTo>
                  <a:pt x="4299" y="114300"/>
                </a:lnTo>
                <a:lnTo>
                  <a:pt x="23730" y="114300"/>
                </a:lnTo>
                <a:lnTo>
                  <a:pt x="22968" y="88900"/>
                </a:lnTo>
                <a:lnTo>
                  <a:pt x="22587" y="88900"/>
                </a:lnTo>
                <a:lnTo>
                  <a:pt x="22587" y="76200"/>
                </a:lnTo>
                <a:lnTo>
                  <a:pt x="18015" y="63500"/>
                </a:lnTo>
                <a:close/>
              </a:path>
              <a:path w="126365" h="1981200">
                <a:moveTo>
                  <a:pt x="24111" y="114300"/>
                </a:moveTo>
                <a:lnTo>
                  <a:pt x="23730" y="114300"/>
                </a:lnTo>
                <a:lnTo>
                  <a:pt x="24111" y="127000"/>
                </a:lnTo>
                <a:lnTo>
                  <a:pt x="24111" y="114300"/>
                </a:lnTo>
                <a:close/>
              </a:path>
              <a:path w="126365" h="1981200">
                <a:moveTo>
                  <a:pt x="2775" y="76200"/>
                </a:moveTo>
                <a:lnTo>
                  <a:pt x="2775" y="88900"/>
                </a:lnTo>
                <a:lnTo>
                  <a:pt x="3156" y="88900"/>
                </a:lnTo>
                <a:lnTo>
                  <a:pt x="2775" y="76200"/>
                </a:lnTo>
                <a:close/>
              </a:path>
              <a:path w="126365" h="1981200">
                <a:moveTo>
                  <a:pt x="22587" y="76200"/>
                </a:moveTo>
                <a:lnTo>
                  <a:pt x="22587" y="88900"/>
                </a:lnTo>
                <a:lnTo>
                  <a:pt x="22968" y="88900"/>
                </a:lnTo>
                <a:lnTo>
                  <a:pt x="22587" y="76200"/>
                </a:lnTo>
                <a:close/>
              </a:path>
              <a:path w="126365" h="1981200">
                <a:moveTo>
                  <a:pt x="1251" y="38100"/>
                </a:moveTo>
                <a:lnTo>
                  <a:pt x="2775" y="76200"/>
                </a:lnTo>
                <a:lnTo>
                  <a:pt x="7347" y="63500"/>
                </a:lnTo>
                <a:lnTo>
                  <a:pt x="22079" y="63500"/>
                </a:lnTo>
                <a:lnTo>
                  <a:pt x="21571" y="50800"/>
                </a:lnTo>
                <a:lnTo>
                  <a:pt x="5823" y="50800"/>
                </a:lnTo>
                <a:lnTo>
                  <a:pt x="1251" y="38100"/>
                </a:lnTo>
                <a:close/>
              </a:path>
              <a:path w="126365" h="1981200">
                <a:moveTo>
                  <a:pt x="22079" y="63500"/>
                </a:moveTo>
                <a:lnTo>
                  <a:pt x="18015" y="63500"/>
                </a:lnTo>
                <a:lnTo>
                  <a:pt x="22587" y="76200"/>
                </a:lnTo>
                <a:lnTo>
                  <a:pt x="22079" y="63500"/>
                </a:lnTo>
                <a:close/>
              </a:path>
              <a:path w="126365" h="1981200">
                <a:moveTo>
                  <a:pt x="16491" y="25400"/>
                </a:moveTo>
                <a:lnTo>
                  <a:pt x="5823" y="25400"/>
                </a:lnTo>
                <a:lnTo>
                  <a:pt x="1251" y="38100"/>
                </a:lnTo>
                <a:lnTo>
                  <a:pt x="5823" y="50800"/>
                </a:lnTo>
                <a:lnTo>
                  <a:pt x="16491" y="50800"/>
                </a:lnTo>
                <a:lnTo>
                  <a:pt x="21063" y="38100"/>
                </a:lnTo>
                <a:lnTo>
                  <a:pt x="16491" y="25400"/>
                </a:lnTo>
                <a:close/>
              </a:path>
              <a:path w="126365" h="1981200">
                <a:moveTo>
                  <a:pt x="21063" y="38100"/>
                </a:moveTo>
                <a:lnTo>
                  <a:pt x="16491" y="50800"/>
                </a:lnTo>
                <a:lnTo>
                  <a:pt x="21571" y="50800"/>
                </a:lnTo>
                <a:lnTo>
                  <a:pt x="21063" y="38100"/>
                </a:lnTo>
                <a:close/>
              </a:path>
              <a:path w="126365" h="1981200">
                <a:moveTo>
                  <a:pt x="1251" y="0"/>
                </a:moveTo>
                <a:lnTo>
                  <a:pt x="0" y="0"/>
                </a:lnTo>
                <a:lnTo>
                  <a:pt x="1251" y="38100"/>
                </a:lnTo>
                <a:lnTo>
                  <a:pt x="5823" y="25400"/>
                </a:lnTo>
                <a:lnTo>
                  <a:pt x="20649" y="25400"/>
                </a:lnTo>
                <a:lnTo>
                  <a:pt x="20236" y="12700"/>
                </a:lnTo>
                <a:lnTo>
                  <a:pt x="4299" y="12700"/>
                </a:lnTo>
                <a:lnTo>
                  <a:pt x="1251" y="0"/>
                </a:lnTo>
                <a:close/>
              </a:path>
              <a:path w="126365" h="1981200">
                <a:moveTo>
                  <a:pt x="20649" y="25400"/>
                </a:moveTo>
                <a:lnTo>
                  <a:pt x="16491" y="25400"/>
                </a:lnTo>
                <a:lnTo>
                  <a:pt x="21063" y="38100"/>
                </a:lnTo>
                <a:lnTo>
                  <a:pt x="20649" y="25400"/>
                </a:lnTo>
                <a:close/>
              </a:path>
              <a:path w="126365" h="1981200">
                <a:moveTo>
                  <a:pt x="18015" y="0"/>
                </a:moveTo>
                <a:lnTo>
                  <a:pt x="1251" y="0"/>
                </a:lnTo>
                <a:lnTo>
                  <a:pt x="4299" y="12700"/>
                </a:lnTo>
                <a:lnTo>
                  <a:pt x="14967" y="12700"/>
                </a:lnTo>
                <a:lnTo>
                  <a:pt x="18015" y="0"/>
                </a:lnTo>
                <a:close/>
              </a:path>
              <a:path w="126365" h="1981200">
                <a:moveTo>
                  <a:pt x="19822" y="0"/>
                </a:moveTo>
                <a:lnTo>
                  <a:pt x="18015" y="0"/>
                </a:lnTo>
                <a:lnTo>
                  <a:pt x="14967" y="12700"/>
                </a:lnTo>
                <a:lnTo>
                  <a:pt x="20236" y="12700"/>
                </a:lnTo>
                <a:lnTo>
                  <a:pt x="198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781800" y="4242770"/>
            <a:ext cx="239357" cy="2552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7126045" y="3431690"/>
            <a:ext cx="2818503" cy="1836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9564892" y="6106701"/>
            <a:ext cx="90768" cy="14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94"/>
              </a:lnSpc>
            </a:pPr>
            <a:r>
              <a:rPr sz="1059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059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799" y="843466"/>
            <a:ext cx="6061262" cy="549091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4" dirty="0">
                <a:solidFill>
                  <a:schemeClr val="tx2"/>
                </a:solidFill>
              </a:rPr>
              <a:t>How is </a:t>
            </a:r>
            <a:r>
              <a:rPr sz="3883" dirty="0">
                <a:solidFill>
                  <a:schemeClr val="tx2"/>
                </a:solidFill>
              </a:rPr>
              <a:t>a </a:t>
            </a:r>
            <a:r>
              <a:rPr sz="3883" spc="-31" dirty="0">
                <a:solidFill>
                  <a:schemeClr val="tx2"/>
                </a:solidFill>
              </a:rPr>
              <a:t>system </a:t>
            </a:r>
            <a:r>
              <a:rPr sz="3883" spc="-9" dirty="0">
                <a:solidFill>
                  <a:schemeClr val="tx2"/>
                </a:solidFill>
              </a:rPr>
              <a:t>call </a:t>
            </a:r>
            <a:r>
              <a:rPr sz="3883" spc="-26" dirty="0">
                <a:solidFill>
                  <a:schemeClr val="tx2"/>
                </a:solidFill>
              </a:rPr>
              <a:t>different?</a:t>
            </a:r>
            <a:endParaRPr sz="3883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5790" y="2514599"/>
            <a:ext cx="1321845" cy="43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468944" y="2848086"/>
            <a:ext cx="1639196" cy="52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534771" y="1750359"/>
            <a:ext cx="7011521" cy="42236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CPU </a:t>
            </a:r>
            <a:r>
              <a:rPr sz="2647" spc="-18" dirty="0">
                <a:latin typeface="Calibri"/>
                <a:cs typeface="Calibri"/>
              </a:rPr>
              <a:t>hardware </a:t>
            </a:r>
            <a:r>
              <a:rPr sz="2647" spc="-4" dirty="0">
                <a:latin typeface="Calibri"/>
                <a:cs typeface="Calibri"/>
              </a:rPr>
              <a:t>has multiple </a:t>
            </a:r>
            <a:r>
              <a:rPr sz="2647" spc="-9" dirty="0">
                <a:latin typeface="Calibri"/>
                <a:cs typeface="Calibri"/>
              </a:rPr>
              <a:t>privilege levels</a:t>
            </a:r>
            <a:endParaRPr sz="2647" dirty="0">
              <a:latin typeface="Calibri"/>
              <a:cs typeface="Calibri"/>
            </a:endParaRPr>
          </a:p>
          <a:p>
            <a:pPr marL="667346" lvl="1" indent="-253266">
              <a:spcBef>
                <a:spcPts val="13"/>
              </a:spcBef>
              <a:buFont typeface="Arial"/>
              <a:buChar char="–"/>
              <a:tabLst>
                <a:tab pos="667906" algn="l"/>
              </a:tabLst>
            </a:pPr>
            <a:r>
              <a:rPr sz="2294" dirty="0">
                <a:latin typeface="Calibri"/>
                <a:cs typeface="Calibri"/>
              </a:rPr>
              <a:t>One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dirty="0">
                <a:latin typeface="Calibri"/>
                <a:cs typeface="Calibri"/>
              </a:rPr>
              <a:t>run </a:t>
            </a:r>
            <a:r>
              <a:rPr sz="2294" spc="-4" dirty="0">
                <a:latin typeface="Calibri"/>
                <a:cs typeface="Calibri"/>
              </a:rPr>
              <a:t>user </a:t>
            </a:r>
            <a:r>
              <a:rPr sz="2294" spc="-9" dirty="0">
                <a:latin typeface="Calibri"/>
                <a:cs typeface="Calibri"/>
              </a:rPr>
              <a:t>code: </a:t>
            </a:r>
            <a:r>
              <a:rPr sz="2294" spc="-4" dirty="0">
                <a:latin typeface="Calibri"/>
                <a:cs typeface="Calibri"/>
              </a:rPr>
              <a:t>user</a:t>
            </a:r>
            <a:r>
              <a:rPr sz="2294" spc="-66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mode</a:t>
            </a:r>
            <a:endParaRPr sz="2294" dirty="0">
              <a:latin typeface="Calibri"/>
              <a:cs typeface="Calibri"/>
            </a:endParaRPr>
          </a:p>
          <a:p>
            <a:pPr marL="667346" lvl="1" indent="-253266">
              <a:buFont typeface="Arial"/>
              <a:buChar char="–"/>
              <a:tabLst>
                <a:tab pos="667906" algn="l"/>
              </a:tabLst>
            </a:pPr>
            <a:r>
              <a:rPr sz="2294" dirty="0">
                <a:latin typeface="Calibri"/>
                <a:cs typeface="Calibri"/>
              </a:rPr>
              <a:t>One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dirty="0">
                <a:latin typeface="Calibri"/>
                <a:cs typeface="Calibri"/>
              </a:rPr>
              <a:t>run OS </a:t>
            </a:r>
            <a:r>
              <a:rPr sz="2294" spc="-9" dirty="0">
                <a:latin typeface="Calibri"/>
                <a:cs typeface="Calibri"/>
              </a:rPr>
              <a:t>code </a:t>
            </a:r>
            <a:r>
              <a:rPr sz="2294" spc="-22" dirty="0">
                <a:latin typeface="Calibri"/>
                <a:cs typeface="Calibri"/>
              </a:rPr>
              <a:t>like </a:t>
            </a:r>
            <a:r>
              <a:rPr sz="2294" spc="-18" dirty="0">
                <a:latin typeface="Calibri"/>
                <a:cs typeface="Calibri"/>
              </a:rPr>
              <a:t>system </a:t>
            </a:r>
            <a:r>
              <a:rPr sz="2294" spc="-4" dirty="0">
                <a:latin typeface="Calibri"/>
                <a:cs typeface="Calibri"/>
              </a:rPr>
              <a:t>calls: </a:t>
            </a:r>
            <a:r>
              <a:rPr sz="2294" spc="-13" dirty="0">
                <a:latin typeface="Calibri"/>
                <a:cs typeface="Calibri"/>
              </a:rPr>
              <a:t>kernel</a:t>
            </a:r>
            <a:r>
              <a:rPr sz="2294" spc="-71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mode</a:t>
            </a:r>
            <a:endParaRPr sz="2294" dirty="0">
              <a:latin typeface="Calibri"/>
              <a:cs typeface="Calibri"/>
            </a:endParaRPr>
          </a:p>
          <a:p>
            <a:pPr marL="667346" lvl="1" indent="-253266">
              <a:lnSpc>
                <a:spcPts val="2744"/>
              </a:lnSpc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Some instructions </a:t>
            </a:r>
            <a:r>
              <a:rPr sz="2294" spc="-18" dirty="0">
                <a:latin typeface="Calibri"/>
                <a:cs typeface="Calibri"/>
              </a:rPr>
              <a:t>execute </a:t>
            </a:r>
            <a:r>
              <a:rPr sz="2294" spc="-4" dirty="0">
                <a:latin typeface="Calibri"/>
                <a:cs typeface="Calibri"/>
              </a:rPr>
              <a:t>only in </a:t>
            </a:r>
            <a:r>
              <a:rPr sz="2294" spc="-13" dirty="0">
                <a:latin typeface="Calibri"/>
                <a:cs typeface="Calibri"/>
              </a:rPr>
              <a:t>kernel</a:t>
            </a:r>
            <a:r>
              <a:rPr sz="2294" spc="-93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mode</a:t>
            </a:r>
            <a:endParaRPr sz="2294" dirty="0">
              <a:latin typeface="Calibri"/>
              <a:cs typeface="Calibri"/>
            </a:endParaRPr>
          </a:p>
          <a:p>
            <a:pPr marL="313781" indent="-302575">
              <a:lnSpc>
                <a:spcPts val="3168"/>
              </a:lnSpc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13" dirty="0">
                <a:latin typeface="Calibri"/>
                <a:cs typeface="Calibri"/>
              </a:rPr>
              <a:t>Kernel </a:t>
            </a:r>
            <a:r>
              <a:rPr sz="2647" spc="-4" dirty="0">
                <a:latin typeface="Calibri"/>
                <a:cs typeface="Calibri"/>
              </a:rPr>
              <a:t>does not </a:t>
            </a:r>
            <a:r>
              <a:rPr sz="2647" spc="-9" dirty="0">
                <a:latin typeface="Calibri"/>
                <a:cs typeface="Calibri"/>
              </a:rPr>
              <a:t>trust </a:t>
            </a:r>
            <a:r>
              <a:rPr sz="2647" spc="-4" dirty="0">
                <a:latin typeface="Calibri"/>
                <a:cs typeface="Calibri"/>
              </a:rPr>
              <a:t>user</a:t>
            </a:r>
            <a:r>
              <a:rPr sz="2647" spc="-13" dirty="0">
                <a:latin typeface="Calibri"/>
                <a:cs typeface="Calibri"/>
              </a:rPr>
              <a:t> stack</a:t>
            </a:r>
            <a:endParaRPr sz="2647" dirty="0">
              <a:latin typeface="Calibri"/>
              <a:cs typeface="Calibri"/>
            </a:endParaRPr>
          </a:p>
          <a:p>
            <a:pPr marL="667346" lvl="1" indent="-253266">
              <a:lnSpc>
                <a:spcPts val="2744"/>
              </a:lnSpc>
              <a:spcBef>
                <a:spcPts val="13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Uses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13" dirty="0">
                <a:latin typeface="Calibri"/>
                <a:cs typeface="Calibri"/>
              </a:rPr>
              <a:t>separate kernel stack </a:t>
            </a:r>
            <a:r>
              <a:rPr sz="2294" spc="-4" dirty="0">
                <a:latin typeface="Calibri"/>
                <a:cs typeface="Calibri"/>
              </a:rPr>
              <a:t>when in </a:t>
            </a:r>
            <a:r>
              <a:rPr sz="2294" spc="-13" dirty="0">
                <a:latin typeface="Calibri"/>
                <a:cs typeface="Calibri"/>
              </a:rPr>
              <a:t>kernel</a:t>
            </a:r>
            <a:r>
              <a:rPr sz="2294" spc="-106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mode</a:t>
            </a:r>
            <a:endParaRPr sz="2294" dirty="0">
              <a:latin typeface="Calibri"/>
              <a:cs typeface="Calibri"/>
            </a:endParaRPr>
          </a:p>
          <a:p>
            <a:pPr marL="313781" marR="79006" indent="-302575">
              <a:lnSpc>
                <a:spcPts val="2541"/>
              </a:lnSpc>
              <a:spcBef>
                <a:spcPts val="609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13" dirty="0">
                <a:latin typeface="Calibri"/>
                <a:cs typeface="Calibri"/>
              </a:rPr>
              <a:t>Kernel </a:t>
            </a:r>
            <a:r>
              <a:rPr sz="2647" spc="-4" dirty="0">
                <a:latin typeface="Calibri"/>
                <a:cs typeface="Calibri"/>
              </a:rPr>
              <a:t>does not </a:t>
            </a:r>
            <a:r>
              <a:rPr sz="2647" spc="-9" dirty="0">
                <a:latin typeface="Calibri"/>
                <a:cs typeface="Calibri"/>
              </a:rPr>
              <a:t>trust </a:t>
            </a:r>
            <a:r>
              <a:rPr sz="2647" spc="-4" dirty="0">
                <a:latin typeface="Calibri"/>
                <a:cs typeface="Calibri"/>
              </a:rPr>
              <a:t>user </a:t>
            </a:r>
            <a:r>
              <a:rPr sz="2647" spc="-13" dirty="0">
                <a:latin typeface="Calibri"/>
                <a:cs typeface="Calibri"/>
              </a:rPr>
              <a:t>provided </a:t>
            </a:r>
            <a:r>
              <a:rPr sz="2647" spc="-9" dirty="0">
                <a:latin typeface="Calibri"/>
                <a:cs typeface="Calibri"/>
              </a:rPr>
              <a:t>addresses </a:t>
            </a:r>
            <a:r>
              <a:rPr sz="2647" spc="-13" dirty="0">
                <a:latin typeface="Calibri"/>
                <a:cs typeface="Calibri"/>
              </a:rPr>
              <a:t>to  </a:t>
            </a:r>
            <a:r>
              <a:rPr sz="2647" spc="-4" dirty="0">
                <a:latin typeface="Calibri"/>
                <a:cs typeface="Calibri"/>
              </a:rPr>
              <a:t>jump</a:t>
            </a:r>
            <a:r>
              <a:rPr sz="2647" spc="-26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to</a:t>
            </a:r>
            <a:endParaRPr sz="2647" dirty="0">
              <a:latin typeface="Calibri"/>
              <a:cs typeface="Calibri"/>
            </a:endParaRPr>
          </a:p>
          <a:p>
            <a:pPr marL="667346" marR="4483" lvl="1" indent="-253266">
              <a:lnSpc>
                <a:spcPct val="80000"/>
              </a:lnSpc>
              <a:spcBef>
                <a:spcPts val="587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9" dirty="0">
                <a:latin typeface="Calibri"/>
                <a:cs typeface="Calibri"/>
              </a:rPr>
              <a:t>Kernel </a:t>
            </a:r>
            <a:r>
              <a:rPr sz="2294" spc="-4" dirty="0">
                <a:latin typeface="Calibri"/>
                <a:cs typeface="Calibri"/>
              </a:rPr>
              <a:t>sets up </a:t>
            </a:r>
            <a:r>
              <a:rPr sz="2294" spc="-9" dirty="0">
                <a:latin typeface="Calibri"/>
                <a:cs typeface="Calibri"/>
              </a:rPr>
              <a:t>Interrupt </a:t>
            </a:r>
            <a:r>
              <a:rPr sz="2294" spc="-4" dirty="0">
                <a:latin typeface="Calibri"/>
                <a:cs typeface="Calibri"/>
              </a:rPr>
              <a:t>Descriptor </a:t>
            </a:r>
            <a:r>
              <a:rPr sz="2294" spc="-35" dirty="0">
                <a:latin typeface="Calibri"/>
                <a:cs typeface="Calibri"/>
              </a:rPr>
              <a:t>Table </a:t>
            </a:r>
            <a:r>
              <a:rPr sz="2294" spc="-4" dirty="0">
                <a:latin typeface="Calibri"/>
                <a:cs typeface="Calibri"/>
              </a:rPr>
              <a:t>(IDT) </a:t>
            </a:r>
            <a:r>
              <a:rPr sz="2294" spc="-13" dirty="0">
                <a:latin typeface="Calibri"/>
                <a:cs typeface="Calibri"/>
              </a:rPr>
              <a:t>at</a:t>
            </a:r>
            <a:r>
              <a:rPr sz="2294" spc="-137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boot  time</a:t>
            </a:r>
            <a:endParaRPr sz="2294" dirty="0">
              <a:latin typeface="Calibri"/>
              <a:cs typeface="Calibri"/>
            </a:endParaRPr>
          </a:p>
          <a:p>
            <a:pPr marL="667346" marR="775488" lvl="1" indent="-253266">
              <a:lnSpc>
                <a:spcPct val="80000"/>
              </a:lnSpc>
              <a:spcBef>
                <a:spcPts val="547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IDT has addresses of </a:t>
            </a:r>
            <a:r>
              <a:rPr sz="2294" spc="-13" dirty="0">
                <a:latin typeface="Calibri"/>
                <a:cs typeface="Calibri"/>
              </a:rPr>
              <a:t>kernel </a:t>
            </a:r>
            <a:r>
              <a:rPr sz="2294" spc="-4" dirty="0">
                <a:latin typeface="Calibri"/>
                <a:cs typeface="Calibri"/>
              </a:rPr>
              <a:t>functions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dirty="0">
                <a:latin typeface="Calibri"/>
                <a:cs typeface="Calibri"/>
              </a:rPr>
              <a:t>run</a:t>
            </a:r>
            <a:r>
              <a:rPr sz="2294" spc="-128" dirty="0">
                <a:latin typeface="Calibri"/>
                <a:cs typeface="Calibri"/>
              </a:rPr>
              <a:t> </a:t>
            </a:r>
            <a:r>
              <a:rPr sz="2294" spc="-22" dirty="0">
                <a:latin typeface="Calibri"/>
                <a:cs typeface="Calibri"/>
              </a:rPr>
              <a:t>for  </a:t>
            </a:r>
            <a:r>
              <a:rPr sz="2294" spc="-18" dirty="0">
                <a:latin typeface="Calibri"/>
                <a:cs typeface="Calibri"/>
              </a:rPr>
              <a:t>system </a:t>
            </a:r>
            <a:r>
              <a:rPr sz="2294" spc="-4" dirty="0">
                <a:latin typeface="Calibri"/>
                <a:cs typeface="Calibri"/>
              </a:rPr>
              <a:t>calls </a:t>
            </a:r>
            <a:r>
              <a:rPr sz="2294" dirty="0">
                <a:latin typeface="Calibri"/>
                <a:cs typeface="Calibri"/>
              </a:rPr>
              <a:t>and </a:t>
            </a:r>
            <a:r>
              <a:rPr sz="2294" spc="-4" dirty="0">
                <a:latin typeface="Calibri"/>
                <a:cs typeface="Calibri"/>
              </a:rPr>
              <a:t>other</a:t>
            </a:r>
            <a:r>
              <a:rPr sz="2294" spc="-49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events</a:t>
            </a:r>
            <a:endParaRPr sz="2294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7376" y="3968339"/>
            <a:ext cx="1459005" cy="85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862904" y="5042648"/>
            <a:ext cx="3669926" cy="93009"/>
          </a:xfrm>
          <a:custGeom>
            <a:avLst/>
            <a:gdLst/>
            <a:ahLst/>
            <a:cxnLst/>
            <a:rect l="l" t="t" r="r" b="b"/>
            <a:pathLst>
              <a:path w="4159250" h="105410">
                <a:moveTo>
                  <a:pt x="1833257" y="104988"/>
                </a:moveTo>
                <a:lnTo>
                  <a:pt x="1833371" y="105155"/>
                </a:lnTo>
                <a:lnTo>
                  <a:pt x="1837943" y="105155"/>
                </a:lnTo>
                <a:lnTo>
                  <a:pt x="1833257" y="104988"/>
                </a:lnTo>
                <a:close/>
              </a:path>
              <a:path w="4159250" h="105410">
                <a:moveTo>
                  <a:pt x="1837943" y="88518"/>
                </a:moveTo>
                <a:lnTo>
                  <a:pt x="1833371" y="88518"/>
                </a:lnTo>
                <a:lnTo>
                  <a:pt x="1830323" y="91566"/>
                </a:lnTo>
                <a:lnTo>
                  <a:pt x="1830323" y="100710"/>
                </a:lnTo>
                <a:lnTo>
                  <a:pt x="1833257" y="104988"/>
                </a:lnTo>
                <a:lnTo>
                  <a:pt x="1837943" y="105155"/>
                </a:lnTo>
                <a:lnTo>
                  <a:pt x="1837943" y="88518"/>
                </a:lnTo>
                <a:close/>
              </a:path>
              <a:path w="4159250" h="105410">
                <a:moveTo>
                  <a:pt x="1839467" y="88518"/>
                </a:moveTo>
                <a:lnTo>
                  <a:pt x="1837943" y="88518"/>
                </a:lnTo>
                <a:lnTo>
                  <a:pt x="1837943" y="105155"/>
                </a:lnTo>
                <a:lnTo>
                  <a:pt x="1839467" y="88518"/>
                </a:lnTo>
                <a:close/>
              </a:path>
              <a:path w="4159250" h="105410">
                <a:moveTo>
                  <a:pt x="1842515" y="88518"/>
                </a:moveTo>
                <a:lnTo>
                  <a:pt x="1839467" y="88518"/>
                </a:lnTo>
                <a:lnTo>
                  <a:pt x="1837943" y="105155"/>
                </a:lnTo>
                <a:lnTo>
                  <a:pt x="1842515" y="105155"/>
                </a:lnTo>
                <a:lnTo>
                  <a:pt x="1847087" y="100710"/>
                </a:lnTo>
                <a:lnTo>
                  <a:pt x="1847087" y="91566"/>
                </a:lnTo>
                <a:lnTo>
                  <a:pt x="1842515" y="88518"/>
                </a:lnTo>
                <a:close/>
              </a:path>
              <a:path w="4159250" h="105410">
                <a:moveTo>
                  <a:pt x="1879091" y="88518"/>
                </a:moveTo>
                <a:lnTo>
                  <a:pt x="1842515" y="88518"/>
                </a:lnTo>
                <a:lnTo>
                  <a:pt x="1847087" y="91566"/>
                </a:lnTo>
                <a:lnTo>
                  <a:pt x="1847087" y="100710"/>
                </a:lnTo>
                <a:lnTo>
                  <a:pt x="1842515" y="105155"/>
                </a:lnTo>
                <a:lnTo>
                  <a:pt x="1879091" y="105155"/>
                </a:lnTo>
                <a:lnTo>
                  <a:pt x="1874519" y="100710"/>
                </a:lnTo>
                <a:lnTo>
                  <a:pt x="1874519" y="91566"/>
                </a:lnTo>
                <a:lnTo>
                  <a:pt x="1879091" y="88518"/>
                </a:lnTo>
                <a:close/>
              </a:path>
              <a:path w="4159250" h="105410">
                <a:moveTo>
                  <a:pt x="1883663" y="88518"/>
                </a:moveTo>
                <a:lnTo>
                  <a:pt x="1879091" y="88518"/>
                </a:lnTo>
                <a:lnTo>
                  <a:pt x="1874519" y="91566"/>
                </a:lnTo>
                <a:lnTo>
                  <a:pt x="1874519" y="100710"/>
                </a:lnTo>
                <a:lnTo>
                  <a:pt x="1879091" y="105155"/>
                </a:lnTo>
                <a:lnTo>
                  <a:pt x="1883663" y="105155"/>
                </a:lnTo>
                <a:lnTo>
                  <a:pt x="1883663" y="88518"/>
                </a:lnTo>
                <a:close/>
              </a:path>
              <a:path w="4159250" h="105410">
                <a:moveTo>
                  <a:pt x="1888235" y="88518"/>
                </a:moveTo>
                <a:lnTo>
                  <a:pt x="1883663" y="88518"/>
                </a:lnTo>
                <a:lnTo>
                  <a:pt x="1883663" y="105155"/>
                </a:lnTo>
                <a:lnTo>
                  <a:pt x="1888235" y="105155"/>
                </a:lnTo>
                <a:lnTo>
                  <a:pt x="1891283" y="100710"/>
                </a:lnTo>
                <a:lnTo>
                  <a:pt x="1891283" y="91566"/>
                </a:lnTo>
                <a:lnTo>
                  <a:pt x="1888235" y="88518"/>
                </a:lnTo>
                <a:close/>
              </a:path>
              <a:path w="4159250" h="105410">
                <a:moveTo>
                  <a:pt x="1924811" y="88518"/>
                </a:moveTo>
                <a:lnTo>
                  <a:pt x="1888235" y="88518"/>
                </a:lnTo>
                <a:lnTo>
                  <a:pt x="1891283" y="91566"/>
                </a:lnTo>
                <a:lnTo>
                  <a:pt x="1891283" y="100710"/>
                </a:lnTo>
                <a:lnTo>
                  <a:pt x="1888235" y="105155"/>
                </a:lnTo>
                <a:lnTo>
                  <a:pt x="1924811" y="105155"/>
                </a:lnTo>
                <a:lnTo>
                  <a:pt x="1921763" y="100710"/>
                </a:lnTo>
                <a:lnTo>
                  <a:pt x="1921763" y="91566"/>
                </a:lnTo>
                <a:lnTo>
                  <a:pt x="1924811" y="88518"/>
                </a:lnTo>
                <a:close/>
              </a:path>
              <a:path w="4159250" h="105410">
                <a:moveTo>
                  <a:pt x="1929383" y="88518"/>
                </a:moveTo>
                <a:lnTo>
                  <a:pt x="1924811" y="88518"/>
                </a:lnTo>
                <a:lnTo>
                  <a:pt x="1921763" y="91566"/>
                </a:lnTo>
                <a:lnTo>
                  <a:pt x="1921763" y="100710"/>
                </a:lnTo>
                <a:lnTo>
                  <a:pt x="1924811" y="105155"/>
                </a:lnTo>
                <a:lnTo>
                  <a:pt x="1929383" y="105155"/>
                </a:lnTo>
                <a:lnTo>
                  <a:pt x="1929383" y="88518"/>
                </a:lnTo>
                <a:close/>
              </a:path>
              <a:path w="4159250" h="105410">
                <a:moveTo>
                  <a:pt x="1933955" y="88518"/>
                </a:moveTo>
                <a:lnTo>
                  <a:pt x="1929383" y="88518"/>
                </a:lnTo>
                <a:lnTo>
                  <a:pt x="1929383" y="105155"/>
                </a:lnTo>
                <a:lnTo>
                  <a:pt x="1933955" y="105155"/>
                </a:lnTo>
                <a:lnTo>
                  <a:pt x="1937003" y="100710"/>
                </a:lnTo>
                <a:lnTo>
                  <a:pt x="1937003" y="91566"/>
                </a:lnTo>
                <a:lnTo>
                  <a:pt x="1933955" y="88518"/>
                </a:lnTo>
                <a:close/>
              </a:path>
              <a:path w="4159250" h="105410">
                <a:moveTo>
                  <a:pt x="1970531" y="88518"/>
                </a:moveTo>
                <a:lnTo>
                  <a:pt x="1933955" y="88518"/>
                </a:lnTo>
                <a:lnTo>
                  <a:pt x="1937003" y="91566"/>
                </a:lnTo>
                <a:lnTo>
                  <a:pt x="1937003" y="100710"/>
                </a:lnTo>
                <a:lnTo>
                  <a:pt x="1933955" y="105155"/>
                </a:lnTo>
                <a:lnTo>
                  <a:pt x="1970531" y="105155"/>
                </a:lnTo>
                <a:lnTo>
                  <a:pt x="1967483" y="100710"/>
                </a:lnTo>
                <a:lnTo>
                  <a:pt x="1967483" y="91566"/>
                </a:lnTo>
                <a:lnTo>
                  <a:pt x="1970531" y="88518"/>
                </a:lnTo>
                <a:close/>
              </a:path>
              <a:path w="4159250" h="105410">
                <a:moveTo>
                  <a:pt x="1975103" y="88518"/>
                </a:moveTo>
                <a:lnTo>
                  <a:pt x="1970531" y="88518"/>
                </a:lnTo>
                <a:lnTo>
                  <a:pt x="1967483" y="91566"/>
                </a:lnTo>
                <a:lnTo>
                  <a:pt x="1967483" y="100710"/>
                </a:lnTo>
                <a:lnTo>
                  <a:pt x="1970531" y="105155"/>
                </a:lnTo>
                <a:lnTo>
                  <a:pt x="1975103" y="105155"/>
                </a:lnTo>
                <a:lnTo>
                  <a:pt x="1975103" y="88518"/>
                </a:lnTo>
                <a:close/>
              </a:path>
              <a:path w="4159250" h="105410">
                <a:moveTo>
                  <a:pt x="1979675" y="88518"/>
                </a:moveTo>
                <a:lnTo>
                  <a:pt x="1975103" y="88518"/>
                </a:lnTo>
                <a:lnTo>
                  <a:pt x="1975103" y="105155"/>
                </a:lnTo>
                <a:lnTo>
                  <a:pt x="1979675" y="105155"/>
                </a:lnTo>
                <a:lnTo>
                  <a:pt x="1984247" y="100710"/>
                </a:lnTo>
                <a:lnTo>
                  <a:pt x="1984247" y="91566"/>
                </a:lnTo>
                <a:lnTo>
                  <a:pt x="1979675" y="88518"/>
                </a:lnTo>
                <a:close/>
              </a:path>
              <a:path w="4159250" h="105410">
                <a:moveTo>
                  <a:pt x="2025395" y="88518"/>
                </a:moveTo>
                <a:lnTo>
                  <a:pt x="1979675" y="88518"/>
                </a:lnTo>
                <a:lnTo>
                  <a:pt x="1984247" y="91566"/>
                </a:lnTo>
                <a:lnTo>
                  <a:pt x="1984247" y="100710"/>
                </a:lnTo>
                <a:lnTo>
                  <a:pt x="1979675" y="105155"/>
                </a:lnTo>
                <a:lnTo>
                  <a:pt x="2025395" y="105155"/>
                </a:lnTo>
                <a:lnTo>
                  <a:pt x="2020823" y="100710"/>
                </a:lnTo>
                <a:lnTo>
                  <a:pt x="2020823" y="91566"/>
                </a:lnTo>
                <a:lnTo>
                  <a:pt x="2025395" y="88518"/>
                </a:lnTo>
                <a:close/>
              </a:path>
              <a:path w="4159250" h="105410">
                <a:moveTo>
                  <a:pt x="2029967" y="88518"/>
                </a:moveTo>
                <a:lnTo>
                  <a:pt x="2025395" y="88518"/>
                </a:lnTo>
                <a:lnTo>
                  <a:pt x="2020823" y="91566"/>
                </a:lnTo>
                <a:lnTo>
                  <a:pt x="2020823" y="100710"/>
                </a:lnTo>
                <a:lnTo>
                  <a:pt x="2025395" y="105155"/>
                </a:lnTo>
                <a:lnTo>
                  <a:pt x="2029967" y="105155"/>
                </a:lnTo>
                <a:lnTo>
                  <a:pt x="2029967" y="88518"/>
                </a:lnTo>
                <a:close/>
              </a:path>
              <a:path w="4159250" h="105410">
                <a:moveTo>
                  <a:pt x="2034539" y="88518"/>
                </a:moveTo>
                <a:lnTo>
                  <a:pt x="2029967" y="88518"/>
                </a:lnTo>
                <a:lnTo>
                  <a:pt x="2029967" y="105155"/>
                </a:lnTo>
                <a:lnTo>
                  <a:pt x="2034539" y="105155"/>
                </a:lnTo>
                <a:lnTo>
                  <a:pt x="2037587" y="100710"/>
                </a:lnTo>
                <a:lnTo>
                  <a:pt x="2037587" y="91566"/>
                </a:lnTo>
                <a:lnTo>
                  <a:pt x="2034539" y="88518"/>
                </a:lnTo>
                <a:close/>
              </a:path>
              <a:path w="4159250" h="105410">
                <a:moveTo>
                  <a:pt x="2078735" y="88518"/>
                </a:moveTo>
                <a:lnTo>
                  <a:pt x="2034539" y="88518"/>
                </a:lnTo>
                <a:lnTo>
                  <a:pt x="2037587" y="91566"/>
                </a:lnTo>
                <a:lnTo>
                  <a:pt x="2037587" y="100710"/>
                </a:lnTo>
                <a:lnTo>
                  <a:pt x="2034539" y="105155"/>
                </a:lnTo>
                <a:lnTo>
                  <a:pt x="2078735" y="105155"/>
                </a:lnTo>
                <a:lnTo>
                  <a:pt x="2075687" y="100710"/>
                </a:lnTo>
                <a:lnTo>
                  <a:pt x="2075687" y="91566"/>
                </a:lnTo>
                <a:lnTo>
                  <a:pt x="2078735" y="88518"/>
                </a:lnTo>
                <a:close/>
              </a:path>
              <a:path w="4159250" h="105410">
                <a:moveTo>
                  <a:pt x="2083307" y="88518"/>
                </a:moveTo>
                <a:lnTo>
                  <a:pt x="2078735" y="88518"/>
                </a:lnTo>
                <a:lnTo>
                  <a:pt x="2075687" y="91566"/>
                </a:lnTo>
                <a:lnTo>
                  <a:pt x="2075687" y="100710"/>
                </a:lnTo>
                <a:lnTo>
                  <a:pt x="2078735" y="105155"/>
                </a:lnTo>
                <a:lnTo>
                  <a:pt x="2083307" y="105155"/>
                </a:lnTo>
                <a:lnTo>
                  <a:pt x="2083307" y="88518"/>
                </a:lnTo>
                <a:close/>
              </a:path>
              <a:path w="4159250" h="105410">
                <a:moveTo>
                  <a:pt x="2087879" y="88518"/>
                </a:moveTo>
                <a:lnTo>
                  <a:pt x="2083307" y="88518"/>
                </a:lnTo>
                <a:lnTo>
                  <a:pt x="2083307" y="105155"/>
                </a:lnTo>
                <a:lnTo>
                  <a:pt x="2087879" y="105155"/>
                </a:lnTo>
                <a:lnTo>
                  <a:pt x="2090927" y="100710"/>
                </a:lnTo>
                <a:lnTo>
                  <a:pt x="2090927" y="91566"/>
                </a:lnTo>
                <a:lnTo>
                  <a:pt x="2087879" y="88518"/>
                </a:lnTo>
                <a:close/>
              </a:path>
              <a:path w="4159250" h="105410">
                <a:moveTo>
                  <a:pt x="2130551" y="88518"/>
                </a:moveTo>
                <a:lnTo>
                  <a:pt x="2087879" y="88518"/>
                </a:lnTo>
                <a:lnTo>
                  <a:pt x="2090927" y="91566"/>
                </a:lnTo>
                <a:lnTo>
                  <a:pt x="2090927" y="100710"/>
                </a:lnTo>
                <a:lnTo>
                  <a:pt x="2087879" y="105155"/>
                </a:lnTo>
                <a:lnTo>
                  <a:pt x="2130551" y="105155"/>
                </a:lnTo>
                <a:lnTo>
                  <a:pt x="2127503" y="100710"/>
                </a:lnTo>
                <a:lnTo>
                  <a:pt x="2127503" y="91566"/>
                </a:lnTo>
                <a:lnTo>
                  <a:pt x="2130551" y="88518"/>
                </a:lnTo>
                <a:close/>
              </a:path>
              <a:path w="4159250" h="105410">
                <a:moveTo>
                  <a:pt x="2135123" y="88518"/>
                </a:moveTo>
                <a:lnTo>
                  <a:pt x="2130551" y="88518"/>
                </a:lnTo>
                <a:lnTo>
                  <a:pt x="2127503" y="91566"/>
                </a:lnTo>
                <a:lnTo>
                  <a:pt x="2127503" y="100710"/>
                </a:lnTo>
                <a:lnTo>
                  <a:pt x="2130551" y="105155"/>
                </a:lnTo>
                <a:lnTo>
                  <a:pt x="2135123" y="105155"/>
                </a:lnTo>
                <a:lnTo>
                  <a:pt x="2135123" y="88518"/>
                </a:lnTo>
                <a:close/>
              </a:path>
              <a:path w="4159250" h="105410">
                <a:moveTo>
                  <a:pt x="2179222" y="87140"/>
                </a:moveTo>
                <a:lnTo>
                  <a:pt x="2135123" y="88518"/>
                </a:lnTo>
                <a:lnTo>
                  <a:pt x="2135123" y="105155"/>
                </a:lnTo>
                <a:lnTo>
                  <a:pt x="2139843" y="105012"/>
                </a:lnTo>
                <a:lnTo>
                  <a:pt x="2144267" y="100710"/>
                </a:lnTo>
                <a:lnTo>
                  <a:pt x="2144267" y="91566"/>
                </a:lnTo>
                <a:lnTo>
                  <a:pt x="2139695" y="88518"/>
                </a:lnTo>
                <a:lnTo>
                  <a:pt x="2178303" y="88518"/>
                </a:lnTo>
                <a:lnTo>
                  <a:pt x="2179222" y="87140"/>
                </a:lnTo>
                <a:close/>
              </a:path>
              <a:path w="4159250" h="105410">
                <a:moveTo>
                  <a:pt x="2139843" y="105012"/>
                </a:moveTo>
                <a:lnTo>
                  <a:pt x="2135123" y="105155"/>
                </a:lnTo>
                <a:lnTo>
                  <a:pt x="2139695" y="105155"/>
                </a:lnTo>
                <a:lnTo>
                  <a:pt x="2139843" y="105012"/>
                </a:lnTo>
                <a:close/>
              </a:path>
              <a:path w="4159250" h="105410">
                <a:moveTo>
                  <a:pt x="2516020" y="105005"/>
                </a:moveTo>
                <a:lnTo>
                  <a:pt x="2516123" y="105155"/>
                </a:lnTo>
                <a:lnTo>
                  <a:pt x="2520695" y="105155"/>
                </a:lnTo>
                <a:lnTo>
                  <a:pt x="2516020" y="105005"/>
                </a:lnTo>
                <a:close/>
              </a:path>
              <a:path w="4159250" h="105410">
                <a:moveTo>
                  <a:pt x="2520695" y="88518"/>
                </a:moveTo>
                <a:lnTo>
                  <a:pt x="2516123" y="88518"/>
                </a:lnTo>
                <a:lnTo>
                  <a:pt x="2513075" y="91566"/>
                </a:lnTo>
                <a:lnTo>
                  <a:pt x="2513075" y="100710"/>
                </a:lnTo>
                <a:lnTo>
                  <a:pt x="2516020" y="105005"/>
                </a:lnTo>
                <a:lnTo>
                  <a:pt x="2520695" y="105155"/>
                </a:lnTo>
                <a:lnTo>
                  <a:pt x="2520695" y="88518"/>
                </a:lnTo>
                <a:close/>
              </a:path>
              <a:path w="4159250" h="105410">
                <a:moveTo>
                  <a:pt x="2525267" y="88518"/>
                </a:moveTo>
                <a:lnTo>
                  <a:pt x="2520695" y="88518"/>
                </a:lnTo>
                <a:lnTo>
                  <a:pt x="2520695" y="105155"/>
                </a:lnTo>
                <a:lnTo>
                  <a:pt x="2525267" y="105155"/>
                </a:lnTo>
                <a:lnTo>
                  <a:pt x="2529839" y="100710"/>
                </a:lnTo>
                <a:lnTo>
                  <a:pt x="2529839" y="91566"/>
                </a:lnTo>
                <a:lnTo>
                  <a:pt x="2525267" y="88518"/>
                </a:lnTo>
                <a:close/>
              </a:path>
              <a:path w="4159250" h="105410">
                <a:moveTo>
                  <a:pt x="2561843" y="88518"/>
                </a:moveTo>
                <a:lnTo>
                  <a:pt x="2525267" y="88518"/>
                </a:lnTo>
                <a:lnTo>
                  <a:pt x="2529839" y="91566"/>
                </a:lnTo>
                <a:lnTo>
                  <a:pt x="2529839" y="100710"/>
                </a:lnTo>
                <a:lnTo>
                  <a:pt x="2525267" y="105155"/>
                </a:lnTo>
                <a:lnTo>
                  <a:pt x="2561843" y="105155"/>
                </a:lnTo>
                <a:lnTo>
                  <a:pt x="2558795" y="100710"/>
                </a:lnTo>
                <a:lnTo>
                  <a:pt x="2558795" y="91566"/>
                </a:lnTo>
                <a:lnTo>
                  <a:pt x="2561843" y="88518"/>
                </a:lnTo>
                <a:close/>
              </a:path>
              <a:path w="4159250" h="105410">
                <a:moveTo>
                  <a:pt x="2566415" y="88518"/>
                </a:moveTo>
                <a:lnTo>
                  <a:pt x="2561843" y="88518"/>
                </a:lnTo>
                <a:lnTo>
                  <a:pt x="2558795" y="91566"/>
                </a:lnTo>
                <a:lnTo>
                  <a:pt x="2558795" y="100710"/>
                </a:lnTo>
                <a:lnTo>
                  <a:pt x="2561843" y="105155"/>
                </a:lnTo>
                <a:lnTo>
                  <a:pt x="2566415" y="105155"/>
                </a:lnTo>
                <a:lnTo>
                  <a:pt x="2566415" y="88518"/>
                </a:lnTo>
                <a:close/>
              </a:path>
              <a:path w="4159250" h="105410">
                <a:moveTo>
                  <a:pt x="2570987" y="88518"/>
                </a:moveTo>
                <a:lnTo>
                  <a:pt x="2566415" y="88518"/>
                </a:lnTo>
                <a:lnTo>
                  <a:pt x="2566415" y="105155"/>
                </a:lnTo>
                <a:lnTo>
                  <a:pt x="2570987" y="105155"/>
                </a:lnTo>
                <a:lnTo>
                  <a:pt x="2575559" y="100710"/>
                </a:lnTo>
                <a:lnTo>
                  <a:pt x="2575559" y="91566"/>
                </a:lnTo>
                <a:lnTo>
                  <a:pt x="2570987" y="88518"/>
                </a:lnTo>
                <a:close/>
              </a:path>
              <a:path w="4159250" h="105410">
                <a:moveTo>
                  <a:pt x="2609087" y="88518"/>
                </a:moveTo>
                <a:lnTo>
                  <a:pt x="2570987" y="88518"/>
                </a:lnTo>
                <a:lnTo>
                  <a:pt x="2575559" y="91566"/>
                </a:lnTo>
                <a:lnTo>
                  <a:pt x="2575559" y="100710"/>
                </a:lnTo>
                <a:lnTo>
                  <a:pt x="2570987" y="105155"/>
                </a:lnTo>
                <a:lnTo>
                  <a:pt x="2609087" y="105155"/>
                </a:lnTo>
                <a:lnTo>
                  <a:pt x="2606039" y="100710"/>
                </a:lnTo>
                <a:lnTo>
                  <a:pt x="2606039" y="91566"/>
                </a:lnTo>
                <a:lnTo>
                  <a:pt x="2609087" y="88518"/>
                </a:lnTo>
                <a:close/>
              </a:path>
              <a:path w="4159250" h="105410">
                <a:moveTo>
                  <a:pt x="2613659" y="88518"/>
                </a:moveTo>
                <a:lnTo>
                  <a:pt x="2609087" y="88518"/>
                </a:lnTo>
                <a:lnTo>
                  <a:pt x="2606039" y="91566"/>
                </a:lnTo>
                <a:lnTo>
                  <a:pt x="2606039" y="100710"/>
                </a:lnTo>
                <a:lnTo>
                  <a:pt x="2609087" y="105155"/>
                </a:lnTo>
                <a:lnTo>
                  <a:pt x="2613659" y="105155"/>
                </a:lnTo>
                <a:lnTo>
                  <a:pt x="2613659" y="88518"/>
                </a:lnTo>
                <a:close/>
              </a:path>
              <a:path w="4159250" h="105410">
                <a:moveTo>
                  <a:pt x="2618231" y="88518"/>
                </a:moveTo>
                <a:lnTo>
                  <a:pt x="2613659" y="88518"/>
                </a:lnTo>
                <a:lnTo>
                  <a:pt x="2613659" y="105155"/>
                </a:lnTo>
                <a:lnTo>
                  <a:pt x="2618231" y="105155"/>
                </a:lnTo>
                <a:lnTo>
                  <a:pt x="2622803" y="100710"/>
                </a:lnTo>
                <a:lnTo>
                  <a:pt x="2622803" y="91566"/>
                </a:lnTo>
                <a:lnTo>
                  <a:pt x="2618231" y="88518"/>
                </a:lnTo>
                <a:close/>
              </a:path>
              <a:path w="4159250" h="105410">
                <a:moveTo>
                  <a:pt x="2657855" y="88518"/>
                </a:moveTo>
                <a:lnTo>
                  <a:pt x="2618231" y="88518"/>
                </a:lnTo>
                <a:lnTo>
                  <a:pt x="2622803" y="91566"/>
                </a:lnTo>
                <a:lnTo>
                  <a:pt x="2622803" y="100710"/>
                </a:lnTo>
                <a:lnTo>
                  <a:pt x="2618231" y="105155"/>
                </a:lnTo>
                <a:lnTo>
                  <a:pt x="2657855" y="105155"/>
                </a:lnTo>
                <a:lnTo>
                  <a:pt x="2653283" y="100710"/>
                </a:lnTo>
                <a:lnTo>
                  <a:pt x="2653283" y="91566"/>
                </a:lnTo>
                <a:lnTo>
                  <a:pt x="2657855" y="88518"/>
                </a:lnTo>
                <a:close/>
              </a:path>
              <a:path w="4159250" h="105410">
                <a:moveTo>
                  <a:pt x="2662427" y="88518"/>
                </a:moveTo>
                <a:lnTo>
                  <a:pt x="2657855" y="88518"/>
                </a:lnTo>
                <a:lnTo>
                  <a:pt x="2653283" y="91566"/>
                </a:lnTo>
                <a:lnTo>
                  <a:pt x="2653283" y="100710"/>
                </a:lnTo>
                <a:lnTo>
                  <a:pt x="2657855" y="105155"/>
                </a:lnTo>
                <a:lnTo>
                  <a:pt x="2662427" y="105155"/>
                </a:lnTo>
                <a:lnTo>
                  <a:pt x="2662427" y="88518"/>
                </a:lnTo>
                <a:close/>
              </a:path>
              <a:path w="4159250" h="105410">
                <a:moveTo>
                  <a:pt x="2666999" y="88518"/>
                </a:moveTo>
                <a:lnTo>
                  <a:pt x="2662427" y="88518"/>
                </a:lnTo>
                <a:lnTo>
                  <a:pt x="2662427" y="105155"/>
                </a:lnTo>
                <a:lnTo>
                  <a:pt x="2666999" y="105155"/>
                </a:lnTo>
                <a:lnTo>
                  <a:pt x="2670047" y="100710"/>
                </a:lnTo>
                <a:lnTo>
                  <a:pt x="2670047" y="91566"/>
                </a:lnTo>
                <a:lnTo>
                  <a:pt x="2666999" y="88518"/>
                </a:lnTo>
                <a:close/>
              </a:path>
              <a:path w="4159250" h="105410">
                <a:moveTo>
                  <a:pt x="2705099" y="88518"/>
                </a:moveTo>
                <a:lnTo>
                  <a:pt x="2666999" y="88518"/>
                </a:lnTo>
                <a:lnTo>
                  <a:pt x="2670047" y="91566"/>
                </a:lnTo>
                <a:lnTo>
                  <a:pt x="2670047" y="100710"/>
                </a:lnTo>
                <a:lnTo>
                  <a:pt x="2666999" y="105155"/>
                </a:lnTo>
                <a:lnTo>
                  <a:pt x="2705099" y="105155"/>
                </a:lnTo>
                <a:lnTo>
                  <a:pt x="2702051" y="100710"/>
                </a:lnTo>
                <a:lnTo>
                  <a:pt x="2702051" y="91566"/>
                </a:lnTo>
                <a:lnTo>
                  <a:pt x="2705099" y="88518"/>
                </a:lnTo>
                <a:close/>
              </a:path>
              <a:path w="4159250" h="105410">
                <a:moveTo>
                  <a:pt x="2709671" y="88518"/>
                </a:moveTo>
                <a:lnTo>
                  <a:pt x="2705099" y="88518"/>
                </a:lnTo>
                <a:lnTo>
                  <a:pt x="2702051" y="91566"/>
                </a:lnTo>
                <a:lnTo>
                  <a:pt x="2702051" y="100710"/>
                </a:lnTo>
                <a:lnTo>
                  <a:pt x="2705099" y="105155"/>
                </a:lnTo>
                <a:lnTo>
                  <a:pt x="2709671" y="105155"/>
                </a:lnTo>
                <a:lnTo>
                  <a:pt x="2709671" y="88518"/>
                </a:lnTo>
                <a:close/>
              </a:path>
              <a:path w="4159250" h="105410">
                <a:moveTo>
                  <a:pt x="2752243" y="87145"/>
                </a:moveTo>
                <a:lnTo>
                  <a:pt x="2709671" y="88518"/>
                </a:lnTo>
                <a:lnTo>
                  <a:pt x="2709671" y="105155"/>
                </a:lnTo>
                <a:lnTo>
                  <a:pt x="2714243" y="88518"/>
                </a:lnTo>
                <a:lnTo>
                  <a:pt x="2751327" y="88518"/>
                </a:lnTo>
                <a:lnTo>
                  <a:pt x="2752243" y="87145"/>
                </a:lnTo>
                <a:close/>
              </a:path>
              <a:path w="4159250" h="105410">
                <a:moveTo>
                  <a:pt x="2714400" y="105003"/>
                </a:moveTo>
                <a:lnTo>
                  <a:pt x="2709671" y="105155"/>
                </a:lnTo>
                <a:lnTo>
                  <a:pt x="2714243" y="105155"/>
                </a:lnTo>
                <a:lnTo>
                  <a:pt x="2714400" y="105003"/>
                </a:lnTo>
                <a:close/>
              </a:path>
              <a:path w="4159250" h="105410">
                <a:moveTo>
                  <a:pt x="2178303" y="88518"/>
                </a:moveTo>
                <a:lnTo>
                  <a:pt x="2139695" y="88518"/>
                </a:lnTo>
                <a:lnTo>
                  <a:pt x="2144267" y="91566"/>
                </a:lnTo>
                <a:lnTo>
                  <a:pt x="2144267" y="100710"/>
                </a:lnTo>
                <a:lnTo>
                  <a:pt x="2139843" y="105012"/>
                </a:lnTo>
                <a:lnTo>
                  <a:pt x="2185415" y="103631"/>
                </a:lnTo>
                <a:lnTo>
                  <a:pt x="2179319" y="103631"/>
                </a:lnTo>
                <a:lnTo>
                  <a:pt x="2176271" y="100710"/>
                </a:lnTo>
                <a:lnTo>
                  <a:pt x="2176389" y="91391"/>
                </a:lnTo>
                <a:lnTo>
                  <a:pt x="2178303" y="88518"/>
                </a:lnTo>
                <a:close/>
              </a:path>
              <a:path w="4159250" h="105410">
                <a:moveTo>
                  <a:pt x="2473451" y="86994"/>
                </a:moveTo>
                <a:lnTo>
                  <a:pt x="2473451" y="103631"/>
                </a:lnTo>
                <a:lnTo>
                  <a:pt x="2516020" y="105005"/>
                </a:lnTo>
                <a:lnTo>
                  <a:pt x="2515078" y="103631"/>
                </a:lnTo>
                <a:lnTo>
                  <a:pt x="2478023" y="103631"/>
                </a:lnTo>
                <a:lnTo>
                  <a:pt x="2482595" y="100710"/>
                </a:lnTo>
                <a:lnTo>
                  <a:pt x="2482595" y="91566"/>
                </a:lnTo>
                <a:lnTo>
                  <a:pt x="2478187" y="87158"/>
                </a:lnTo>
                <a:lnTo>
                  <a:pt x="2473451" y="86994"/>
                </a:lnTo>
                <a:close/>
              </a:path>
              <a:path w="4159250" h="105410">
                <a:moveTo>
                  <a:pt x="2751327" y="88518"/>
                </a:moveTo>
                <a:lnTo>
                  <a:pt x="2714243" y="88518"/>
                </a:lnTo>
                <a:lnTo>
                  <a:pt x="2718815" y="91566"/>
                </a:lnTo>
                <a:lnTo>
                  <a:pt x="2718815" y="100710"/>
                </a:lnTo>
                <a:lnTo>
                  <a:pt x="2714400" y="105003"/>
                </a:lnTo>
                <a:lnTo>
                  <a:pt x="2756915" y="103631"/>
                </a:lnTo>
                <a:lnTo>
                  <a:pt x="2752343" y="103631"/>
                </a:lnTo>
                <a:lnTo>
                  <a:pt x="2749295" y="100710"/>
                </a:lnTo>
                <a:lnTo>
                  <a:pt x="2749413" y="91391"/>
                </a:lnTo>
                <a:lnTo>
                  <a:pt x="2751327" y="88518"/>
                </a:lnTo>
                <a:close/>
              </a:path>
              <a:path w="4159250" h="105410">
                <a:moveTo>
                  <a:pt x="1795271" y="86994"/>
                </a:moveTo>
                <a:lnTo>
                  <a:pt x="1795271" y="103631"/>
                </a:lnTo>
                <a:lnTo>
                  <a:pt x="1833257" y="104988"/>
                </a:lnTo>
                <a:lnTo>
                  <a:pt x="1832326" y="103631"/>
                </a:lnTo>
                <a:lnTo>
                  <a:pt x="1799843" y="103631"/>
                </a:lnTo>
                <a:lnTo>
                  <a:pt x="1804415" y="100710"/>
                </a:lnTo>
                <a:lnTo>
                  <a:pt x="1804415" y="91566"/>
                </a:lnTo>
                <a:lnTo>
                  <a:pt x="1800007" y="87158"/>
                </a:lnTo>
                <a:lnTo>
                  <a:pt x="1795271" y="86994"/>
                </a:lnTo>
                <a:close/>
              </a:path>
              <a:path w="4159250" h="105410">
                <a:moveTo>
                  <a:pt x="1790529" y="103468"/>
                </a:moveTo>
                <a:lnTo>
                  <a:pt x="1790699" y="103631"/>
                </a:lnTo>
                <a:lnTo>
                  <a:pt x="1795271" y="103631"/>
                </a:lnTo>
                <a:lnTo>
                  <a:pt x="1790529" y="103468"/>
                </a:lnTo>
                <a:close/>
              </a:path>
              <a:path w="4159250" h="105410">
                <a:moveTo>
                  <a:pt x="1795271" y="86994"/>
                </a:moveTo>
                <a:lnTo>
                  <a:pt x="1790699" y="86994"/>
                </a:lnTo>
                <a:lnTo>
                  <a:pt x="1787769" y="91391"/>
                </a:lnTo>
                <a:lnTo>
                  <a:pt x="1787651" y="100710"/>
                </a:lnTo>
                <a:lnTo>
                  <a:pt x="1790529" y="103468"/>
                </a:lnTo>
                <a:lnTo>
                  <a:pt x="1795271" y="103631"/>
                </a:lnTo>
                <a:lnTo>
                  <a:pt x="1795271" y="86994"/>
                </a:lnTo>
                <a:close/>
              </a:path>
              <a:path w="4159250" h="105410">
                <a:moveTo>
                  <a:pt x="1800007" y="87158"/>
                </a:moveTo>
                <a:lnTo>
                  <a:pt x="1804415" y="91566"/>
                </a:lnTo>
                <a:lnTo>
                  <a:pt x="1804415" y="100710"/>
                </a:lnTo>
                <a:lnTo>
                  <a:pt x="1799843" y="103631"/>
                </a:lnTo>
                <a:lnTo>
                  <a:pt x="1832326" y="103631"/>
                </a:lnTo>
                <a:lnTo>
                  <a:pt x="1830323" y="100710"/>
                </a:lnTo>
                <a:lnTo>
                  <a:pt x="1830323" y="91566"/>
                </a:lnTo>
                <a:lnTo>
                  <a:pt x="1833371" y="88518"/>
                </a:lnTo>
                <a:lnTo>
                  <a:pt x="1839467" y="88518"/>
                </a:lnTo>
                <a:lnTo>
                  <a:pt x="1800007" y="87158"/>
                </a:lnTo>
                <a:close/>
              </a:path>
              <a:path w="4159250" h="105410">
                <a:moveTo>
                  <a:pt x="2183891" y="86994"/>
                </a:moveTo>
                <a:lnTo>
                  <a:pt x="2179222" y="87140"/>
                </a:lnTo>
                <a:lnTo>
                  <a:pt x="2176389" y="91391"/>
                </a:lnTo>
                <a:lnTo>
                  <a:pt x="2176271" y="100710"/>
                </a:lnTo>
                <a:lnTo>
                  <a:pt x="2179319" y="103631"/>
                </a:lnTo>
                <a:lnTo>
                  <a:pt x="2185415" y="103631"/>
                </a:lnTo>
                <a:lnTo>
                  <a:pt x="2183891" y="86994"/>
                </a:lnTo>
                <a:close/>
              </a:path>
              <a:path w="4159250" h="105410">
                <a:moveTo>
                  <a:pt x="2188463" y="86994"/>
                </a:moveTo>
                <a:lnTo>
                  <a:pt x="2183891" y="86994"/>
                </a:lnTo>
                <a:lnTo>
                  <a:pt x="2185415" y="103631"/>
                </a:lnTo>
                <a:lnTo>
                  <a:pt x="2188620" y="103531"/>
                </a:lnTo>
                <a:lnTo>
                  <a:pt x="2193035" y="100710"/>
                </a:lnTo>
                <a:lnTo>
                  <a:pt x="2193035" y="91566"/>
                </a:lnTo>
                <a:lnTo>
                  <a:pt x="2188463" y="86994"/>
                </a:lnTo>
                <a:close/>
              </a:path>
              <a:path w="4159250" h="105410">
                <a:moveTo>
                  <a:pt x="2188620" y="103531"/>
                </a:moveTo>
                <a:lnTo>
                  <a:pt x="2185415" y="103631"/>
                </a:lnTo>
                <a:lnTo>
                  <a:pt x="2188463" y="103631"/>
                </a:lnTo>
                <a:lnTo>
                  <a:pt x="2188620" y="103531"/>
                </a:lnTo>
                <a:close/>
              </a:path>
              <a:path w="4159250" h="105410">
                <a:moveTo>
                  <a:pt x="2468730" y="103488"/>
                </a:moveTo>
                <a:lnTo>
                  <a:pt x="2468879" y="103631"/>
                </a:lnTo>
                <a:lnTo>
                  <a:pt x="2473451" y="103631"/>
                </a:lnTo>
                <a:lnTo>
                  <a:pt x="2468730" y="103488"/>
                </a:lnTo>
                <a:close/>
              </a:path>
              <a:path w="4159250" h="105410">
                <a:moveTo>
                  <a:pt x="2473451" y="86994"/>
                </a:moveTo>
                <a:lnTo>
                  <a:pt x="2468879" y="86994"/>
                </a:lnTo>
                <a:lnTo>
                  <a:pt x="2465949" y="91391"/>
                </a:lnTo>
                <a:lnTo>
                  <a:pt x="2465831" y="100710"/>
                </a:lnTo>
                <a:lnTo>
                  <a:pt x="2468730" y="103488"/>
                </a:lnTo>
                <a:lnTo>
                  <a:pt x="2473451" y="103631"/>
                </a:lnTo>
                <a:lnTo>
                  <a:pt x="2473451" y="86994"/>
                </a:lnTo>
                <a:close/>
              </a:path>
              <a:path w="4159250" h="105410">
                <a:moveTo>
                  <a:pt x="2478176" y="87147"/>
                </a:moveTo>
                <a:lnTo>
                  <a:pt x="2482595" y="91566"/>
                </a:lnTo>
                <a:lnTo>
                  <a:pt x="2482595" y="100710"/>
                </a:lnTo>
                <a:lnTo>
                  <a:pt x="2478023" y="103631"/>
                </a:lnTo>
                <a:lnTo>
                  <a:pt x="2515078" y="103631"/>
                </a:lnTo>
                <a:lnTo>
                  <a:pt x="2513075" y="100710"/>
                </a:lnTo>
                <a:lnTo>
                  <a:pt x="2513075" y="91566"/>
                </a:lnTo>
                <a:lnTo>
                  <a:pt x="2516123" y="88518"/>
                </a:lnTo>
                <a:lnTo>
                  <a:pt x="2520695" y="88518"/>
                </a:lnTo>
                <a:lnTo>
                  <a:pt x="2478176" y="87147"/>
                </a:lnTo>
                <a:close/>
              </a:path>
              <a:path w="4159250" h="105410">
                <a:moveTo>
                  <a:pt x="2756915" y="86994"/>
                </a:moveTo>
                <a:lnTo>
                  <a:pt x="2752235" y="87158"/>
                </a:lnTo>
                <a:lnTo>
                  <a:pt x="2749413" y="91391"/>
                </a:lnTo>
                <a:lnTo>
                  <a:pt x="2749295" y="100710"/>
                </a:lnTo>
                <a:lnTo>
                  <a:pt x="2752343" y="103631"/>
                </a:lnTo>
                <a:lnTo>
                  <a:pt x="2756915" y="103631"/>
                </a:lnTo>
                <a:lnTo>
                  <a:pt x="2756915" y="86994"/>
                </a:lnTo>
                <a:close/>
              </a:path>
              <a:path w="4159250" h="105410">
                <a:moveTo>
                  <a:pt x="2800956" y="85504"/>
                </a:moveTo>
                <a:lnTo>
                  <a:pt x="2756915" y="86994"/>
                </a:lnTo>
                <a:lnTo>
                  <a:pt x="2756915" y="103631"/>
                </a:lnTo>
                <a:lnTo>
                  <a:pt x="2761743" y="103468"/>
                </a:lnTo>
                <a:lnTo>
                  <a:pt x="2766059" y="100710"/>
                </a:lnTo>
                <a:lnTo>
                  <a:pt x="2766059" y="91566"/>
                </a:lnTo>
                <a:lnTo>
                  <a:pt x="2761487" y="86994"/>
                </a:lnTo>
                <a:lnTo>
                  <a:pt x="2799505" y="86994"/>
                </a:lnTo>
                <a:lnTo>
                  <a:pt x="2800956" y="85504"/>
                </a:lnTo>
                <a:close/>
              </a:path>
              <a:path w="4159250" h="105410">
                <a:moveTo>
                  <a:pt x="2761723" y="103481"/>
                </a:moveTo>
                <a:lnTo>
                  <a:pt x="2756915" y="103631"/>
                </a:lnTo>
                <a:lnTo>
                  <a:pt x="2761487" y="103631"/>
                </a:lnTo>
                <a:lnTo>
                  <a:pt x="2761723" y="103481"/>
                </a:lnTo>
                <a:close/>
              </a:path>
              <a:path w="4159250" h="105410">
                <a:moveTo>
                  <a:pt x="2229611" y="86994"/>
                </a:moveTo>
                <a:lnTo>
                  <a:pt x="2188463" y="86994"/>
                </a:lnTo>
                <a:lnTo>
                  <a:pt x="2193035" y="91566"/>
                </a:lnTo>
                <a:lnTo>
                  <a:pt x="2193035" y="100710"/>
                </a:lnTo>
                <a:lnTo>
                  <a:pt x="2188620" y="103531"/>
                </a:lnTo>
                <a:lnTo>
                  <a:pt x="2234183" y="102107"/>
                </a:lnTo>
                <a:lnTo>
                  <a:pt x="2229611" y="102107"/>
                </a:lnTo>
                <a:lnTo>
                  <a:pt x="2225039" y="99186"/>
                </a:lnTo>
                <a:lnTo>
                  <a:pt x="2225039" y="90042"/>
                </a:lnTo>
                <a:lnTo>
                  <a:pt x="2229611" y="86994"/>
                </a:lnTo>
                <a:close/>
              </a:path>
              <a:path w="4159250" h="105410">
                <a:moveTo>
                  <a:pt x="2424683" y="85343"/>
                </a:moveTo>
                <a:lnTo>
                  <a:pt x="2423159" y="102107"/>
                </a:lnTo>
                <a:lnTo>
                  <a:pt x="2468730" y="103488"/>
                </a:lnTo>
                <a:lnTo>
                  <a:pt x="2467289" y="102107"/>
                </a:lnTo>
                <a:lnTo>
                  <a:pt x="2429255" y="102107"/>
                </a:lnTo>
                <a:lnTo>
                  <a:pt x="2432303" y="99186"/>
                </a:lnTo>
                <a:lnTo>
                  <a:pt x="2432167" y="89832"/>
                </a:lnTo>
                <a:lnTo>
                  <a:pt x="2429358" y="85502"/>
                </a:lnTo>
                <a:lnTo>
                  <a:pt x="2424683" y="85343"/>
                </a:lnTo>
                <a:close/>
              </a:path>
              <a:path w="4159250" h="105410">
                <a:moveTo>
                  <a:pt x="2799505" y="86994"/>
                </a:moveTo>
                <a:lnTo>
                  <a:pt x="2761487" y="86994"/>
                </a:lnTo>
                <a:lnTo>
                  <a:pt x="2766059" y="91566"/>
                </a:lnTo>
                <a:lnTo>
                  <a:pt x="2766059" y="100710"/>
                </a:lnTo>
                <a:lnTo>
                  <a:pt x="2761723" y="103481"/>
                </a:lnTo>
                <a:lnTo>
                  <a:pt x="2805683" y="102107"/>
                </a:lnTo>
                <a:lnTo>
                  <a:pt x="2801111" y="102107"/>
                </a:lnTo>
                <a:lnTo>
                  <a:pt x="2796539" y="99186"/>
                </a:lnTo>
                <a:lnTo>
                  <a:pt x="2796539" y="90042"/>
                </a:lnTo>
                <a:lnTo>
                  <a:pt x="2799505" y="86994"/>
                </a:lnTo>
                <a:close/>
              </a:path>
              <a:path w="4159250" h="105410">
                <a:moveTo>
                  <a:pt x="1755647" y="86994"/>
                </a:moveTo>
                <a:lnTo>
                  <a:pt x="1751075" y="86994"/>
                </a:lnTo>
                <a:lnTo>
                  <a:pt x="1751075" y="102107"/>
                </a:lnTo>
                <a:lnTo>
                  <a:pt x="1790529" y="103468"/>
                </a:lnTo>
                <a:lnTo>
                  <a:pt x="1789109" y="102107"/>
                </a:lnTo>
                <a:lnTo>
                  <a:pt x="1755647" y="102107"/>
                </a:lnTo>
                <a:lnTo>
                  <a:pt x="1758695" y="99186"/>
                </a:lnTo>
                <a:lnTo>
                  <a:pt x="1758695" y="90042"/>
                </a:lnTo>
                <a:lnTo>
                  <a:pt x="1755647" y="86994"/>
                </a:lnTo>
                <a:close/>
              </a:path>
              <a:path w="4159250" h="105410">
                <a:moveTo>
                  <a:pt x="1661054" y="101954"/>
                </a:moveTo>
                <a:lnTo>
                  <a:pt x="1661159" y="102107"/>
                </a:lnTo>
                <a:lnTo>
                  <a:pt x="1665731" y="102107"/>
                </a:lnTo>
                <a:lnTo>
                  <a:pt x="1661054" y="101954"/>
                </a:lnTo>
                <a:close/>
              </a:path>
              <a:path w="4159250" h="105410">
                <a:moveTo>
                  <a:pt x="1665731" y="85343"/>
                </a:moveTo>
                <a:lnTo>
                  <a:pt x="1661159" y="85343"/>
                </a:lnTo>
                <a:lnTo>
                  <a:pt x="1658111" y="88518"/>
                </a:lnTo>
                <a:lnTo>
                  <a:pt x="1658111" y="97662"/>
                </a:lnTo>
                <a:lnTo>
                  <a:pt x="1661054" y="101954"/>
                </a:lnTo>
                <a:lnTo>
                  <a:pt x="1665731" y="102107"/>
                </a:lnTo>
                <a:lnTo>
                  <a:pt x="1665731" y="85343"/>
                </a:lnTo>
                <a:close/>
              </a:path>
              <a:path w="4159250" h="105410">
                <a:moveTo>
                  <a:pt x="1670303" y="85343"/>
                </a:moveTo>
                <a:lnTo>
                  <a:pt x="1665731" y="85343"/>
                </a:lnTo>
                <a:lnTo>
                  <a:pt x="1665731" y="102107"/>
                </a:lnTo>
                <a:lnTo>
                  <a:pt x="1670303" y="102107"/>
                </a:lnTo>
                <a:lnTo>
                  <a:pt x="1673351" y="97662"/>
                </a:lnTo>
                <a:lnTo>
                  <a:pt x="1673351" y="88518"/>
                </a:lnTo>
                <a:lnTo>
                  <a:pt x="1670303" y="85343"/>
                </a:lnTo>
                <a:close/>
              </a:path>
              <a:path w="4159250" h="105410">
                <a:moveTo>
                  <a:pt x="1703831" y="85343"/>
                </a:moveTo>
                <a:lnTo>
                  <a:pt x="1670303" y="85343"/>
                </a:lnTo>
                <a:lnTo>
                  <a:pt x="1673351" y="88518"/>
                </a:lnTo>
                <a:lnTo>
                  <a:pt x="1673351" y="97662"/>
                </a:lnTo>
                <a:lnTo>
                  <a:pt x="1670303" y="102107"/>
                </a:lnTo>
                <a:lnTo>
                  <a:pt x="1703831" y="102107"/>
                </a:lnTo>
                <a:lnTo>
                  <a:pt x="1699259" y="97662"/>
                </a:lnTo>
                <a:lnTo>
                  <a:pt x="1699259" y="88518"/>
                </a:lnTo>
                <a:lnTo>
                  <a:pt x="1703831" y="85343"/>
                </a:lnTo>
                <a:close/>
              </a:path>
              <a:path w="4159250" h="105410">
                <a:moveTo>
                  <a:pt x="1708403" y="85343"/>
                </a:moveTo>
                <a:lnTo>
                  <a:pt x="1703831" y="85343"/>
                </a:lnTo>
                <a:lnTo>
                  <a:pt x="1699259" y="88518"/>
                </a:lnTo>
                <a:lnTo>
                  <a:pt x="1699259" y="97662"/>
                </a:lnTo>
                <a:lnTo>
                  <a:pt x="1703831" y="102107"/>
                </a:lnTo>
                <a:lnTo>
                  <a:pt x="1708403" y="102107"/>
                </a:lnTo>
                <a:lnTo>
                  <a:pt x="1708403" y="85343"/>
                </a:lnTo>
                <a:close/>
              </a:path>
              <a:path w="4159250" h="105410">
                <a:moveTo>
                  <a:pt x="1708403" y="85343"/>
                </a:moveTo>
                <a:lnTo>
                  <a:pt x="1708403" y="102107"/>
                </a:lnTo>
                <a:lnTo>
                  <a:pt x="1712975" y="102107"/>
                </a:lnTo>
                <a:lnTo>
                  <a:pt x="1716023" y="97662"/>
                </a:lnTo>
                <a:lnTo>
                  <a:pt x="1716023" y="88518"/>
                </a:lnTo>
                <a:lnTo>
                  <a:pt x="1713152" y="85527"/>
                </a:lnTo>
                <a:lnTo>
                  <a:pt x="1708403" y="85343"/>
                </a:lnTo>
                <a:close/>
              </a:path>
              <a:path w="4159250" h="105410">
                <a:moveTo>
                  <a:pt x="1713152" y="85527"/>
                </a:moveTo>
                <a:lnTo>
                  <a:pt x="1716023" y="88518"/>
                </a:lnTo>
                <a:lnTo>
                  <a:pt x="1716023" y="97662"/>
                </a:lnTo>
                <a:lnTo>
                  <a:pt x="1712975" y="102107"/>
                </a:lnTo>
                <a:lnTo>
                  <a:pt x="1746503" y="102107"/>
                </a:lnTo>
                <a:lnTo>
                  <a:pt x="1743455" y="99186"/>
                </a:lnTo>
                <a:lnTo>
                  <a:pt x="1743455" y="90042"/>
                </a:lnTo>
                <a:lnTo>
                  <a:pt x="1746503" y="86994"/>
                </a:lnTo>
                <a:lnTo>
                  <a:pt x="1751075" y="86994"/>
                </a:lnTo>
                <a:lnTo>
                  <a:pt x="1713152" y="85527"/>
                </a:lnTo>
                <a:close/>
              </a:path>
              <a:path w="4159250" h="105410">
                <a:moveTo>
                  <a:pt x="1751075" y="86994"/>
                </a:moveTo>
                <a:lnTo>
                  <a:pt x="1746503" y="86994"/>
                </a:lnTo>
                <a:lnTo>
                  <a:pt x="1743455" y="90042"/>
                </a:lnTo>
                <a:lnTo>
                  <a:pt x="1743455" y="99186"/>
                </a:lnTo>
                <a:lnTo>
                  <a:pt x="1746503" y="102107"/>
                </a:lnTo>
                <a:lnTo>
                  <a:pt x="1751075" y="102107"/>
                </a:lnTo>
                <a:lnTo>
                  <a:pt x="1751075" y="86994"/>
                </a:lnTo>
                <a:close/>
              </a:path>
              <a:path w="4159250" h="105410">
                <a:moveTo>
                  <a:pt x="1790699" y="86994"/>
                </a:moveTo>
                <a:lnTo>
                  <a:pt x="1755647" y="86994"/>
                </a:lnTo>
                <a:lnTo>
                  <a:pt x="1758695" y="90042"/>
                </a:lnTo>
                <a:lnTo>
                  <a:pt x="1758695" y="99186"/>
                </a:lnTo>
                <a:lnTo>
                  <a:pt x="1755647" y="102107"/>
                </a:lnTo>
                <a:lnTo>
                  <a:pt x="1789109" y="102107"/>
                </a:lnTo>
                <a:lnTo>
                  <a:pt x="1787651" y="100710"/>
                </a:lnTo>
                <a:lnTo>
                  <a:pt x="1787769" y="91391"/>
                </a:lnTo>
                <a:lnTo>
                  <a:pt x="1790699" y="86994"/>
                </a:lnTo>
                <a:close/>
              </a:path>
              <a:path w="4159250" h="105410">
                <a:moveTo>
                  <a:pt x="2234183" y="86994"/>
                </a:moveTo>
                <a:lnTo>
                  <a:pt x="2229611" y="86994"/>
                </a:lnTo>
                <a:lnTo>
                  <a:pt x="2225039" y="90042"/>
                </a:lnTo>
                <a:lnTo>
                  <a:pt x="2225039" y="99186"/>
                </a:lnTo>
                <a:lnTo>
                  <a:pt x="2229611" y="102107"/>
                </a:lnTo>
                <a:lnTo>
                  <a:pt x="2234183" y="102107"/>
                </a:lnTo>
                <a:lnTo>
                  <a:pt x="2234183" y="86994"/>
                </a:lnTo>
                <a:close/>
              </a:path>
              <a:path w="4159250" h="105410">
                <a:moveTo>
                  <a:pt x="2276697" y="85509"/>
                </a:moveTo>
                <a:lnTo>
                  <a:pt x="2234183" y="86994"/>
                </a:lnTo>
                <a:lnTo>
                  <a:pt x="2234183" y="102107"/>
                </a:lnTo>
                <a:lnTo>
                  <a:pt x="2238755" y="102107"/>
                </a:lnTo>
                <a:lnTo>
                  <a:pt x="2241803" y="99186"/>
                </a:lnTo>
                <a:lnTo>
                  <a:pt x="2241803" y="90042"/>
                </a:lnTo>
                <a:lnTo>
                  <a:pt x="2238755" y="86994"/>
                </a:lnTo>
                <a:lnTo>
                  <a:pt x="2275270" y="86994"/>
                </a:lnTo>
                <a:lnTo>
                  <a:pt x="2276697" y="85509"/>
                </a:lnTo>
                <a:close/>
              </a:path>
              <a:path w="4159250" h="105410">
                <a:moveTo>
                  <a:pt x="2275270" y="86994"/>
                </a:moveTo>
                <a:lnTo>
                  <a:pt x="2238755" y="86994"/>
                </a:lnTo>
                <a:lnTo>
                  <a:pt x="2241803" y="90042"/>
                </a:lnTo>
                <a:lnTo>
                  <a:pt x="2241803" y="99186"/>
                </a:lnTo>
                <a:lnTo>
                  <a:pt x="2238755" y="102107"/>
                </a:lnTo>
                <a:lnTo>
                  <a:pt x="2276855" y="102107"/>
                </a:lnTo>
                <a:lnTo>
                  <a:pt x="2273807" y="97662"/>
                </a:lnTo>
                <a:lnTo>
                  <a:pt x="2273807" y="88518"/>
                </a:lnTo>
                <a:lnTo>
                  <a:pt x="2275270" y="86994"/>
                </a:lnTo>
                <a:close/>
              </a:path>
              <a:path w="4159250" h="105410">
                <a:moveTo>
                  <a:pt x="2281427" y="85343"/>
                </a:moveTo>
                <a:lnTo>
                  <a:pt x="2276697" y="85509"/>
                </a:lnTo>
                <a:lnTo>
                  <a:pt x="2273807" y="88518"/>
                </a:lnTo>
                <a:lnTo>
                  <a:pt x="2273807" y="97662"/>
                </a:lnTo>
                <a:lnTo>
                  <a:pt x="2276855" y="102107"/>
                </a:lnTo>
                <a:lnTo>
                  <a:pt x="2281427" y="102107"/>
                </a:lnTo>
                <a:lnTo>
                  <a:pt x="2281427" y="85343"/>
                </a:lnTo>
                <a:close/>
              </a:path>
              <a:path w="4159250" h="105410">
                <a:moveTo>
                  <a:pt x="2285999" y="85343"/>
                </a:moveTo>
                <a:lnTo>
                  <a:pt x="2281427" y="85343"/>
                </a:lnTo>
                <a:lnTo>
                  <a:pt x="2281427" y="102107"/>
                </a:lnTo>
                <a:lnTo>
                  <a:pt x="2285999" y="102107"/>
                </a:lnTo>
                <a:lnTo>
                  <a:pt x="2290571" y="97662"/>
                </a:lnTo>
                <a:lnTo>
                  <a:pt x="2290571" y="88518"/>
                </a:lnTo>
                <a:lnTo>
                  <a:pt x="2285999" y="85343"/>
                </a:lnTo>
                <a:close/>
              </a:path>
              <a:path w="4159250" h="105410">
                <a:moveTo>
                  <a:pt x="2325623" y="85343"/>
                </a:moveTo>
                <a:lnTo>
                  <a:pt x="2285999" y="85343"/>
                </a:lnTo>
                <a:lnTo>
                  <a:pt x="2290571" y="88518"/>
                </a:lnTo>
                <a:lnTo>
                  <a:pt x="2290571" y="97662"/>
                </a:lnTo>
                <a:lnTo>
                  <a:pt x="2285999" y="102107"/>
                </a:lnTo>
                <a:lnTo>
                  <a:pt x="2325623" y="102107"/>
                </a:lnTo>
                <a:lnTo>
                  <a:pt x="2321051" y="97662"/>
                </a:lnTo>
                <a:lnTo>
                  <a:pt x="2321051" y="88518"/>
                </a:lnTo>
                <a:lnTo>
                  <a:pt x="2325623" y="85343"/>
                </a:lnTo>
                <a:close/>
              </a:path>
              <a:path w="4159250" h="105410">
                <a:moveTo>
                  <a:pt x="2330195" y="85343"/>
                </a:moveTo>
                <a:lnTo>
                  <a:pt x="2325623" y="85343"/>
                </a:lnTo>
                <a:lnTo>
                  <a:pt x="2321051" y="88518"/>
                </a:lnTo>
                <a:lnTo>
                  <a:pt x="2321051" y="97662"/>
                </a:lnTo>
                <a:lnTo>
                  <a:pt x="2325623" y="102107"/>
                </a:lnTo>
                <a:lnTo>
                  <a:pt x="2330195" y="102107"/>
                </a:lnTo>
                <a:lnTo>
                  <a:pt x="2330195" y="85343"/>
                </a:lnTo>
                <a:close/>
              </a:path>
              <a:path w="4159250" h="105410">
                <a:moveTo>
                  <a:pt x="2334767" y="85343"/>
                </a:moveTo>
                <a:lnTo>
                  <a:pt x="2330195" y="85343"/>
                </a:lnTo>
                <a:lnTo>
                  <a:pt x="2330195" y="102107"/>
                </a:lnTo>
                <a:lnTo>
                  <a:pt x="2334767" y="102107"/>
                </a:lnTo>
                <a:lnTo>
                  <a:pt x="2337815" y="97662"/>
                </a:lnTo>
                <a:lnTo>
                  <a:pt x="2337815" y="88518"/>
                </a:lnTo>
                <a:lnTo>
                  <a:pt x="2334767" y="85343"/>
                </a:lnTo>
                <a:close/>
              </a:path>
              <a:path w="4159250" h="105410">
                <a:moveTo>
                  <a:pt x="2371343" y="85343"/>
                </a:moveTo>
                <a:lnTo>
                  <a:pt x="2334767" y="85343"/>
                </a:lnTo>
                <a:lnTo>
                  <a:pt x="2337815" y="88518"/>
                </a:lnTo>
                <a:lnTo>
                  <a:pt x="2337815" y="97662"/>
                </a:lnTo>
                <a:lnTo>
                  <a:pt x="2334767" y="102107"/>
                </a:lnTo>
                <a:lnTo>
                  <a:pt x="2371343" y="102107"/>
                </a:lnTo>
                <a:lnTo>
                  <a:pt x="2368295" y="97662"/>
                </a:lnTo>
                <a:lnTo>
                  <a:pt x="2368295" y="88518"/>
                </a:lnTo>
                <a:lnTo>
                  <a:pt x="2371343" y="85343"/>
                </a:lnTo>
                <a:close/>
              </a:path>
              <a:path w="4159250" h="105410">
                <a:moveTo>
                  <a:pt x="2375915" y="85343"/>
                </a:moveTo>
                <a:lnTo>
                  <a:pt x="2371343" y="85343"/>
                </a:lnTo>
                <a:lnTo>
                  <a:pt x="2368295" y="88518"/>
                </a:lnTo>
                <a:lnTo>
                  <a:pt x="2368295" y="97662"/>
                </a:lnTo>
                <a:lnTo>
                  <a:pt x="2371343" y="102107"/>
                </a:lnTo>
                <a:lnTo>
                  <a:pt x="2375915" y="102107"/>
                </a:lnTo>
                <a:lnTo>
                  <a:pt x="2375915" y="85343"/>
                </a:lnTo>
                <a:close/>
              </a:path>
              <a:path w="4159250" h="105410">
                <a:moveTo>
                  <a:pt x="2380487" y="85343"/>
                </a:moveTo>
                <a:lnTo>
                  <a:pt x="2375915" y="85343"/>
                </a:lnTo>
                <a:lnTo>
                  <a:pt x="2375915" y="102107"/>
                </a:lnTo>
                <a:lnTo>
                  <a:pt x="2380487" y="102107"/>
                </a:lnTo>
                <a:lnTo>
                  <a:pt x="2383535" y="97662"/>
                </a:lnTo>
                <a:lnTo>
                  <a:pt x="2383535" y="88518"/>
                </a:lnTo>
                <a:lnTo>
                  <a:pt x="2380487" y="85343"/>
                </a:lnTo>
                <a:close/>
              </a:path>
              <a:path w="4159250" h="105410">
                <a:moveTo>
                  <a:pt x="2420111" y="85343"/>
                </a:moveTo>
                <a:lnTo>
                  <a:pt x="2380487" y="85343"/>
                </a:lnTo>
                <a:lnTo>
                  <a:pt x="2383535" y="88518"/>
                </a:lnTo>
                <a:lnTo>
                  <a:pt x="2383535" y="97662"/>
                </a:lnTo>
                <a:lnTo>
                  <a:pt x="2380487" y="102107"/>
                </a:lnTo>
                <a:lnTo>
                  <a:pt x="2420111" y="102107"/>
                </a:lnTo>
                <a:lnTo>
                  <a:pt x="2415539" y="99186"/>
                </a:lnTo>
                <a:lnTo>
                  <a:pt x="2415539" y="90042"/>
                </a:lnTo>
                <a:lnTo>
                  <a:pt x="2420111" y="85343"/>
                </a:lnTo>
                <a:close/>
              </a:path>
              <a:path w="4159250" h="105410">
                <a:moveTo>
                  <a:pt x="2424683" y="85343"/>
                </a:moveTo>
                <a:lnTo>
                  <a:pt x="2420111" y="85343"/>
                </a:lnTo>
                <a:lnTo>
                  <a:pt x="2415539" y="90042"/>
                </a:lnTo>
                <a:lnTo>
                  <a:pt x="2415539" y="99186"/>
                </a:lnTo>
                <a:lnTo>
                  <a:pt x="2420111" y="102107"/>
                </a:lnTo>
                <a:lnTo>
                  <a:pt x="2423159" y="102107"/>
                </a:lnTo>
                <a:lnTo>
                  <a:pt x="2424683" y="85343"/>
                </a:lnTo>
                <a:close/>
              </a:path>
              <a:path w="4159250" h="105410">
                <a:moveTo>
                  <a:pt x="2429358" y="85502"/>
                </a:moveTo>
                <a:lnTo>
                  <a:pt x="2432176" y="89847"/>
                </a:lnTo>
                <a:lnTo>
                  <a:pt x="2432303" y="99186"/>
                </a:lnTo>
                <a:lnTo>
                  <a:pt x="2429255" y="102107"/>
                </a:lnTo>
                <a:lnTo>
                  <a:pt x="2467289" y="102107"/>
                </a:lnTo>
                <a:lnTo>
                  <a:pt x="2465831" y="100710"/>
                </a:lnTo>
                <a:lnTo>
                  <a:pt x="2465949" y="91391"/>
                </a:lnTo>
                <a:lnTo>
                  <a:pt x="2468879" y="86994"/>
                </a:lnTo>
                <a:lnTo>
                  <a:pt x="2473451" y="86994"/>
                </a:lnTo>
                <a:lnTo>
                  <a:pt x="2429358" y="85502"/>
                </a:lnTo>
                <a:close/>
              </a:path>
              <a:path w="4159250" h="105410">
                <a:moveTo>
                  <a:pt x="2805683" y="85343"/>
                </a:moveTo>
                <a:lnTo>
                  <a:pt x="2801009" y="85502"/>
                </a:lnTo>
                <a:lnTo>
                  <a:pt x="2796539" y="90042"/>
                </a:lnTo>
                <a:lnTo>
                  <a:pt x="2796539" y="99186"/>
                </a:lnTo>
                <a:lnTo>
                  <a:pt x="2801111" y="102107"/>
                </a:lnTo>
                <a:lnTo>
                  <a:pt x="2805683" y="102107"/>
                </a:lnTo>
                <a:lnTo>
                  <a:pt x="2805683" y="85343"/>
                </a:lnTo>
                <a:close/>
              </a:path>
              <a:path w="4159250" h="105410">
                <a:moveTo>
                  <a:pt x="2810255" y="85343"/>
                </a:moveTo>
                <a:lnTo>
                  <a:pt x="2805683" y="85343"/>
                </a:lnTo>
                <a:lnTo>
                  <a:pt x="2805683" y="102107"/>
                </a:lnTo>
                <a:lnTo>
                  <a:pt x="2810255" y="102107"/>
                </a:lnTo>
                <a:lnTo>
                  <a:pt x="2813303" y="99186"/>
                </a:lnTo>
                <a:lnTo>
                  <a:pt x="2813167" y="89832"/>
                </a:lnTo>
                <a:lnTo>
                  <a:pt x="2810255" y="85343"/>
                </a:lnTo>
                <a:close/>
              </a:path>
              <a:path w="4159250" h="105410">
                <a:moveTo>
                  <a:pt x="2846831" y="85343"/>
                </a:moveTo>
                <a:lnTo>
                  <a:pt x="2810255" y="85343"/>
                </a:lnTo>
                <a:lnTo>
                  <a:pt x="2813176" y="89847"/>
                </a:lnTo>
                <a:lnTo>
                  <a:pt x="2813303" y="99186"/>
                </a:lnTo>
                <a:lnTo>
                  <a:pt x="2810255" y="102107"/>
                </a:lnTo>
                <a:lnTo>
                  <a:pt x="2846831" y="102107"/>
                </a:lnTo>
                <a:lnTo>
                  <a:pt x="2842259" y="97662"/>
                </a:lnTo>
                <a:lnTo>
                  <a:pt x="2842259" y="88518"/>
                </a:lnTo>
                <a:lnTo>
                  <a:pt x="2846831" y="85343"/>
                </a:lnTo>
                <a:close/>
              </a:path>
              <a:path w="4159250" h="105410">
                <a:moveTo>
                  <a:pt x="2851403" y="85343"/>
                </a:moveTo>
                <a:lnTo>
                  <a:pt x="2846831" y="85343"/>
                </a:lnTo>
                <a:lnTo>
                  <a:pt x="2842259" y="88518"/>
                </a:lnTo>
                <a:lnTo>
                  <a:pt x="2842259" y="97662"/>
                </a:lnTo>
                <a:lnTo>
                  <a:pt x="2846831" y="102107"/>
                </a:lnTo>
                <a:lnTo>
                  <a:pt x="2851403" y="102107"/>
                </a:lnTo>
                <a:lnTo>
                  <a:pt x="2851403" y="85343"/>
                </a:lnTo>
                <a:close/>
              </a:path>
              <a:path w="4159250" h="105410">
                <a:moveTo>
                  <a:pt x="2893929" y="83972"/>
                </a:moveTo>
                <a:lnTo>
                  <a:pt x="2851403" y="85343"/>
                </a:lnTo>
                <a:lnTo>
                  <a:pt x="2851403" y="102107"/>
                </a:lnTo>
                <a:lnTo>
                  <a:pt x="2856067" y="101974"/>
                </a:lnTo>
                <a:lnTo>
                  <a:pt x="2859023" y="97662"/>
                </a:lnTo>
                <a:lnTo>
                  <a:pt x="2859023" y="88518"/>
                </a:lnTo>
                <a:lnTo>
                  <a:pt x="2855975" y="85343"/>
                </a:lnTo>
                <a:lnTo>
                  <a:pt x="2892612" y="85343"/>
                </a:lnTo>
                <a:lnTo>
                  <a:pt x="2893929" y="83972"/>
                </a:lnTo>
                <a:close/>
              </a:path>
              <a:path w="4159250" h="105410">
                <a:moveTo>
                  <a:pt x="2856067" y="101974"/>
                </a:moveTo>
                <a:lnTo>
                  <a:pt x="2851403" y="102107"/>
                </a:lnTo>
                <a:lnTo>
                  <a:pt x="2855975" y="102107"/>
                </a:lnTo>
                <a:lnTo>
                  <a:pt x="2856067" y="101974"/>
                </a:lnTo>
                <a:close/>
              </a:path>
              <a:path w="4159250" h="105410">
                <a:moveTo>
                  <a:pt x="2892612" y="85343"/>
                </a:moveTo>
                <a:lnTo>
                  <a:pt x="2855975" y="85343"/>
                </a:lnTo>
                <a:lnTo>
                  <a:pt x="2859023" y="88518"/>
                </a:lnTo>
                <a:lnTo>
                  <a:pt x="2859023" y="97662"/>
                </a:lnTo>
                <a:lnTo>
                  <a:pt x="2856067" y="101974"/>
                </a:lnTo>
                <a:lnTo>
                  <a:pt x="2900171" y="100710"/>
                </a:lnTo>
                <a:lnTo>
                  <a:pt x="2894075" y="100710"/>
                </a:lnTo>
                <a:lnTo>
                  <a:pt x="2891027" y="96138"/>
                </a:lnTo>
                <a:lnTo>
                  <a:pt x="2891027" y="86994"/>
                </a:lnTo>
                <a:lnTo>
                  <a:pt x="2892612" y="85343"/>
                </a:lnTo>
                <a:close/>
              </a:path>
              <a:path w="4159250" h="105410">
                <a:moveTo>
                  <a:pt x="1623059" y="83819"/>
                </a:moveTo>
                <a:lnTo>
                  <a:pt x="1623059" y="100710"/>
                </a:lnTo>
                <a:lnTo>
                  <a:pt x="1661054" y="101954"/>
                </a:lnTo>
                <a:lnTo>
                  <a:pt x="1660202" y="100710"/>
                </a:lnTo>
                <a:lnTo>
                  <a:pt x="1627631" y="100710"/>
                </a:lnTo>
                <a:lnTo>
                  <a:pt x="1630679" y="97662"/>
                </a:lnTo>
                <a:lnTo>
                  <a:pt x="1630679" y="88518"/>
                </a:lnTo>
                <a:lnTo>
                  <a:pt x="1627740" y="83987"/>
                </a:lnTo>
                <a:lnTo>
                  <a:pt x="1623059" y="83819"/>
                </a:lnTo>
                <a:close/>
              </a:path>
              <a:path w="4159250" h="105410">
                <a:moveTo>
                  <a:pt x="1535993" y="100512"/>
                </a:moveTo>
                <a:lnTo>
                  <a:pt x="1536191" y="100710"/>
                </a:lnTo>
                <a:lnTo>
                  <a:pt x="1540763" y="100710"/>
                </a:lnTo>
                <a:lnTo>
                  <a:pt x="1535993" y="100512"/>
                </a:lnTo>
                <a:close/>
              </a:path>
              <a:path w="4159250" h="105410">
                <a:moveTo>
                  <a:pt x="1540763" y="83819"/>
                </a:moveTo>
                <a:lnTo>
                  <a:pt x="1536191" y="83819"/>
                </a:lnTo>
                <a:lnTo>
                  <a:pt x="1533143" y="88518"/>
                </a:lnTo>
                <a:lnTo>
                  <a:pt x="1533143" y="97662"/>
                </a:lnTo>
                <a:lnTo>
                  <a:pt x="1535993" y="100512"/>
                </a:lnTo>
                <a:lnTo>
                  <a:pt x="1540763" y="100710"/>
                </a:lnTo>
                <a:lnTo>
                  <a:pt x="1540763" y="83819"/>
                </a:lnTo>
                <a:close/>
              </a:path>
              <a:path w="4159250" h="105410">
                <a:moveTo>
                  <a:pt x="1545335" y="83819"/>
                </a:moveTo>
                <a:lnTo>
                  <a:pt x="1540763" y="83819"/>
                </a:lnTo>
                <a:lnTo>
                  <a:pt x="1540763" y="100710"/>
                </a:lnTo>
                <a:lnTo>
                  <a:pt x="1545335" y="100710"/>
                </a:lnTo>
                <a:lnTo>
                  <a:pt x="1548383" y="97662"/>
                </a:lnTo>
                <a:lnTo>
                  <a:pt x="1548383" y="88518"/>
                </a:lnTo>
                <a:lnTo>
                  <a:pt x="1545335" y="83819"/>
                </a:lnTo>
                <a:close/>
              </a:path>
              <a:path w="4159250" h="105410">
                <a:moveTo>
                  <a:pt x="1577339" y="83819"/>
                </a:moveTo>
                <a:lnTo>
                  <a:pt x="1545335" y="83819"/>
                </a:lnTo>
                <a:lnTo>
                  <a:pt x="1548383" y="88518"/>
                </a:lnTo>
                <a:lnTo>
                  <a:pt x="1548383" y="97662"/>
                </a:lnTo>
                <a:lnTo>
                  <a:pt x="1545335" y="100710"/>
                </a:lnTo>
                <a:lnTo>
                  <a:pt x="1577339" y="100710"/>
                </a:lnTo>
                <a:lnTo>
                  <a:pt x="1572767" y="97662"/>
                </a:lnTo>
                <a:lnTo>
                  <a:pt x="1572767" y="88518"/>
                </a:lnTo>
                <a:lnTo>
                  <a:pt x="1577339" y="83819"/>
                </a:lnTo>
                <a:close/>
              </a:path>
              <a:path w="4159250" h="105410">
                <a:moveTo>
                  <a:pt x="1580387" y="83819"/>
                </a:moveTo>
                <a:lnTo>
                  <a:pt x="1577339" y="83819"/>
                </a:lnTo>
                <a:lnTo>
                  <a:pt x="1572767" y="88518"/>
                </a:lnTo>
                <a:lnTo>
                  <a:pt x="1572767" y="97662"/>
                </a:lnTo>
                <a:lnTo>
                  <a:pt x="1577339" y="100710"/>
                </a:lnTo>
                <a:lnTo>
                  <a:pt x="1580387" y="100710"/>
                </a:lnTo>
                <a:lnTo>
                  <a:pt x="1580387" y="83819"/>
                </a:lnTo>
                <a:close/>
              </a:path>
              <a:path w="4159250" h="105410">
                <a:moveTo>
                  <a:pt x="1584959" y="83819"/>
                </a:moveTo>
                <a:lnTo>
                  <a:pt x="1580387" y="83819"/>
                </a:lnTo>
                <a:lnTo>
                  <a:pt x="1580387" y="100710"/>
                </a:lnTo>
                <a:lnTo>
                  <a:pt x="1584959" y="100710"/>
                </a:lnTo>
                <a:lnTo>
                  <a:pt x="1589531" y="97662"/>
                </a:lnTo>
                <a:lnTo>
                  <a:pt x="1589531" y="88518"/>
                </a:lnTo>
                <a:lnTo>
                  <a:pt x="1584959" y="83819"/>
                </a:lnTo>
                <a:close/>
              </a:path>
              <a:path w="4159250" h="105410">
                <a:moveTo>
                  <a:pt x="1618487" y="83819"/>
                </a:moveTo>
                <a:lnTo>
                  <a:pt x="1584959" y="83819"/>
                </a:lnTo>
                <a:lnTo>
                  <a:pt x="1589531" y="88518"/>
                </a:lnTo>
                <a:lnTo>
                  <a:pt x="1589531" y="97662"/>
                </a:lnTo>
                <a:lnTo>
                  <a:pt x="1584959" y="100710"/>
                </a:lnTo>
                <a:lnTo>
                  <a:pt x="1618487" y="100710"/>
                </a:lnTo>
                <a:lnTo>
                  <a:pt x="1615439" y="97662"/>
                </a:lnTo>
                <a:lnTo>
                  <a:pt x="1615439" y="88518"/>
                </a:lnTo>
                <a:lnTo>
                  <a:pt x="1618487" y="83819"/>
                </a:lnTo>
                <a:close/>
              </a:path>
              <a:path w="4159250" h="105410">
                <a:moveTo>
                  <a:pt x="1623059" y="83819"/>
                </a:moveTo>
                <a:lnTo>
                  <a:pt x="1618487" y="83819"/>
                </a:lnTo>
                <a:lnTo>
                  <a:pt x="1615439" y="88518"/>
                </a:lnTo>
                <a:lnTo>
                  <a:pt x="1615439" y="97662"/>
                </a:lnTo>
                <a:lnTo>
                  <a:pt x="1618487" y="100710"/>
                </a:lnTo>
                <a:lnTo>
                  <a:pt x="1623059" y="100710"/>
                </a:lnTo>
                <a:lnTo>
                  <a:pt x="1623059" y="83819"/>
                </a:lnTo>
                <a:close/>
              </a:path>
              <a:path w="4159250" h="105410">
                <a:moveTo>
                  <a:pt x="1627740" y="83987"/>
                </a:moveTo>
                <a:lnTo>
                  <a:pt x="1630679" y="88518"/>
                </a:lnTo>
                <a:lnTo>
                  <a:pt x="1630679" y="97662"/>
                </a:lnTo>
                <a:lnTo>
                  <a:pt x="1627631" y="100710"/>
                </a:lnTo>
                <a:lnTo>
                  <a:pt x="1660202" y="100710"/>
                </a:lnTo>
                <a:lnTo>
                  <a:pt x="1658111" y="97662"/>
                </a:lnTo>
                <a:lnTo>
                  <a:pt x="1658111" y="88518"/>
                </a:lnTo>
                <a:lnTo>
                  <a:pt x="1661159" y="85343"/>
                </a:lnTo>
                <a:lnTo>
                  <a:pt x="1665731" y="85343"/>
                </a:lnTo>
                <a:lnTo>
                  <a:pt x="1627740" y="83987"/>
                </a:lnTo>
                <a:close/>
              </a:path>
              <a:path w="4159250" h="105410">
                <a:moveTo>
                  <a:pt x="2898647" y="83819"/>
                </a:moveTo>
                <a:lnTo>
                  <a:pt x="2893929" y="83972"/>
                </a:lnTo>
                <a:lnTo>
                  <a:pt x="2891027" y="86994"/>
                </a:lnTo>
                <a:lnTo>
                  <a:pt x="2891027" y="96138"/>
                </a:lnTo>
                <a:lnTo>
                  <a:pt x="2894075" y="100710"/>
                </a:lnTo>
                <a:lnTo>
                  <a:pt x="2900171" y="100710"/>
                </a:lnTo>
                <a:lnTo>
                  <a:pt x="2898647" y="83819"/>
                </a:lnTo>
                <a:close/>
              </a:path>
              <a:path w="4159250" h="105410">
                <a:moveTo>
                  <a:pt x="2944052" y="81100"/>
                </a:moveTo>
                <a:lnTo>
                  <a:pt x="2898647" y="83819"/>
                </a:lnTo>
                <a:lnTo>
                  <a:pt x="2900171" y="100710"/>
                </a:lnTo>
                <a:lnTo>
                  <a:pt x="2903423" y="100507"/>
                </a:lnTo>
                <a:lnTo>
                  <a:pt x="2907791" y="96138"/>
                </a:lnTo>
                <a:lnTo>
                  <a:pt x="2907791" y="86994"/>
                </a:lnTo>
                <a:lnTo>
                  <a:pt x="2903219" y="83819"/>
                </a:lnTo>
                <a:lnTo>
                  <a:pt x="2939795" y="83819"/>
                </a:lnTo>
                <a:lnTo>
                  <a:pt x="2944052" y="81100"/>
                </a:lnTo>
                <a:close/>
              </a:path>
              <a:path w="4159250" h="105410">
                <a:moveTo>
                  <a:pt x="2903423" y="100507"/>
                </a:moveTo>
                <a:lnTo>
                  <a:pt x="2900171" y="100710"/>
                </a:lnTo>
                <a:lnTo>
                  <a:pt x="2903219" y="100710"/>
                </a:lnTo>
                <a:lnTo>
                  <a:pt x="2903423" y="100507"/>
                </a:lnTo>
                <a:close/>
              </a:path>
              <a:path w="4159250" h="105410">
                <a:moveTo>
                  <a:pt x="1508759" y="83819"/>
                </a:moveTo>
                <a:lnTo>
                  <a:pt x="1504187" y="83819"/>
                </a:lnTo>
                <a:lnTo>
                  <a:pt x="1504187" y="99186"/>
                </a:lnTo>
                <a:lnTo>
                  <a:pt x="1535993" y="100512"/>
                </a:lnTo>
                <a:lnTo>
                  <a:pt x="1534667" y="99186"/>
                </a:lnTo>
                <a:lnTo>
                  <a:pt x="1508759" y="99186"/>
                </a:lnTo>
                <a:lnTo>
                  <a:pt x="1511807" y="96138"/>
                </a:lnTo>
                <a:lnTo>
                  <a:pt x="1511807" y="86994"/>
                </a:lnTo>
                <a:lnTo>
                  <a:pt x="1508759" y="83819"/>
                </a:lnTo>
                <a:close/>
              </a:path>
              <a:path w="4159250" h="105410">
                <a:moveTo>
                  <a:pt x="2939795" y="83819"/>
                </a:moveTo>
                <a:lnTo>
                  <a:pt x="2903219" y="83819"/>
                </a:lnTo>
                <a:lnTo>
                  <a:pt x="2907791" y="86994"/>
                </a:lnTo>
                <a:lnTo>
                  <a:pt x="2907791" y="96138"/>
                </a:lnTo>
                <a:lnTo>
                  <a:pt x="2903423" y="100507"/>
                </a:lnTo>
                <a:lnTo>
                  <a:pt x="2948939" y="97662"/>
                </a:lnTo>
                <a:lnTo>
                  <a:pt x="2944367" y="97662"/>
                </a:lnTo>
                <a:lnTo>
                  <a:pt x="2939795" y="92963"/>
                </a:lnTo>
                <a:lnTo>
                  <a:pt x="2939795" y="83819"/>
                </a:lnTo>
                <a:close/>
              </a:path>
              <a:path w="4159250" h="105410">
                <a:moveTo>
                  <a:pt x="1045310" y="98950"/>
                </a:moveTo>
                <a:lnTo>
                  <a:pt x="1045463" y="99186"/>
                </a:lnTo>
                <a:lnTo>
                  <a:pt x="1050035" y="99186"/>
                </a:lnTo>
                <a:lnTo>
                  <a:pt x="1045310" y="98950"/>
                </a:lnTo>
                <a:close/>
              </a:path>
              <a:path w="4159250" h="105410">
                <a:moveTo>
                  <a:pt x="1050035" y="82295"/>
                </a:moveTo>
                <a:lnTo>
                  <a:pt x="1045463" y="82295"/>
                </a:lnTo>
                <a:lnTo>
                  <a:pt x="1042415" y="86994"/>
                </a:lnTo>
                <a:lnTo>
                  <a:pt x="1042415" y="94487"/>
                </a:lnTo>
                <a:lnTo>
                  <a:pt x="1045310" y="98950"/>
                </a:lnTo>
                <a:lnTo>
                  <a:pt x="1050035" y="99186"/>
                </a:lnTo>
                <a:lnTo>
                  <a:pt x="1050035" y="82295"/>
                </a:lnTo>
                <a:close/>
              </a:path>
              <a:path w="4159250" h="105410">
                <a:moveTo>
                  <a:pt x="1050035" y="82295"/>
                </a:moveTo>
                <a:lnTo>
                  <a:pt x="1050035" y="99186"/>
                </a:lnTo>
                <a:lnTo>
                  <a:pt x="1054607" y="99186"/>
                </a:lnTo>
                <a:lnTo>
                  <a:pt x="1057655" y="94487"/>
                </a:lnTo>
                <a:lnTo>
                  <a:pt x="1057655" y="86994"/>
                </a:lnTo>
                <a:lnTo>
                  <a:pt x="1054769" y="82545"/>
                </a:lnTo>
                <a:lnTo>
                  <a:pt x="1050035" y="82295"/>
                </a:lnTo>
                <a:close/>
              </a:path>
              <a:path w="4159250" h="105410">
                <a:moveTo>
                  <a:pt x="1054769" y="82545"/>
                </a:moveTo>
                <a:lnTo>
                  <a:pt x="1057655" y="86994"/>
                </a:lnTo>
                <a:lnTo>
                  <a:pt x="1057655" y="94487"/>
                </a:lnTo>
                <a:lnTo>
                  <a:pt x="1054607" y="99186"/>
                </a:lnTo>
                <a:lnTo>
                  <a:pt x="1074419" y="99186"/>
                </a:lnTo>
                <a:lnTo>
                  <a:pt x="1071371" y="96138"/>
                </a:lnTo>
                <a:lnTo>
                  <a:pt x="1071371" y="86994"/>
                </a:lnTo>
                <a:lnTo>
                  <a:pt x="1074419" y="83819"/>
                </a:lnTo>
                <a:lnTo>
                  <a:pt x="1078991" y="83819"/>
                </a:lnTo>
                <a:lnTo>
                  <a:pt x="1054769" y="82545"/>
                </a:lnTo>
                <a:close/>
              </a:path>
              <a:path w="4159250" h="105410">
                <a:moveTo>
                  <a:pt x="1078991" y="83819"/>
                </a:moveTo>
                <a:lnTo>
                  <a:pt x="1074419" y="83819"/>
                </a:lnTo>
                <a:lnTo>
                  <a:pt x="1071371" y="86994"/>
                </a:lnTo>
                <a:lnTo>
                  <a:pt x="1071371" y="96138"/>
                </a:lnTo>
                <a:lnTo>
                  <a:pt x="1074419" y="99186"/>
                </a:lnTo>
                <a:lnTo>
                  <a:pt x="1078991" y="99186"/>
                </a:lnTo>
                <a:lnTo>
                  <a:pt x="1078991" y="83819"/>
                </a:lnTo>
                <a:close/>
              </a:path>
              <a:path w="4159250" h="105410">
                <a:moveTo>
                  <a:pt x="1083563" y="83819"/>
                </a:moveTo>
                <a:lnTo>
                  <a:pt x="1078991" y="83819"/>
                </a:lnTo>
                <a:lnTo>
                  <a:pt x="1078991" y="99186"/>
                </a:lnTo>
                <a:lnTo>
                  <a:pt x="1083563" y="99186"/>
                </a:lnTo>
                <a:lnTo>
                  <a:pt x="1086611" y="96138"/>
                </a:lnTo>
                <a:lnTo>
                  <a:pt x="1086611" y="86994"/>
                </a:lnTo>
                <a:lnTo>
                  <a:pt x="1083563" y="83819"/>
                </a:lnTo>
                <a:close/>
              </a:path>
              <a:path w="4159250" h="105410">
                <a:moveTo>
                  <a:pt x="1104899" y="83819"/>
                </a:moveTo>
                <a:lnTo>
                  <a:pt x="1083563" y="83819"/>
                </a:lnTo>
                <a:lnTo>
                  <a:pt x="1086611" y="86994"/>
                </a:lnTo>
                <a:lnTo>
                  <a:pt x="1086611" y="96138"/>
                </a:lnTo>
                <a:lnTo>
                  <a:pt x="1083563" y="99186"/>
                </a:lnTo>
                <a:lnTo>
                  <a:pt x="1104899" y="99186"/>
                </a:lnTo>
                <a:lnTo>
                  <a:pt x="1101851" y="96138"/>
                </a:lnTo>
                <a:lnTo>
                  <a:pt x="1101851" y="86994"/>
                </a:lnTo>
                <a:lnTo>
                  <a:pt x="1104899" y="83819"/>
                </a:lnTo>
                <a:close/>
              </a:path>
              <a:path w="4159250" h="105410">
                <a:moveTo>
                  <a:pt x="1109471" y="83819"/>
                </a:moveTo>
                <a:lnTo>
                  <a:pt x="1104899" y="83819"/>
                </a:lnTo>
                <a:lnTo>
                  <a:pt x="1101851" y="86994"/>
                </a:lnTo>
                <a:lnTo>
                  <a:pt x="1101851" y="96138"/>
                </a:lnTo>
                <a:lnTo>
                  <a:pt x="1104899" y="99186"/>
                </a:lnTo>
                <a:lnTo>
                  <a:pt x="1109471" y="99186"/>
                </a:lnTo>
                <a:lnTo>
                  <a:pt x="1109471" y="83819"/>
                </a:lnTo>
                <a:close/>
              </a:path>
              <a:path w="4159250" h="105410">
                <a:moveTo>
                  <a:pt x="1114043" y="83819"/>
                </a:moveTo>
                <a:lnTo>
                  <a:pt x="1109471" y="83819"/>
                </a:lnTo>
                <a:lnTo>
                  <a:pt x="1109471" y="99186"/>
                </a:lnTo>
                <a:lnTo>
                  <a:pt x="1114043" y="99186"/>
                </a:lnTo>
                <a:lnTo>
                  <a:pt x="1118615" y="96138"/>
                </a:lnTo>
                <a:lnTo>
                  <a:pt x="1118615" y="86994"/>
                </a:lnTo>
                <a:lnTo>
                  <a:pt x="1114043" y="83819"/>
                </a:lnTo>
                <a:close/>
              </a:path>
              <a:path w="4159250" h="105410">
                <a:moveTo>
                  <a:pt x="1138427" y="83819"/>
                </a:moveTo>
                <a:lnTo>
                  <a:pt x="1114043" y="83819"/>
                </a:lnTo>
                <a:lnTo>
                  <a:pt x="1118615" y="86994"/>
                </a:lnTo>
                <a:lnTo>
                  <a:pt x="1118615" y="96138"/>
                </a:lnTo>
                <a:lnTo>
                  <a:pt x="1114043" y="99186"/>
                </a:lnTo>
                <a:lnTo>
                  <a:pt x="1138427" y="99186"/>
                </a:lnTo>
                <a:lnTo>
                  <a:pt x="1135379" y="96138"/>
                </a:lnTo>
                <a:lnTo>
                  <a:pt x="1135379" y="86994"/>
                </a:lnTo>
                <a:lnTo>
                  <a:pt x="1138427" y="83819"/>
                </a:lnTo>
                <a:close/>
              </a:path>
              <a:path w="4159250" h="105410">
                <a:moveTo>
                  <a:pt x="1142999" y="83819"/>
                </a:moveTo>
                <a:lnTo>
                  <a:pt x="1138427" y="83819"/>
                </a:lnTo>
                <a:lnTo>
                  <a:pt x="1135379" y="86994"/>
                </a:lnTo>
                <a:lnTo>
                  <a:pt x="1135379" y="96138"/>
                </a:lnTo>
                <a:lnTo>
                  <a:pt x="1138427" y="99186"/>
                </a:lnTo>
                <a:lnTo>
                  <a:pt x="1142999" y="99186"/>
                </a:lnTo>
                <a:lnTo>
                  <a:pt x="1142999" y="83819"/>
                </a:lnTo>
                <a:close/>
              </a:path>
              <a:path w="4159250" h="105410">
                <a:moveTo>
                  <a:pt x="1147571" y="83819"/>
                </a:moveTo>
                <a:lnTo>
                  <a:pt x="1142999" y="83819"/>
                </a:lnTo>
                <a:lnTo>
                  <a:pt x="1142999" y="99186"/>
                </a:lnTo>
                <a:lnTo>
                  <a:pt x="1147571" y="99186"/>
                </a:lnTo>
                <a:lnTo>
                  <a:pt x="1150619" y="96138"/>
                </a:lnTo>
                <a:lnTo>
                  <a:pt x="1150619" y="86994"/>
                </a:lnTo>
                <a:lnTo>
                  <a:pt x="1147571" y="83819"/>
                </a:lnTo>
                <a:close/>
              </a:path>
              <a:path w="4159250" h="105410">
                <a:moveTo>
                  <a:pt x="1173479" y="83819"/>
                </a:moveTo>
                <a:lnTo>
                  <a:pt x="1147571" y="83819"/>
                </a:lnTo>
                <a:lnTo>
                  <a:pt x="1150619" y="86994"/>
                </a:lnTo>
                <a:lnTo>
                  <a:pt x="1150619" y="96138"/>
                </a:lnTo>
                <a:lnTo>
                  <a:pt x="1147571" y="99186"/>
                </a:lnTo>
                <a:lnTo>
                  <a:pt x="1173479" y="99186"/>
                </a:lnTo>
                <a:lnTo>
                  <a:pt x="1168907" y="96138"/>
                </a:lnTo>
                <a:lnTo>
                  <a:pt x="1168907" y="86994"/>
                </a:lnTo>
                <a:lnTo>
                  <a:pt x="1173479" y="83819"/>
                </a:lnTo>
                <a:close/>
              </a:path>
              <a:path w="4159250" h="105410">
                <a:moveTo>
                  <a:pt x="1178051" y="83819"/>
                </a:moveTo>
                <a:lnTo>
                  <a:pt x="1173479" y="83819"/>
                </a:lnTo>
                <a:lnTo>
                  <a:pt x="1168907" y="86994"/>
                </a:lnTo>
                <a:lnTo>
                  <a:pt x="1168907" y="96138"/>
                </a:lnTo>
                <a:lnTo>
                  <a:pt x="1173479" y="99186"/>
                </a:lnTo>
                <a:lnTo>
                  <a:pt x="1178051" y="99186"/>
                </a:lnTo>
                <a:lnTo>
                  <a:pt x="1178051" y="83819"/>
                </a:lnTo>
                <a:close/>
              </a:path>
              <a:path w="4159250" h="105410">
                <a:moveTo>
                  <a:pt x="1181099" y="83819"/>
                </a:moveTo>
                <a:lnTo>
                  <a:pt x="1178051" y="83819"/>
                </a:lnTo>
                <a:lnTo>
                  <a:pt x="1178051" y="99186"/>
                </a:lnTo>
                <a:lnTo>
                  <a:pt x="1181099" y="99186"/>
                </a:lnTo>
                <a:lnTo>
                  <a:pt x="1185671" y="96138"/>
                </a:lnTo>
                <a:lnTo>
                  <a:pt x="1185671" y="86994"/>
                </a:lnTo>
                <a:lnTo>
                  <a:pt x="1181099" y="83819"/>
                </a:lnTo>
                <a:close/>
              </a:path>
              <a:path w="4159250" h="105410">
                <a:moveTo>
                  <a:pt x="1205483" y="83819"/>
                </a:moveTo>
                <a:lnTo>
                  <a:pt x="1181099" y="83819"/>
                </a:lnTo>
                <a:lnTo>
                  <a:pt x="1185671" y="86994"/>
                </a:lnTo>
                <a:lnTo>
                  <a:pt x="1185671" y="96138"/>
                </a:lnTo>
                <a:lnTo>
                  <a:pt x="1181099" y="99186"/>
                </a:lnTo>
                <a:lnTo>
                  <a:pt x="1205483" y="99186"/>
                </a:lnTo>
                <a:lnTo>
                  <a:pt x="1202435" y="96138"/>
                </a:lnTo>
                <a:lnTo>
                  <a:pt x="1202435" y="86994"/>
                </a:lnTo>
                <a:lnTo>
                  <a:pt x="1205483" y="83819"/>
                </a:lnTo>
                <a:close/>
              </a:path>
              <a:path w="4159250" h="105410">
                <a:moveTo>
                  <a:pt x="1210055" y="83819"/>
                </a:moveTo>
                <a:lnTo>
                  <a:pt x="1205483" y="83819"/>
                </a:lnTo>
                <a:lnTo>
                  <a:pt x="1202435" y="86994"/>
                </a:lnTo>
                <a:lnTo>
                  <a:pt x="1202435" y="96138"/>
                </a:lnTo>
                <a:lnTo>
                  <a:pt x="1205483" y="99186"/>
                </a:lnTo>
                <a:lnTo>
                  <a:pt x="1210055" y="99186"/>
                </a:lnTo>
                <a:lnTo>
                  <a:pt x="1210055" y="83819"/>
                </a:lnTo>
                <a:close/>
              </a:path>
              <a:path w="4159250" h="105410">
                <a:moveTo>
                  <a:pt x="1240328" y="82503"/>
                </a:moveTo>
                <a:lnTo>
                  <a:pt x="1210055" y="83819"/>
                </a:lnTo>
                <a:lnTo>
                  <a:pt x="1210055" y="99186"/>
                </a:lnTo>
                <a:lnTo>
                  <a:pt x="1214627" y="99186"/>
                </a:lnTo>
                <a:lnTo>
                  <a:pt x="1219199" y="96138"/>
                </a:lnTo>
                <a:lnTo>
                  <a:pt x="1219199" y="86994"/>
                </a:lnTo>
                <a:lnTo>
                  <a:pt x="1214627" y="83819"/>
                </a:lnTo>
                <a:lnTo>
                  <a:pt x="1239011" y="83819"/>
                </a:lnTo>
                <a:lnTo>
                  <a:pt x="1240328" y="82503"/>
                </a:lnTo>
                <a:close/>
              </a:path>
              <a:path w="4159250" h="105410">
                <a:moveTo>
                  <a:pt x="1239011" y="83819"/>
                </a:moveTo>
                <a:lnTo>
                  <a:pt x="1214627" y="83819"/>
                </a:lnTo>
                <a:lnTo>
                  <a:pt x="1219199" y="86994"/>
                </a:lnTo>
                <a:lnTo>
                  <a:pt x="1219199" y="96138"/>
                </a:lnTo>
                <a:lnTo>
                  <a:pt x="1214627" y="99186"/>
                </a:lnTo>
                <a:lnTo>
                  <a:pt x="1240535" y="99186"/>
                </a:lnTo>
                <a:lnTo>
                  <a:pt x="1237487" y="94487"/>
                </a:lnTo>
                <a:lnTo>
                  <a:pt x="1237487" y="85343"/>
                </a:lnTo>
                <a:lnTo>
                  <a:pt x="1239011" y="83819"/>
                </a:lnTo>
                <a:close/>
              </a:path>
              <a:path w="4159250" h="105410">
                <a:moveTo>
                  <a:pt x="1245107" y="82295"/>
                </a:moveTo>
                <a:lnTo>
                  <a:pt x="1240328" y="82503"/>
                </a:lnTo>
                <a:lnTo>
                  <a:pt x="1237487" y="85343"/>
                </a:lnTo>
                <a:lnTo>
                  <a:pt x="1237487" y="94487"/>
                </a:lnTo>
                <a:lnTo>
                  <a:pt x="1240535" y="99186"/>
                </a:lnTo>
                <a:lnTo>
                  <a:pt x="1245107" y="99186"/>
                </a:lnTo>
                <a:lnTo>
                  <a:pt x="1245107" y="82295"/>
                </a:lnTo>
                <a:close/>
              </a:path>
              <a:path w="4159250" h="105410">
                <a:moveTo>
                  <a:pt x="1245107" y="82295"/>
                </a:moveTo>
                <a:lnTo>
                  <a:pt x="1245107" y="99186"/>
                </a:lnTo>
                <a:lnTo>
                  <a:pt x="1246631" y="99186"/>
                </a:lnTo>
                <a:lnTo>
                  <a:pt x="1245107" y="82295"/>
                </a:lnTo>
                <a:close/>
              </a:path>
              <a:path w="4159250" h="105410">
                <a:moveTo>
                  <a:pt x="1249679" y="82295"/>
                </a:moveTo>
                <a:lnTo>
                  <a:pt x="1245107" y="82295"/>
                </a:lnTo>
                <a:lnTo>
                  <a:pt x="1246631" y="99186"/>
                </a:lnTo>
                <a:lnTo>
                  <a:pt x="1249679" y="99186"/>
                </a:lnTo>
                <a:lnTo>
                  <a:pt x="1254251" y="94487"/>
                </a:lnTo>
                <a:lnTo>
                  <a:pt x="1254251" y="85343"/>
                </a:lnTo>
                <a:lnTo>
                  <a:pt x="1249679" y="82295"/>
                </a:lnTo>
                <a:close/>
              </a:path>
              <a:path w="4159250" h="105410">
                <a:moveTo>
                  <a:pt x="1277111" y="82295"/>
                </a:moveTo>
                <a:lnTo>
                  <a:pt x="1249679" y="82295"/>
                </a:lnTo>
                <a:lnTo>
                  <a:pt x="1254251" y="85343"/>
                </a:lnTo>
                <a:lnTo>
                  <a:pt x="1254251" y="94487"/>
                </a:lnTo>
                <a:lnTo>
                  <a:pt x="1249679" y="99186"/>
                </a:lnTo>
                <a:lnTo>
                  <a:pt x="1277111" y="99186"/>
                </a:lnTo>
                <a:lnTo>
                  <a:pt x="1272539" y="94487"/>
                </a:lnTo>
                <a:lnTo>
                  <a:pt x="1272539" y="85343"/>
                </a:lnTo>
                <a:lnTo>
                  <a:pt x="1277111" y="82295"/>
                </a:lnTo>
                <a:close/>
              </a:path>
              <a:path w="4159250" h="105410">
                <a:moveTo>
                  <a:pt x="1281683" y="82295"/>
                </a:moveTo>
                <a:lnTo>
                  <a:pt x="1277111" y="82295"/>
                </a:lnTo>
                <a:lnTo>
                  <a:pt x="1272539" y="85343"/>
                </a:lnTo>
                <a:lnTo>
                  <a:pt x="1272539" y="94487"/>
                </a:lnTo>
                <a:lnTo>
                  <a:pt x="1277111" y="99186"/>
                </a:lnTo>
                <a:lnTo>
                  <a:pt x="1281683" y="99186"/>
                </a:lnTo>
                <a:lnTo>
                  <a:pt x="1281683" y="82295"/>
                </a:lnTo>
                <a:close/>
              </a:path>
              <a:path w="4159250" h="105410">
                <a:moveTo>
                  <a:pt x="1284731" y="82295"/>
                </a:moveTo>
                <a:lnTo>
                  <a:pt x="1281683" y="82295"/>
                </a:lnTo>
                <a:lnTo>
                  <a:pt x="1281683" y="99186"/>
                </a:lnTo>
                <a:lnTo>
                  <a:pt x="1284731" y="99186"/>
                </a:lnTo>
                <a:lnTo>
                  <a:pt x="1289303" y="94487"/>
                </a:lnTo>
                <a:lnTo>
                  <a:pt x="1289303" y="85343"/>
                </a:lnTo>
                <a:lnTo>
                  <a:pt x="1284731" y="82295"/>
                </a:lnTo>
                <a:close/>
              </a:path>
              <a:path w="4159250" h="105410">
                <a:moveTo>
                  <a:pt x="1312163" y="82295"/>
                </a:moveTo>
                <a:lnTo>
                  <a:pt x="1284731" y="82295"/>
                </a:lnTo>
                <a:lnTo>
                  <a:pt x="1289303" y="85343"/>
                </a:lnTo>
                <a:lnTo>
                  <a:pt x="1289303" y="94487"/>
                </a:lnTo>
                <a:lnTo>
                  <a:pt x="1284731" y="99186"/>
                </a:lnTo>
                <a:lnTo>
                  <a:pt x="1312163" y="99186"/>
                </a:lnTo>
                <a:lnTo>
                  <a:pt x="1309115" y="94487"/>
                </a:lnTo>
                <a:lnTo>
                  <a:pt x="1309115" y="85343"/>
                </a:lnTo>
                <a:lnTo>
                  <a:pt x="1312163" y="82295"/>
                </a:lnTo>
                <a:close/>
              </a:path>
              <a:path w="4159250" h="105410">
                <a:moveTo>
                  <a:pt x="1316735" y="82295"/>
                </a:moveTo>
                <a:lnTo>
                  <a:pt x="1312163" y="82295"/>
                </a:lnTo>
                <a:lnTo>
                  <a:pt x="1309115" y="85343"/>
                </a:lnTo>
                <a:lnTo>
                  <a:pt x="1309115" y="94487"/>
                </a:lnTo>
                <a:lnTo>
                  <a:pt x="1312163" y="99186"/>
                </a:lnTo>
                <a:lnTo>
                  <a:pt x="1316735" y="99186"/>
                </a:lnTo>
                <a:lnTo>
                  <a:pt x="1316735" y="82295"/>
                </a:lnTo>
                <a:close/>
              </a:path>
              <a:path w="4159250" h="105410">
                <a:moveTo>
                  <a:pt x="1321307" y="82295"/>
                </a:moveTo>
                <a:lnTo>
                  <a:pt x="1316735" y="82295"/>
                </a:lnTo>
                <a:lnTo>
                  <a:pt x="1316735" y="99186"/>
                </a:lnTo>
                <a:lnTo>
                  <a:pt x="1321307" y="99186"/>
                </a:lnTo>
                <a:lnTo>
                  <a:pt x="1325879" y="94487"/>
                </a:lnTo>
                <a:lnTo>
                  <a:pt x="1325879" y="85343"/>
                </a:lnTo>
                <a:lnTo>
                  <a:pt x="1321307" y="82295"/>
                </a:lnTo>
                <a:close/>
              </a:path>
              <a:path w="4159250" h="105410">
                <a:moveTo>
                  <a:pt x="1350263" y="82295"/>
                </a:moveTo>
                <a:lnTo>
                  <a:pt x="1321307" y="82295"/>
                </a:lnTo>
                <a:lnTo>
                  <a:pt x="1325879" y="85343"/>
                </a:lnTo>
                <a:lnTo>
                  <a:pt x="1325879" y="94487"/>
                </a:lnTo>
                <a:lnTo>
                  <a:pt x="1321307" y="99186"/>
                </a:lnTo>
                <a:lnTo>
                  <a:pt x="1350263" y="99186"/>
                </a:lnTo>
                <a:lnTo>
                  <a:pt x="1345691" y="94487"/>
                </a:lnTo>
                <a:lnTo>
                  <a:pt x="1345691" y="85343"/>
                </a:lnTo>
                <a:lnTo>
                  <a:pt x="1350263" y="82295"/>
                </a:lnTo>
                <a:close/>
              </a:path>
              <a:path w="4159250" h="105410">
                <a:moveTo>
                  <a:pt x="1354835" y="82295"/>
                </a:moveTo>
                <a:lnTo>
                  <a:pt x="1350263" y="82295"/>
                </a:lnTo>
                <a:lnTo>
                  <a:pt x="1345691" y="85343"/>
                </a:lnTo>
                <a:lnTo>
                  <a:pt x="1345691" y="94487"/>
                </a:lnTo>
                <a:lnTo>
                  <a:pt x="1350263" y="99186"/>
                </a:lnTo>
                <a:lnTo>
                  <a:pt x="1354835" y="99186"/>
                </a:lnTo>
                <a:lnTo>
                  <a:pt x="1354835" y="82295"/>
                </a:lnTo>
                <a:close/>
              </a:path>
              <a:path w="4159250" h="105410">
                <a:moveTo>
                  <a:pt x="1359407" y="82295"/>
                </a:moveTo>
                <a:lnTo>
                  <a:pt x="1354835" y="82295"/>
                </a:lnTo>
                <a:lnTo>
                  <a:pt x="1354835" y="99186"/>
                </a:lnTo>
                <a:lnTo>
                  <a:pt x="1359407" y="99186"/>
                </a:lnTo>
                <a:lnTo>
                  <a:pt x="1362455" y="94487"/>
                </a:lnTo>
                <a:lnTo>
                  <a:pt x="1362455" y="85343"/>
                </a:lnTo>
                <a:lnTo>
                  <a:pt x="1359407" y="82295"/>
                </a:lnTo>
                <a:close/>
              </a:path>
              <a:path w="4159250" h="105410">
                <a:moveTo>
                  <a:pt x="1386839" y="82295"/>
                </a:moveTo>
                <a:lnTo>
                  <a:pt x="1359407" y="82295"/>
                </a:lnTo>
                <a:lnTo>
                  <a:pt x="1362455" y="85343"/>
                </a:lnTo>
                <a:lnTo>
                  <a:pt x="1362455" y="94487"/>
                </a:lnTo>
                <a:lnTo>
                  <a:pt x="1359407" y="99186"/>
                </a:lnTo>
                <a:lnTo>
                  <a:pt x="1386839" y="99186"/>
                </a:lnTo>
                <a:lnTo>
                  <a:pt x="1382267" y="94487"/>
                </a:lnTo>
                <a:lnTo>
                  <a:pt x="1382267" y="85343"/>
                </a:lnTo>
                <a:lnTo>
                  <a:pt x="1386839" y="82295"/>
                </a:lnTo>
                <a:close/>
              </a:path>
              <a:path w="4159250" h="105410">
                <a:moveTo>
                  <a:pt x="1391411" y="82295"/>
                </a:moveTo>
                <a:lnTo>
                  <a:pt x="1386839" y="82295"/>
                </a:lnTo>
                <a:lnTo>
                  <a:pt x="1382267" y="85343"/>
                </a:lnTo>
                <a:lnTo>
                  <a:pt x="1382267" y="94487"/>
                </a:lnTo>
                <a:lnTo>
                  <a:pt x="1386839" y="99186"/>
                </a:lnTo>
                <a:lnTo>
                  <a:pt x="1391411" y="99186"/>
                </a:lnTo>
                <a:lnTo>
                  <a:pt x="1391411" y="82295"/>
                </a:lnTo>
                <a:close/>
              </a:path>
              <a:path w="4159250" h="105410">
                <a:moveTo>
                  <a:pt x="1395983" y="82295"/>
                </a:moveTo>
                <a:lnTo>
                  <a:pt x="1391411" y="82295"/>
                </a:lnTo>
                <a:lnTo>
                  <a:pt x="1391411" y="99186"/>
                </a:lnTo>
                <a:lnTo>
                  <a:pt x="1395983" y="99186"/>
                </a:lnTo>
                <a:lnTo>
                  <a:pt x="1399031" y="94487"/>
                </a:lnTo>
                <a:lnTo>
                  <a:pt x="1399031" y="85343"/>
                </a:lnTo>
                <a:lnTo>
                  <a:pt x="1395983" y="82295"/>
                </a:lnTo>
                <a:close/>
              </a:path>
              <a:path w="4159250" h="105410">
                <a:moveTo>
                  <a:pt x="1423415" y="82295"/>
                </a:moveTo>
                <a:lnTo>
                  <a:pt x="1395983" y="82295"/>
                </a:lnTo>
                <a:lnTo>
                  <a:pt x="1399031" y="85343"/>
                </a:lnTo>
                <a:lnTo>
                  <a:pt x="1399031" y="94487"/>
                </a:lnTo>
                <a:lnTo>
                  <a:pt x="1395983" y="99186"/>
                </a:lnTo>
                <a:lnTo>
                  <a:pt x="1423415" y="99186"/>
                </a:lnTo>
                <a:lnTo>
                  <a:pt x="1418843" y="94487"/>
                </a:lnTo>
                <a:lnTo>
                  <a:pt x="1418843" y="85343"/>
                </a:lnTo>
                <a:lnTo>
                  <a:pt x="1423415" y="82295"/>
                </a:lnTo>
                <a:close/>
              </a:path>
              <a:path w="4159250" h="105410">
                <a:moveTo>
                  <a:pt x="1427987" y="82295"/>
                </a:moveTo>
                <a:lnTo>
                  <a:pt x="1423415" y="82295"/>
                </a:lnTo>
                <a:lnTo>
                  <a:pt x="1418843" y="85343"/>
                </a:lnTo>
                <a:lnTo>
                  <a:pt x="1418843" y="94487"/>
                </a:lnTo>
                <a:lnTo>
                  <a:pt x="1423415" y="99186"/>
                </a:lnTo>
                <a:lnTo>
                  <a:pt x="1427987" y="99186"/>
                </a:lnTo>
                <a:lnTo>
                  <a:pt x="1427987" y="82295"/>
                </a:lnTo>
                <a:close/>
              </a:path>
              <a:path w="4159250" h="105410">
                <a:moveTo>
                  <a:pt x="1432559" y="82295"/>
                </a:moveTo>
                <a:lnTo>
                  <a:pt x="1427987" y="82295"/>
                </a:lnTo>
                <a:lnTo>
                  <a:pt x="1427987" y="99186"/>
                </a:lnTo>
                <a:lnTo>
                  <a:pt x="1432559" y="99186"/>
                </a:lnTo>
                <a:lnTo>
                  <a:pt x="1435607" y="94487"/>
                </a:lnTo>
                <a:lnTo>
                  <a:pt x="1435607" y="85343"/>
                </a:lnTo>
                <a:lnTo>
                  <a:pt x="1432559" y="82295"/>
                </a:lnTo>
                <a:close/>
              </a:path>
              <a:path w="4159250" h="105410">
                <a:moveTo>
                  <a:pt x="1459991" y="82295"/>
                </a:moveTo>
                <a:lnTo>
                  <a:pt x="1432559" y="82295"/>
                </a:lnTo>
                <a:lnTo>
                  <a:pt x="1435607" y="85343"/>
                </a:lnTo>
                <a:lnTo>
                  <a:pt x="1435607" y="94487"/>
                </a:lnTo>
                <a:lnTo>
                  <a:pt x="1432559" y="99186"/>
                </a:lnTo>
                <a:lnTo>
                  <a:pt x="1459991" y="99186"/>
                </a:lnTo>
                <a:lnTo>
                  <a:pt x="1456943" y="94487"/>
                </a:lnTo>
                <a:lnTo>
                  <a:pt x="1456943" y="85343"/>
                </a:lnTo>
                <a:lnTo>
                  <a:pt x="1459991" y="82295"/>
                </a:lnTo>
                <a:close/>
              </a:path>
              <a:path w="4159250" h="105410">
                <a:moveTo>
                  <a:pt x="1464563" y="82295"/>
                </a:moveTo>
                <a:lnTo>
                  <a:pt x="1459991" y="82295"/>
                </a:lnTo>
                <a:lnTo>
                  <a:pt x="1456943" y="85343"/>
                </a:lnTo>
                <a:lnTo>
                  <a:pt x="1456943" y="94487"/>
                </a:lnTo>
                <a:lnTo>
                  <a:pt x="1459991" y="99186"/>
                </a:lnTo>
                <a:lnTo>
                  <a:pt x="1464563" y="99186"/>
                </a:lnTo>
                <a:lnTo>
                  <a:pt x="1464563" y="82295"/>
                </a:lnTo>
                <a:close/>
              </a:path>
              <a:path w="4159250" h="105410">
                <a:moveTo>
                  <a:pt x="1464563" y="82295"/>
                </a:moveTo>
                <a:lnTo>
                  <a:pt x="1464563" y="99186"/>
                </a:lnTo>
                <a:lnTo>
                  <a:pt x="1469135" y="99186"/>
                </a:lnTo>
                <a:lnTo>
                  <a:pt x="1472183" y="94487"/>
                </a:lnTo>
                <a:lnTo>
                  <a:pt x="1472183" y="85343"/>
                </a:lnTo>
                <a:lnTo>
                  <a:pt x="1469318" y="82478"/>
                </a:lnTo>
                <a:lnTo>
                  <a:pt x="1464563" y="82295"/>
                </a:lnTo>
                <a:close/>
              </a:path>
              <a:path w="4159250" h="105410">
                <a:moveTo>
                  <a:pt x="1469318" y="82478"/>
                </a:moveTo>
                <a:lnTo>
                  <a:pt x="1472183" y="85343"/>
                </a:lnTo>
                <a:lnTo>
                  <a:pt x="1472183" y="94487"/>
                </a:lnTo>
                <a:lnTo>
                  <a:pt x="1469135" y="99186"/>
                </a:lnTo>
                <a:lnTo>
                  <a:pt x="1499615" y="99186"/>
                </a:lnTo>
                <a:lnTo>
                  <a:pt x="1496567" y="96138"/>
                </a:lnTo>
                <a:lnTo>
                  <a:pt x="1496567" y="86994"/>
                </a:lnTo>
                <a:lnTo>
                  <a:pt x="1499615" y="83819"/>
                </a:lnTo>
                <a:lnTo>
                  <a:pt x="1504187" y="83819"/>
                </a:lnTo>
                <a:lnTo>
                  <a:pt x="1469318" y="82478"/>
                </a:lnTo>
                <a:close/>
              </a:path>
              <a:path w="4159250" h="105410">
                <a:moveTo>
                  <a:pt x="1504187" y="83819"/>
                </a:moveTo>
                <a:lnTo>
                  <a:pt x="1499615" y="83819"/>
                </a:lnTo>
                <a:lnTo>
                  <a:pt x="1496567" y="86994"/>
                </a:lnTo>
                <a:lnTo>
                  <a:pt x="1496567" y="96138"/>
                </a:lnTo>
                <a:lnTo>
                  <a:pt x="1499615" y="99186"/>
                </a:lnTo>
                <a:lnTo>
                  <a:pt x="1504187" y="99186"/>
                </a:lnTo>
                <a:lnTo>
                  <a:pt x="1504187" y="83819"/>
                </a:lnTo>
                <a:close/>
              </a:path>
              <a:path w="4159250" h="105410">
                <a:moveTo>
                  <a:pt x="1536191" y="83819"/>
                </a:moveTo>
                <a:lnTo>
                  <a:pt x="1508759" y="83819"/>
                </a:lnTo>
                <a:lnTo>
                  <a:pt x="1511807" y="86994"/>
                </a:lnTo>
                <a:lnTo>
                  <a:pt x="1511807" y="96138"/>
                </a:lnTo>
                <a:lnTo>
                  <a:pt x="1508759" y="99186"/>
                </a:lnTo>
                <a:lnTo>
                  <a:pt x="1534667" y="99186"/>
                </a:lnTo>
                <a:lnTo>
                  <a:pt x="1533143" y="97662"/>
                </a:lnTo>
                <a:lnTo>
                  <a:pt x="1533143" y="88518"/>
                </a:lnTo>
                <a:lnTo>
                  <a:pt x="1536191" y="83819"/>
                </a:lnTo>
                <a:close/>
              </a:path>
              <a:path w="4159250" h="105410">
                <a:moveTo>
                  <a:pt x="1024127" y="82295"/>
                </a:moveTo>
                <a:lnTo>
                  <a:pt x="1021079" y="82295"/>
                </a:lnTo>
                <a:lnTo>
                  <a:pt x="1019555" y="97662"/>
                </a:lnTo>
                <a:lnTo>
                  <a:pt x="1045310" y="98950"/>
                </a:lnTo>
                <a:lnTo>
                  <a:pt x="1044475" y="97662"/>
                </a:lnTo>
                <a:lnTo>
                  <a:pt x="1024127" y="97662"/>
                </a:lnTo>
                <a:lnTo>
                  <a:pt x="1028699" y="94487"/>
                </a:lnTo>
                <a:lnTo>
                  <a:pt x="1028699" y="85343"/>
                </a:lnTo>
                <a:lnTo>
                  <a:pt x="1024127" y="82295"/>
                </a:lnTo>
                <a:close/>
              </a:path>
              <a:path w="4159250" h="105410">
                <a:moveTo>
                  <a:pt x="1016258" y="97489"/>
                </a:moveTo>
                <a:lnTo>
                  <a:pt x="1016507" y="97662"/>
                </a:lnTo>
                <a:lnTo>
                  <a:pt x="1019555" y="97662"/>
                </a:lnTo>
                <a:lnTo>
                  <a:pt x="1016258" y="97489"/>
                </a:lnTo>
                <a:close/>
              </a:path>
              <a:path w="4159250" h="105410">
                <a:moveTo>
                  <a:pt x="1021079" y="82295"/>
                </a:moveTo>
                <a:lnTo>
                  <a:pt x="1016507" y="82295"/>
                </a:lnTo>
                <a:lnTo>
                  <a:pt x="1011935" y="85343"/>
                </a:lnTo>
                <a:lnTo>
                  <a:pt x="1011935" y="94487"/>
                </a:lnTo>
                <a:lnTo>
                  <a:pt x="1016258" y="97489"/>
                </a:lnTo>
                <a:lnTo>
                  <a:pt x="1019555" y="97662"/>
                </a:lnTo>
                <a:lnTo>
                  <a:pt x="1021079" y="82295"/>
                </a:lnTo>
                <a:close/>
              </a:path>
              <a:path w="4159250" h="105410">
                <a:moveTo>
                  <a:pt x="1045463" y="82295"/>
                </a:moveTo>
                <a:lnTo>
                  <a:pt x="1024127" y="82295"/>
                </a:lnTo>
                <a:lnTo>
                  <a:pt x="1028699" y="85343"/>
                </a:lnTo>
                <a:lnTo>
                  <a:pt x="1028699" y="94487"/>
                </a:lnTo>
                <a:lnTo>
                  <a:pt x="1024127" y="97662"/>
                </a:lnTo>
                <a:lnTo>
                  <a:pt x="1044475" y="97662"/>
                </a:lnTo>
                <a:lnTo>
                  <a:pt x="1042415" y="94487"/>
                </a:lnTo>
                <a:lnTo>
                  <a:pt x="1042415" y="86994"/>
                </a:lnTo>
                <a:lnTo>
                  <a:pt x="1045463" y="82295"/>
                </a:lnTo>
                <a:close/>
              </a:path>
              <a:path w="4159250" h="105410">
                <a:moveTo>
                  <a:pt x="2947415" y="80898"/>
                </a:moveTo>
                <a:lnTo>
                  <a:pt x="2944052" y="81100"/>
                </a:lnTo>
                <a:lnTo>
                  <a:pt x="2939795" y="83819"/>
                </a:lnTo>
                <a:lnTo>
                  <a:pt x="2939795" y="92963"/>
                </a:lnTo>
                <a:lnTo>
                  <a:pt x="2944367" y="97662"/>
                </a:lnTo>
                <a:lnTo>
                  <a:pt x="2948939" y="97662"/>
                </a:lnTo>
                <a:lnTo>
                  <a:pt x="2947415" y="80898"/>
                </a:lnTo>
                <a:close/>
              </a:path>
              <a:path w="4159250" h="105410">
                <a:moveTo>
                  <a:pt x="2991407" y="78149"/>
                </a:moveTo>
                <a:lnTo>
                  <a:pt x="2947415" y="80898"/>
                </a:lnTo>
                <a:lnTo>
                  <a:pt x="2948939" y="97662"/>
                </a:lnTo>
                <a:lnTo>
                  <a:pt x="2953720" y="97341"/>
                </a:lnTo>
                <a:lnTo>
                  <a:pt x="2956559" y="92963"/>
                </a:lnTo>
                <a:lnTo>
                  <a:pt x="2956559" y="83819"/>
                </a:lnTo>
                <a:lnTo>
                  <a:pt x="2953511" y="80898"/>
                </a:lnTo>
                <a:lnTo>
                  <a:pt x="2989521" y="80898"/>
                </a:lnTo>
                <a:lnTo>
                  <a:pt x="2991407" y="78149"/>
                </a:lnTo>
                <a:close/>
              </a:path>
              <a:path w="4159250" h="105410">
                <a:moveTo>
                  <a:pt x="2953720" y="97341"/>
                </a:moveTo>
                <a:lnTo>
                  <a:pt x="2948939" y="97662"/>
                </a:lnTo>
                <a:lnTo>
                  <a:pt x="2953511" y="97662"/>
                </a:lnTo>
                <a:lnTo>
                  <a:pt x="2953720" y="97341"/>
                </a:lnTo>
                <a:close/>
              </a:path>
              <a:path w="4159250" h="105410">
                <a:moveTo>
                  <a:pt x="992123" y="80898"/>
                </a:moveTo>
                <a:lnTo>
                  <a:pt x="990599" y="96138"/>
                </a:lnTo>
                <a:lnTo>
                  <a:pt x="1016258" y="97489"/>
                </a:lnTo>
                <a:lnTo>
                  <a:pt x="1014313" y="96138"/>
                </a:lnTo>
                <a:lnTo>
                  <a:pt x="992123" y="96138"/>
                </a:lnTo>
                <a:lnTo>
                  <a:pt x="992123" y="80898"/>
                </a:lnTo>
                <a:close/>
              </a:path>
              <a:path w="4159250" h="105410">
                <a:moveTo>
                  <a:pt x="2989521" y="80898"/>
                </a:moveTo>
                <a:lnTo>
                  <a:pt x="2953511" y="80898"/>
                </a:lnTo>
                <a:lnTo>
                  <a:pt x="2956559" y="83819"/>
                </a:lnTo>
                <a:lnTo>
                  <a:pt x="2956559" y="92963"/>
                </a:lnTo>
                <a:lnTo>
                  <a:pt x="2953720" y="97341"/>
                </a:lnTo>
                <a:lnTo>
                  <a:pt x="2996183" y="94487"/>
                </a:lnTo>
                <a:lnTo>
                  <a:pt x="2991611" y="94487"/>
                </a:lnTo>
                <a:lnTo>
                  <a:pt x="2988563" y="91566"/>
                </a:lnTo>
                <a:lnTo>
                  <a:pt x="2988563" y="82295"/>
                </a:lnTo>
                <a:lnTo>
                  <a:pt x="2989521" y="80898"/>
                </a:lnTo>
                <a:close/>
              </a:path>
              <a:path w="4159250" h="105410">
                <a:moveTo>
                  <a:pt x="874495" y="95846"/>
                </a:moveTo>
                <a:lnTo>
                  <a:pt x="874775" y="96138"/>
                </a:lnTo>
                <a:lnTo>
                  <a:pt x="879347" y="96138"/>
                </a:lnTo>
                <a:lnTo>
                  <a:pt x="874495" y="95846"/>
                </a:lnTo>
                <a:close/>
              </a:path>
              <a:path w="4159250" h="105410">
                <a:moveTo>
                  <a:pt x="879347" y="79374"/>
                </a:moveTo>
                <a:lnTo>
                  <a:pt x="874775" y="79374"/>
                </a:lnTo>
                <a:lnTo>
                  <a:pt x="871830" y="83670"/>
                </a:lnTo>
                <a:lnTo>
                  <a:pt x="871727" y="92963"/>
                </a:lnTo>
                <a:lnTo>
                  <a:pt x="874495" y="95846"/>
                </a:lnTo>
                <a:lnTo>
                  <a:pt x="879347" y="96138"/>
                </a:lnTo>
                <a:lnTo>
                  <a:pt x="879347" y="79374"/>
                </a:lnTo>
                <a:close/>
              </a:path>
              <a:path w="4159250" h="105410">
                <a:moveTo>
                  <a:pt x="879347" y="79374"/>
                </a:moveTo>
                <a:lnTo>
                  <a:pt x="879347" y="96138"/>
                </a:lnTo>
                <a:lnTo>
                  <a:pt x="883919" y="96138"/>
                </a:lnTo>
                <a:lnTo>
                  <a:pt x="886967" y="92963"/>
                </a:lnTo>
                <a:lnTo>
                  <a:pt x="886865" y="83670"/>
                </a:lnTo>
                <a:lnTo>
                  <a:pt x="884101" y="79639"/>
                </a:lnTo>
                <a:lnTo>
                  <a:pt x="879347" y="79374"/>
                </a:lnTo>
                <a:close/>
              </a:path>
              <a:path w="4159250" h="105410">
                <a:moveTo>
                  <a:pt x="884101" y="79639"/>
                </a:moveTo>
                <a:lnTo>
                  <a:pt x="886865" y="83670"/>
                </a:lnTo>
                <a:lnTo>
                  <a:pt x="886967" y="92963"/>
                </a:lnTo>
                <a:lnTo>
                  <a:pt x="883919" y="96138"/>
                </a:lnTo>
                <a:lnTo>
                  <a:pt x="902207" y="96138"/>
                </a:lnTo>
                <a:lnTo>
                  <a:pt x="897635" y="92963"/>
                </a:lnTo>
                <a:lnTo>
                  <a:pt x="897635" y="83819"/>
                </a:lnTo>
                <a:lnTo>
                  <a:pt x="902207" y="80898"/>
                </a:lnTo>
                <a:lnTo>
                  <a:pt x="906779" y="80898"/>
                </a:lnTo>
                <a:lnTo>
                  <a:pt x="884101" y="79639"/>
                </a:lnTo>
                <a:close/>
              </a:path>
              <a:path w="4159250" h="105410">
                <a:moveTo>
                  <a:pt x="906779" y="80898"/>
                </a:moveTo>
                <a:lnTo>
                  <a:pt x="902207" y="80898"/>
                </a:lnTo>
                <a:lnTo>
                  <a:pt x="897635" y="83819"/>
                </a:lnTo>
                <a:lnTo>
                  <a:pt x="897635" y="92963"/>
                </a:lnTo>
                <a:lnTo>
                  <a:pt x="902207" y="96138"/>
                </a:lnTo>
                <a:lnTo>
                  <a:pt x="905255" y="96138"/>
                </a:lnTo>
                <a:lnTo>
                  <a:pt x="906779" y="80898"/>
                </a:lnTo>
                <a:close/>
              </a:path>
              <a:path w="4159250" h="105410">
                <a:moveTo>
                  <a:pt x="906779" y="80898"/>
                </a:moveTo>
                <a:lnTo>
                  <a:pt x="905255" y="96138"/>
                </a:lnTo>
                <a:lnTo>
                  <a:pt x="906779" y="96138"/>
                </a:lnTo>
                <a:lnTo>
                  <a:pt x="906779" y="80898"/>
                </a:lnTo>
                <a:close/>
              </a:path>
              <a:path w="4159250" h="105410">
                <a:moveTo>
                  <a:pt x="909827" y="80898"/>
                </a:moveTo>
                <a:lnTo>
                  <a:pt x="906779" y="80898"/>
                </a:lnTo>
                <a:lnTo>
                  <a:pt x="906779" y="96138"/>
                </a:lnTo>
                <a:lnTo>
                  <a:pt x="909827" y="96138"/>
                </a:lnTo>
                <a:lnTo>
                  <a:pt x="914399" y="92963"/>
                </a:lnTo>
                <a:lnTo>
                  <a:pt x="914399" y="83819"/>
                </a:lnTo>
                <a:lnTo>
                  <a:pt x="909827" y="80898"/>
                </a:lnTo>
                <a:close/>
              </a:path>
              <a:path w="4159250" h="105410">
                <a:moveTo>
                  <a:pt x="931163" y="80898"/>
                </a:moveTo>
                <a:lnTo>
                  <a:pt x="909827" y="80898"/>
                </a:lnTo>
                <a:lnTo>
                  <a:pt x="914399" y="83819"/>
                </a:lnTo>
                <a:lnTo>
                  <a:pt x="914399" y="92963"/>
                </a:lnTo>
                <a:lnTo>
                  <a:pt x="909827" y="96138"/>
                </a:lnTo>
                <a:lnTo>
                  <a:pt x="931163" y="96138"/>
                </a:lnTo>
                <a:lnTo>
                  <a:pt x="926591" y="92963"/>
                </a:lnTo>
                <a:lnTo>
                  <a:pt x="926591" y="83819"/>
                </a:lnTo>
                <a:lnTo>
                  <a:pt x="931163" y="80898"/>
                </a:lnTo>
                <a:close/>
              </a:path>
              <a:path w="4159250" h="105410">
                <a:moveTo>
                  <a:pt x="934211" y="80898"/>
                </a:moveTo>
                <a:lnTo>
                  <a:pt x="931163" y="80898"/>
                </a:lnTo>
                <a:lnTo>
                  <a:pt x="926591" y="83819"/>
                </a:lnTo>
                <a:lnTo>
                  <a:pt x="926591" y="92963"/>
                </a:lnTo>
                <a:lnTo>
                  <a:pt x="931163" y="96138"/>
                </a:lnTo>
                <a:lnTo>
                  <a:pt x="934211" y="96138"/>
                </a:lnTo>
                <a:lnTo>
                  <a:pt x="934211" y="80898"/>
                </a:lnTo>
                <a:close/>
              </a:path>
              <a:path w="4159250" h="105410">
                <a:moveTo>
                  <a:pt x="938783" y="80898"/>
                </a:moveTo>
                <a:lnTo>
                  <a:pt x="934211" y="80898"/>
                </a:lnTo>
                <a:lnTo>
                  <a:pt x="934211" y="96138"/>
                </a:lnTo>
                <a:lnTo>
                  <a:pt x="938783" y="96138"/>
                </a:lnTo>
                <a:lnTo>
                  <a:pt x="943355" y="92963"/>
                </a:lnTo>
                <a:lnTo>
                  <a:pt x="943355" y="83819"/>
                </a:lnTo>
                <a:lnTo>
                  <a:pt x="938783" y="80898"/>
                </a:lnTo>
                <a:close/>
              </a:path>
              <a:path w="4159250" h="105410">
                <a:moveTo>
                  <a:pt x="958595" y="80898"/>
                </a:moveTo>
                <a:lnTo>
                  <a:pt x="938783" y="80898"/>
                </a:lnTo>
                <a:lnTo>
                  <a:pt x="943355" y="83819"/>
                </a:lnTo>
                <a:lnTo>
                  <a:pt x="943355" y="92963"/>
                </a:lnTo>
                <a:lnTo>
                  <a:pt x="938783" y="96138"/>
                </a:lnTo>
                <a:lnTo>
                  <a:pt x="958595" y="96138"/>
                </a:lnTo>
                <a:lnTo>
                  <a:pt x="954023" y="92963"/>
                </a:lnTo>
                <a:lnTo>
                  <a:pt x="954023" y="83819"/>
                </a:lnTo>
                <a:lnTo>
                  <a:pt x="958595" y="80898"/>
                </a:lnTo>
                <a:close/>
              </a:path>
              <a:path w="4159250" h="105410">
                <a:moveTo>
                  <a:pt x="963167" y="80898"/>
                </a:moveTo>
                <a:lnTo>
                  <a:pt x="958595" y="80898"/>
                </a:lnTo>
                <a:lnTo>
                  <a:pt x="954023" y="83819"/>
                </a:lnTo>
                <a:lnTo>
                  <a:pt x="954023" y="92963"/>
                </a:lnTo>
                <a:lnTo>
                  <a:pt x="958595" y="96138"/>
                </a:lnTo>
                <a:lnTo>
                  <a:pt x="963167" y="96138"/>
                </a:lnTo>
                <a:lnTo>
                  <a:pt x="963167" y="80898"/>
                </a:lnTo>
                <a:close/>
              </a:path>
              <a:path w="4159250" h="105410">
                <a:moveTo>
                  <a:pt x="967739" y="80898"/>
                </a:moveTo>
                <a:lnTo>
                  <a:pt x="963167" y="80898"/>
                </a:lnTo>
                <a:lnTo>
                  <a:pt x="963167" y="96138"/>
                </a:lnTo>
                <a:lnTo>
                  <a:pt x="967739" y="96138"/>
                </a:lnTo>
                <a:lnTo>
                  <a:pt x="970787" y="92963"/>
                </a:lnTo>
                <a:lnTo>
                  <a:pt x="970787" y="83819"/>
                </a:lnTo>
                <a:lnTo>
                  <a:pt x="967739" y="80898"/>
                </a:lnTo>
                <a:close/>
              </a:path>
              <a:path w="4159250" h="105410">
                <a:moveTo>
                  <a:pt x="987551" y="80898"/>
                </a:moveTo>
                <a:lnTo>
                  <a:pt x="967739" y="80898"/>
                </a:lnTo>
                <a:lnTo>
                  <a:pt x="970787" y="83819"/>
                </a:lnTo>
                <a:lnTo>
                  <a:pt x="970787" y="92963"/>
                </a:lnTo>
                <a:lnTo>
                  <a:pt x="967739" y="96138"/>
                </a:lnTo>
                <a:lnTo>
                  <a:pt x="987551" y="96138"/>
                </a:lnTo>
                <a:lnTo>
                  <a:pt x="982979" y="92963"/>
                </a:lnTo>
                <a:lnTo>
                  <a:pt x="982979" y="83819"/>
                </a:lnTo>
                <a:lnTo>
                  <a:pt x="987551" y="80898"/>
                </a:lnTo>
                <a:close/>
              </a:path>
              <a:path w="4159250" h="105410">
                <a:moveTo>
                  <a:pt x="992123" y="80898"/>
                </a:moveTo>
                <a:lnTo>
                  <a:pt x="987551" y="80898"/>
                </a:lnTo>
                <a:lnTo>
                  <a:pt x="982979" y="83819"/>
                </a:lnTo>
                <a:lnTo>
                  <a:pt x="982979" y="92963"/>
                </a:lnTo>
                <a:lnTo>
                  <a:pt x="987551" y="96138"/>
                </a:lnTo>
                <a:lnTo>
                  <a:pt x="990599" y="96138"/>
                </a:lnTo>
                <a:lnTo>
                  <a:pt x="992123" y="80898"/>
                </a:lnTo>
                <a:close/>
              </a:path>
              <a:path w="4159250" h="105410">
                <a:moveTo>
                  <a:pt x="992123" y="80898"/>
                </a:moveTo>
                <a:lnTo>
                  <a:pt x="992123" y="96138"/>
                </a:lnTo>
                <a:lnTo>
                  <a:pt x="996695" y="96138"/>
                </a:lnTo>
                <a:lnTo>
                  <a:pt x="999743" y="92963"/>
                </a:lnTo>
                <a:lnTo>
                  <a:pt x="999743" y="83819"/>
                </a:lnTo>
                <a:lnTo>
                  <a:pt x="996938" y="81131"/>
                </a:lnTo>
                <a:lnTo>
                  <a:pt x="992123" y="80898"/>
                </a:lnTo>
                <a:close/>
              </a:path>
              <a:path w="4159250" h="105410">
                <a:moveTo>
                  <a:pt x="996938" y="81131"/>
                </a:moveTo>
                <a:lnTo>
                  <a:pt x="999743" y="83819"/>
                </a:lnTo>
                <a:lnTo>
                  <a:pt x="999743" y="92963"/>
                </a:lnTo>
                <a:lnTo>
                  <a:pt x="996695" y="96138"/>
                </a:lnTo>
                <a:lnTo>
                  <a:pt x="1014313" y="96138"/>
                </a:lnTo>
                <a:lnTo>
                  <a:pt x="1011935" y="94487"/>
                </a:lnTo>
                <a:lnTo>
                  <a:pt x="1011935" y="85343"/>
                </a:lnTo>
                <a:lnTo>
                  <a:pt x="1016507" y="82295"/>
                </a:lnTo>
                <a:lnTo>
                  <a:pt x="1021079" y="82295"/>
                </a:lnTo>
                <a:lnTo>
                  <a:pt x="996938" y="81131"/>
                </a:lnTo>
                <a:close/>
              </a:path>
              <a:path w="4159250" h="105410">
                <a:moveTo>
                  <a:pt x="856487" y="79374"/>
                </a:moveTo>
                <a:lnTo>
                  <a:pt x="851915" y="79374"/>
                </a:lnTo>
                <a:lnTo>
                  <a:pt x="851915" y="94487"/>
                </a:lnTo>
                <a:lnTo>
                  <a:pt x="874495" y="95846"/>
                </a:lnTo>
                <a:lnTo>
                  <a:pt x="873191" y="94487"/>
                </a:lnTo>
                <a:lnTo>
                  <a:pt x="856487" y="94487"/>
                </a:lnTo>
                <a:lnTo>
                  <a:pt x="859535" y="91566"/>
                </a:lnTo>
                <a:lnTo>
                  <a:pt x="859535" y="82295"/>
                </a:lnTo>
                <a:lnTo>
                  <a:pt x="856487" y="79374"/>
                </a:lnTo>
                <a:close/>
              </a:path>
              <a:path w="4159250" h="105410">
                <a:moveTo>
                  <a:pt x="795323" y="94189"/>
                </a:moveTo>
                <a:lnTo>
                  <a:pt x="795527" y="94487"/>
                </a:lnTo>
                <a:lnTo>
                  <a:pt x="800099" y="94487"/>
                </a:lnTo>
                <a:lnTo>
                  <a:pt x="795323" y="94189"/>
                </a:lnTo>
                <a:close/>
              </a:path>
              <a:path w="4159250" h="105410">
                <a:moveTo>
                  <a:pt x="800099" y="77850"/>
                </a:moveTo>
                <a:lnTo>
                  <a:pt x="795527" y="77850"/>
                </a:lnTo>
                <a:lnTo>
                  <a:pt x="792479" y="82295"/>
                </a:lnTo>
                <a:lnTo>
                  <a:pt x="792479" y="90042"/>
                </a:lnTo>
                <a:lnTo>
                  <a:pt x="795323" y="94189"/>
                </a:lnTo>
                <a:lnTo>
                  <a:pt x="800099" y="94487"/>
                </a:lnTo>
                <a:lnTo>
                  <a:pt x="800099" y="77850"/>
                </a:lnTo>
                <a:close/>
              </a:path>
              <a:path w="4159250" h="105410">
                <a:moveTo>
                  <a:pt x="800099" y="77850"/>
                </a:moveTo>
                <a:lnTo>
                  <a:pt x="800099" y="94487"/>
                </a:lnTo>
                <a:lnTo>
                  <a:pt x="804671" y="94487"/>
                </a:lnTo>
                <a:lnTo>
                  <a:pt x="807719" y="90042"/>
                </a:lnTo>
                <a:lnTo>
                  <a:pt x="807719" y="82295"/>
                </a:lnTo>
                <a:lnTo>
                  <a:pt x="804864" y="78131"/>
                </a:lnTo>
                <a:lnTo>
                  <a:pt x="800099" y="77850"/>
                </a:lnTo>
                <a:close/>
              </a:path>
              <a:path w="4159250" h="105410">
                <a:moveTo>
                  <a:pt x="804864" y="78131"/>
                </a:moveTo>
                <a:lnTo>
                  <a:pt x="807719" y="82295"/>
                </a:lnTo>
                <a:lnTo>
                  <a:pt x="807719" y="90042"/>
                </a:lnTo>
                <a:lnTo>
                  <a:pt x="804671" y="94487"/>
                </a:lnTo>
                <a:lnTo>
                  <a:pt x="821435" y="94487"/>
                </a:lnTo>
                <a:lnTo>
                  <a:pt x="818387" y="91566"/>
                </a:lnTo>
                <a:lnTo>
                  <a:pt x="818387" y="82295"/>
                </a:lnTo>
                <a:lnTo>
                  <a:pt x="821435" y="79374"/>
                </a:lnTo>
                <a:lnTo>
                  <a:pt x="826007" y="79374"/>
                </a:lnTo>
                <a:lnTo>
                  <a:pt x="804864" y="78131"/>
                </a:lnTo>
                <a:close/>
              </a:path>
              <a:path w="4159250" h="105410">
                <a:moveTo>
                  <a:pt x="826007" y="79374"/>
                </a:moveTo>
                <a:lnTo>
                  <a:pt x="821435" y="79374"/>
                </a:lnTo>
                <a:lnTo>
                  <a:pt x="818387" y="82295"/>
                </a:lnTo>
                <a:lnTo>
                  <a:pt x="818387" y="91566"/>
                </a:lnTo>
                <a:lnTo>
                  <a:pt x="821435" y="94487"/>
                </a:lnTo>
                <a:lnTo>
                  <a:pt x="826007" y="94487"/>
                </a:lnTo>
                <a:lnTo>
                  <a:pt x="826007" y="79374"/>
                </a:lnTo>
                <a:close/>
              </a:path>
              <a:path w="4159250" h="105410">
                <a:moveTo>
                  <a:pt x="830579" y="79374"/>
                </a:moveTo>
                <a:lnTo>
                  <a:pt x="826007" y="79374"/>
                </a:lnTo>
                <a:lnTo>
                  <a:pt x="826007" y="94487"/>
                </a:lnTo>
                <a:lnTo>
                  <a:pt x="830579" y="94487"/>
                </a:lnTo>
                <a:lnTo>
                  <a:pt x="833627" y="91566"/>
                </a:lnTo>
                <a:lnTo>
                  <a:pt x="833627" y="82295"/>
                </a:lnTo>
                <a:lnTo>
                  <a:pt x="830579" y="79374"/>
                </a:lnTo>
                <a:close/>
              </a:path>
              <a:path w="4159250" h="105410">
                <a:moveTo>
                  <a:pt x="847343" y="79374"/>
                </a:moveTo>
                <a:lnTo>
                  <a:pt x="830579" y="79374"/>
                </a:lnTo>
                <a:lnTo>
                  <a:pt x="833627" y="82295"/>
                </a:lnTo>
                <a:lnTo>
                  <a:pt x="833627" y="91566"/>
                </a:lnTo>
                <a:lnTo>
                  <a:pt x="830579" y="94487"/>
                </a:lnTo>
                <a:lnTo>
                  <a:pt x="847343" y="94487"/>
                </a:lnTo>
                <a:lnTo>
                  <a:pt x="844295" y="91566"/>
                </a:lnTo>
                <a:lnTo>
                  <a:pt x="844295" y="82295"/>
                </a:lnTo>
                <a:lnTo>
                  <a:pt x="847343" y="79374"/>
                </a:lnTo>
                <a:close/>
              </a:path>
              <a:path w="4159250" h="105410">
                <a:moveTo>
                  <a:pt x="851915" y="79374"/>
                </a:moveTo>
                <a:lnTo>
                  <a:pt x="847343" y="79374"/>
                </a:lnTo>
                <a:lnTo>
                  <a:pt x="844295" y="82295"/>
                </a:lnTo>
                <a:lnTo>
                  <a:pt x="844295" y="91566"/>
                </a:lnTo>
                <a:lnTo>
                  <a:pt x="847343" y="94487"/>
                </a:lnTo>
                <a:lnTo>
                  <a:pt x="851915" y="94487"/>
                </a:lnTo>
                <a:lnTo>
                  <a:pt x="851915" y="79374"/>
                </a:lnTo>
                <a:close/>
              </a:path>
              <a:path w="4159250" h="105410">
                <a:moveTo>
                  <a:pt x="874775" y="79374"/>
                </a:moveTo>
                <a:lnTo>
                  <a:pt x="856487" y="79374"/>
                </a:lnTo>
                <a:lnTo>
                  <a:pt x="859535" y="82295"/>
                </a:lnTo>
                <a:lnTo>
                  <a:pt x="859535" y="91566"/>
                </a:lnTo>
                <a:lnTo>
                  <a:pt x="856487" y="94487"/>
                </a:lnTo>
                <a:lnTo>
                  <a:pt x="873191" y="94487"/>
                </a:lnTo>
                <a:lnTo>
                  <a:pt x="871727" y="92963"/>
                </a:lnTo>
                <a:lnTo>
                  <a:pt x="871830" y="83670"/>
                </a:lnTo>
                <a:lnTo>
                  <a:pt x="874775" y="79374"/>
                </a:lnTo>
                <a:close/>
              </a:path>
              <a:path w="4159250" h="105410">
                <a:moveTo>
                  <a:pt x="2996183" y="77850"/>
                </a:moveTo>
                <a:lnTo>
                  <a:pt x="2991407" y="78149"/>
                </a:lnTo>
                <a:lnTo>
                  <a:pt x="2988563" y="82295"/>
                </a:lnTo>
                <a:lnTo>
                  <a:pt x="2988563" y="91566"/>
                </a:lnTo>
                <a:lnTo>
                  <a:pt x="2991611" y="94487"/>
                </a:lnTo>
                <a:lnTo>
                  <a:pt x="2996183" y="94487"/>
                </a:lnTo>
                <a:lnTo>
                  <a:pt x="2996183" y="77850"/>
                </a:lnTo>
                <a:close/>
              </a:path>
              <a:path w="4159250" h="105410">
                <a:moveTo>
                  <a:pt x="3040272" y="76310"/>
                </a:moveTo>
                <a:lnTo>
                  <a:pt x="2996183" y="77850"/>
                </a:lnTo>
                <a:lnTo>
                  <a:pt x="2996183" y="94487"/>
                </a:lnTo>
                <a:lnTo>
                  <a:pt x="3000991" y="94337"/>
                </a:lnTo>
                <a:lnTo>
                  <a:pt x="3005327" y="91566"/>
                </a:lnTo>
                <a:lnTo>
                  <a:pt x="3005327" y="82295"/>
                </a:lnTo>
                <a:lnTo>
                  <a:pt x="3000755" y="77850"/>
                </a:lnTo>
                <a:lnTo>
                  <a:pt x="3038773" y="77850"/>
                </a:lnTo>
                <a:lnTo>
                  <a:pt x="3040272" y="76310"/>
                </a:lnTo>
                <a:close/>
              </a:path>
              <a:path w="4159250" h="105410">
                <a:moveTo>
                  <a:pt x="3000991" y="94337"/>
                </a:moveTo>
                <a:lnTo>
                  <a:pt x="2996183" y="94487"/>
                </a:lnTo>
                <a:lnTo>
                  <a:pt x="3000755" y="94487"/>
                </a:lnTo>
                <a:lnTo>
                  <a:pt x="3000991" y="94337"/>
                </a:lnTo>
                <a:close/>
              </a:path>
              <a:path w="4159250" h="105410">
                <a:moveTo>
                  <a:pt x="3038773" y="77850"/>
                </a:moveTo>
                <a:lnTo>
                  <a:pt x="3000755" y="77850"/>
                </a:lnTo>
                <a:lnTo>
                  <a:pt x="3005327" y="82295"/>
                </a:lnTo>
                <a:lnTo>
                  <a:pt x="3005327" y="91566"/>
                </a:lnTo>
                <a:lnTo>
                  <a:pt x="3000991" y="94337"/>
                </a:lnTo>
                <a:lnTo>
                  <a:pt x="3044951" y="92963"/>
                </a:lnTo>
                <a:lnTo>
                  <a:pt x="3040379" y="92963"/>
                </a:lnTo>
                <a:lnTo>
                  <a:pt x="3035807" y="90042"/>
                </a:lnTo>
                <a:lnTo>
                  <a:pt x="3035807" y="80898"/>
                </a:lnTo>
                <a:lnTo>
                  <a:pt x="3038773" y="77850"/>
                </a:lnTo>
                <a:close/>
              </a:path>
              <a:path w="4159250" h="105410">
                <a:moveTo>
                  <a:pt x="780287" y="77850"/>
                </a:moveTo>
                <a:lnTo>
                  <a:pt x="775715" y="77850"/>
                </a:lnTo>
                <a:lnTo>
                  <a:pt x="775715" y="92963"/>
                </a:lnTo>
                <a:lnTo>
                  <a:pt x="795323" y="94189"/>
                </a:lnTo>
                <a:lnTo>
                  <a:pt x="794482" y="92963"/>
                </a:lnTo>
                <a:lnTo>
                  <a:pt x="780287" y="92963"/>
                </a:lnTo>
                <a:lnTo>
                  <a:pt x="783335" y="90042"/>
                </a:lnTo>
                <a:lnTo>
                  <a:pt x="783335" y="80898"/>
                </a:lnTo>
                <a:lnTo>
                  <a:pt x="780287" y="77850"/>
                </a:lnTo>
                <a:close/>
              </a:path>
              <a:path w="4159250" h="105410">
                <a:moveTo>
                  <a:pt x="770853" y="92685"/>
                </a:moveTo>
                <a:lnTo>
                  <a:pt x="771143" y="92963"/>
                </a:lnTo>
                <a:lnTo>
                  <a:pt x="775715" y="92963"/>
                </a:lnTo>
                <a:lnTo>
                  <a:pt x="770853" y="92685"/>
                </a:lnTo>
                <a:close/>
              </a:path>
              <a:path w="4159250" h="105410">
                <a:moveTo>
                  <a:pt x="775715" y="77850"/>
                </a:moveTo>
                <a:lnTo>
                  <a:pt x="771143" y="77850"/>
                </a:lnTo>
                <a:lnTo>
                  <a:pt x="768095" y="80898"/>
                </a:lnTo>
                <a:lnTo>
                  <a:pt x="768095" y="90042"/>
                </a:lnTo>
                <a:lnTo>
                  <a:pt x="770853" y="92685"/>
                </a:lnTo>
                <a:lnTo>
                  <a:pt x="775715" y="92963"/>
                </a:lnTo>
                <a:lnTo>
                  <a:pt x="775715" y="77850"/>
                </a:lnTo>
                <a:close/>
              </a:path>
              <a:path w="4159250" h="105410">
                <a:moveTo>
                  <a:pt x="795527" y="77850"/>
                </a:moveTo>
                <a:lnTo>
                  <a:pt x="780287" y="77850"/>
                </a:lnTo>
                <a:lnTo>
                  <a:pt x="783335" y="80898"/>
                </a:lnTo>
                <a:lnTo>
                  <a:pt x="783335" y="90042"/>
                </a:lnTo>
                <a:lnTo>
                  <a:pt x="780287" y="92963"/>
                </a:lnTo>
                <a:lnTo>
                  <a:pt x="794482" y="92963"/>
                </a:lnTo>
                <a:lnTo>
                  <a:pt x="792479" y="90042"/>
                </a:lnTo>
                <a:lnTo>
                  <a:pt x="792479" y="82295"/>
                </a:lnTo>
                <a:lnTo>
                  <a:pt x="795527" y="77850"/>
                </a:lnTo>
                <a:close/>
              </a:path>
              <a:path w="4159250" h="105410">
                <a:moveTo>
                  <a:pt x="3043427" y="76199"/>
                </a:moveTo>
                <a:lnTo>
                  <a:pt x="3040272" y="76310"/>
                </a:lnTo>
                <a:lnTo>
                  <a:pt x="3035807" y="80898"/>
                </a:lnTo>
                <a:lnTo>
                  <a:pt x="3035807" y="90042"/>
                </a:lnTo>
                <a:lnTo>
                  <a:pt x="3040379" y="92963"/>
                </a:lnTo>
                <a:lnTo>
                  <a:pt x="3044951" y="92963"/>
                </a:lnTo>
                <a:lnTo>
                  <a:pt x="3043427" y="76199"/>
                </a:lnTo>
                <a:close/>
              </a:path>
              <a:path w="4159250" h="105410">
                <a:moveTo>
                  <a:pt x="3085877" y="74830"/>
                </a:moveTo>
                <a:lnTo>
                  <a:pt x="3043427" y="76199"/>
                </a:lnTo>
                <a:lnTo>
                  <a:pt x="3044951" y="92963"/>
                </a:lnTo>
                <a:lnTo>
                  <a:pt x="3049674" y="92819"/>
                </a:lnTo>
                <a:lnTo>
                  <a:pt x="3052571" y="90042"/>
                </a:lnTo>
                <a:lnTo>
                  <a:pt x="3052571" y="80898"/>
                </a:lnTo>
                <a:lnTo>
                  <a:pt x="3049523" y="76199"/>
                </a:lnTo>
                <a:lnTo>
                  <a:pt x="3083905" y="76199"/>
                </a:lnTo>
                <a:lnTo>
                  <a:pt x="3085877" y="74830"/>
                </a:lnTo>
                <a:close/>
              </a:path>
              <a:path w="4159250" h="105410">
                <a:moveTo>
                  <a:pt x="3049674" y="92819"/>
                </a:moveTo>
                <a:lnTo>
                  <a:pt x="3044951" y="92963"/>
                </a:lnTo>
                <a:lnTo>
                  <a:pt x="3049523" y="92963"/>
                </a:lnTo>
                <a:lnTo>
                  <a:pt x="3049674" y="92819"/>
                </a:lnTo>
                <a:close/>
              </a:path>
              <a:path w="4159250" h="105410">
                <a:moveTo>
                  <a:pt x="3083905" y="76199"/>
                </a:moveTo>
                <a:lnTo>
                  <a:pt x="3049523" y="76199"/>
                </a:lnTo>
                <a:lnTo>
                  <a:pt x="3052571" y="80898"/>
                </a:lnTo>
                <a:lnTo>
                  <a:pt x="3052571" y="90042"/>
                </a:lnTo>
                <a:lnTo>
                  <a:pt x="3049674" y="92819"/>
                </a:lnTo>
                <a:lnTo>
                  <a:pt x="3090671" y="91566"/>
                </a:lnTo>
                <a:lnTo>
                  <a:pt x="3086099" y="91566"/>
                </a:lnTo>
                <a:lnTo>
                  <a:pt x="3081527" y="88518"/>
                </a:lnTo>
                <a:lnTo>
                  <a:pt x="3081527" y="77850"/>
                </a:lnTo>
                <a:lnTo>
                  <a:pt x="3083905" y="76199"/>
                </a:lnTo>
                <a:close/>
              </a:path>
              <a:path w="4159250" h="105410">
                <a:moveTo>
                  <a:pt x="751331" y="76199"/>
                </a:moveTo>
                <a:lnTo>
                  <a:pt x="751331" y="91566"/>
                </a:lnTo>
                <a:lnTo>
                  <a:pt x="770853" y="92685"/>
                </a:lnTo>
                <a:lnTo>
                  <a:pt x="769686" y="91566"/>
                </a:lnTo>
                <a:lnTo>
                  <a:pt x="755903" y="91566"/>
                </a:lnTo>
                <a:lnTo>
                  <a:pt x="758951" y="88518"/>
                </a:lnTo>
                <a:lnTo>
                  <a:pt x="758951" y="79374"/>
                </a:lnTo>
                <a:lnTo>
                  <a:pt x="756221" y="76531"/>
                </a:lnTo>
                <a:lnTo>
                  <a:pt x="751331" y="76199"/>
                </a:lnTo>
                <a:close/>
              </a:path>
              <a:path w="4159250" h="105410">
                <a:moveTo>
                  <a:pt x="723696" y="91363"/>
                </a:moveTo>
                <a:lnTo>
                  <a:pt x="723899" y="91566"/>
                </a:lnTo>
                <a:lnTo>
                  <a:pt x="726947" y="91566"/>
                </a:lnTo>
                <a:lnTo>
                  <a:pt x="723696" y="91363"/>
                </a:lnTo>
                <a:close/>
              </a:path>
              <a:path w="4159250" h="105410">
                <a:moveTo>
                  <a:pt x="728471" y="74675"/>
                </a:moveTo>
                <a:lnTo>
                  <a:pt x="723899" y="74675"/>
                </a:lnTo>
                <a:lnTo>
                  <a:pt x="719327" y="79374"/>
                </a:lnTo>
                <a:lnTo>
                  <a:pt x="719327" y="86994"/>
                </a:lnTo>
                <a:lnTo>
                  <a:pt x="723696" y="91363"/>
                </a:lnTo>
                <a:lnTo>
                  <a:pt x="726947" y="91566"/>
                </a:lnTo>
                <a:lnTo>
                  <a:pt x="728471" y="74675"/>
                </a:lnTo>
                <a:close/>
              </a:path>
              <a:path w="4159250" h="105410">
                <a:moveTo>
                  <a:pt x="728471" y="74675"/>
                </a:moveTo>
                <a:lnTo>
                  <a:pt x="726947" y="91566"/>
                </a:lnTo>
                <a:lnTo>
                  <a:pt x="731519" y="91566"/>
                </a:lnTo>
                <a:lnTo>
                  <a:pt x="736091" y="86994"/>
                </a:lnTo>
                <a:lnTo>
                  <a:pt x="736091" y="79374"/>
                </a:lnTo>
                <a:lnTo>
                  <a:pt x="731731" y="74893"/>
                </a:lnTo>
                <a:lnTo>
                  <a:pt x="728471" y="74675"/>
                </a:lnTo>
                <a:close/>
              </a:path>
              <a:path w="4159250" h="105410">
                <a:moveTo>
                  <a:pt x="731731" y="74893"/>
                </a:moveTo>
                <a:lnTo>
                  <a:pt x="736091" y="79374"/>
                </a:lnTo>
                <a:lnTo>
                  <a:pt x="736091" y="86994"/>
                </a:lnTo>
                <a:lnTo>
                  <a:pt x="731519" y="91566"/>
                </a:lnTo>
                <a:lnTo>
                  <a:pt x="746759" y="91566"/>
                </a:lnTo>
                <a:lnTo>
                  <a:pt x="743711" y="88518"/>
                </a:lnTo>
                <a:lnTo>
                  <a:pt x="743711" y="79374"/>
                </a:lnTo>
                <a:lnTo>
                  <a:pt x="746759" y="76199"/>
                </a:lnTo>
                <a:lnTo>
                  <a:pt x="751331" y="76199"/>
                </a:lnTo>
                <a:lnTo>
                  <a:pt x="731731" y="74893"/>
                </a:lnTo>
                <a:close/>
              </a:path>
              <a:path w="4159250" h="105410">
                <a:moveTo>
                  <a:pt x="751331" y="76199"/>
                </a:moveTo>
                <a:lnTo>
                  <a:pt x="746759" y="76199"/>
                </a:lnTo>
                <a:lnTo>
                  <a:pt x="743711" y="79374"/>
                </a:lnTo>
                <a:lnTo>
                  <a:pt x="743711" y="88518"/>
                </a:lnTo>
                <a:lnTo>
                  <a:pt x="746759" y="91566"/>
                </a:lnTo>
                <a:lnTo>
                  <a:pt x="751331" y="91566"/>
                </a:lnTo>
                <a:lnTo>
                  <a:pt x="751331" y="76199"/>
                </a:lnTo>
                <a:close/>
              </a:path>
              <a:path w="4159250" h="105410">
                <a:moveTo>
                  <a:pt x="756221" y="76531"/>
                </a:moveTo>
                <a:lnTo>
                  <a:pt x="758951" y="79374"/>
                </a:lnTo>
                <a:lnTo>
                  <a:pt x="758951" y="88518"/>
                </a:lnTo>
                <a:lnTo>
                  <a:pt x="755903" y="91566"/>
                </a:lnTo>
                <a:lnTo>
                  <a:pt x="769686" y="91566"/>
                </a:lnTo>
                <a:lnTo>
                  <a:pt x="768095" y="90042"/>
                </a:lnTo>
                <a:lnTo>
                  <a:pt x="768095" y="80898"/>
                </a:lnTo>
                <a:lnTo>
                  <a:pt x="771143" y="77850"/>
                </a:lnTo>
                <a:lnTo>
                  <a:pt x="775715" y="77850"/>
                </a:lnTo>
                <a:lnTo>
                  <a:pt x="756221" y="76531"/>
                </a:lnTo>
                <a:close/>
              </a:path>
              <a:path w="4159250" h="105410">
                <a:moveTo>
                  <a:pt x="3090671" y="74675"/>
                </a:moveTo>
                <a:lnTo>
                  <a:pt x="3085877" y="74830"/>
                </a:lnTo>
                <a:lnTo>
                  <a:pt x="3081527" y="77850"/>
                </a:lnTo>
                <a:lnTo>
                  <a:pt x="3081527" y="88518"/>
                </a:lnTo>
                <a:lnTo>
                  <a:pt x="3086099" y="91566"/>
                </a:lnTo>
                <a:lnTo>
                  <a:pt x="3090671" y="91566"/>
                </a:lnTo>
                <a:lnTo>
                  <a:pt x="3090671" y="74675"/>
                </a:lnTo>
                <a:close/>
              </a:path>
              <a:path w="4159250" h="105410">
                <a:moveTo>
                  <a:pt x="3131666" y="73309"/>
                </a:moveTo>
                <a:lnTo>
                  <a:pt x="3090671" y="74675"/>
                </a:lnTo>
                <a:lnTo>
                  <a:pt x="3090671" y="91566"/>
                </a:lnTo>
                <a:lnTo>
                  <a:pt x="3095243" y="91566"/>
                </a:lnTo>
                <a:lnTo>
                  <a:pt x="3098291" y="88518"/>
                </a:lnTo>
                <a:lnTo>
                  <a:pt x="3098291" y="77850"/>
                </a:lnTo>
                <a:lnTo>
                  <a:pt x="3095243" y="74675"/>
                </a:lnTo>
                <a:lnTo>
                  <a:pt x="3130337" y="74675"/>
                </a:lnTo>
                <a:lnTo>
                  <a:pt x="3131666" y="73309"/>
                </a:lnTo>
                <a:close/>
              </a:path>
              <a:path w="4159250" h="105410">
                <a:moveTo>
                  <a:pt x="3130337" y="74675"/>
                </a:moveTo>
                <a:lnTo>
                  <a:pt x="3095243" y="74675"/>
                </a:lnTo>
                <a:lnTo>
                  <a:pt x="3098291" y="77850"/>
                </a:lnTo>
                <a:lnTo>
                  <a:pt x="3098291" y="88518"/>
                </a:lnTo>
                <a:lnTo>
                  <a:pt x="3095243" y="91566"/>
                </a:lnTo>
                <a:lnTo>
                  <a:pt x="3131819" y="91566"/>
                </a:lnTo>
                <a:lnTo>
                  <a:pt x="3127247" y="86994"/>
                </a:lnTo>
                <a:lnTo>
                  <a:pt x="3127247" y="77850"/>
                </a:lnTo>
                <a:lnTo>
                  <a:pt x="3130337" y="74675"/>
                </a:lnTo>
                <a:close/>
              </a:path>
              <a:path w="4159250" h="105410">
                <a:moveTo>
                  <a:pt x="3136391" y="73151"/>
                </a:moveTo>
                <a:lnTo>
                  <a:pt x="3131666" y="73309"/>
                </a:lnTo>
                <a:lnTo>
                  <a:pt x="3127247" y="77850"/>
                </a:lnTo>
                <a:lnTo>
                  <a:pt x="3127247" y="86994"/>
                </a:lnTo>
                <a:lnTo>
                  <a:pt x="3131819" y="91566"/>
                </a:lnTo>
                <a:lnTo>
                  <a:pt x="3136391" y="91566"/>
                </a:lnTo>
                <a:lnTo>
                  <a:pt x="3136391" y="73151"/>
                </a:lnTo>
                <a:close/>
              </a:path>
              <a:path w="4159250" h="105410">
                <a:moveTo>
                  <a:pt x="3140963" y="73151"/>
                </a:moveTo>
                <a:lnTo>
                  <a:pt x="3136391" y="73151"/>
                </a:lnTo>
                <a:lnTo>
                  <a:pt x="3136391" y="91566"/>
                </a:lnTo>
                <a:lnTo>
                  <a:pt x="3141139" y="91391"/>
                </a:lnTo>
                <a:lnTo>
                  <a:pt x="3145535" y="86994"/>
                </a:lnTo>
                <a:lnTo>
                  <a:pt x="3145535" y="77850"/>
                </a:lnTo>
                <a:lnTo>
                  <a:pt x="3140963" y="73151"/>
                </a:lnTo>
                <a:close/>
              </a:path>
              <a:path w="4159250" h="105410">
                <a:moveTo>
                  <a:pt x="3141139" y="91391"/>
                </a:moveTo>
                <a:lnTo>
                  <a:pt x="3136391" y="91566"/>
                </a:lnTo>
                <a:lnTo>
                  <a:pt x="3140963" y="91566"/>
                </a:lnTo>
                <a:lnTo>
                  <a:pt x="3141139" y="91391"/>
                </a:lnTo>
                <a:close/>
              </a:path>
              <a:path w="4159250" h="105410">
                <a:moveTo>
                  <a:pt x="3172967" y="73151"/>
                </a:moveTo>
                <a:lnTo>
                  <a:pt x="3140963" y="73151"/>
                </a:lnTo>
                <a:lnTo>
                  <a:pt x="3145535" y="77850"/>
                </a:lnTo>
                <a:lnTo>
                  <a:pt x="3145535" y="86994"/>
                </a:lnTo>
                <a:lnTo>
                  <a:pt x="3141139" y="91391"/>
                </a:lnTo>
                <a:lnTo>
                  <a:pt x="3177539" y="90042"/>
                </a:lnTo>
                <a:lnTo>
                  <a:pt x="3172967" y="90042"/>
                </a:lnTo>
                <a:lnTo>
                  <a:pt x="3170039" y="85527"/>
                </a:lnTo>
                <a:lnTo>
                  <a:pt x="3169919" y="76199"/>
                </a:lnTo>
                <a:lnTo>
                  <a:pt x="3172967" y="73151"/>
                </a:lnTo>
                <a:close/>
              </a:path>
              <a:path w="4159250" h="105410">
                <a:moveTo>
                  <a:pt x="707135" y="74675"/>
                </a:moveTo>
                <a:lnTo>
                  <a:pt x="704087" y="74675"/>
                </a:lnTo>
                <a:lnTo>
                  <a:pt x="702563" y="90042"/>
                </a:lnTo>
                <a:lnTo>
                  <a:pt x="723696" y="91363"/>
                </a:lnTo>
                <a:lnTo>
                  <a:pt x="722375" y="90042"/>
                </a:lnTo>
                <a:lnTo>
                  <a:pt x="707135" y="90042"/>
                </a:lnTo>
                <a:lnTo>
                  <a:pt x="711707" y="86994"/>
                </a:lnTo>
                <a:lnTo>
                  <a:pt x="711707" y="77850"/>
                </a:lnTo>
                <a:lnTo>
                  <a:pt x="707135" y="74675"/>
                </a:lnTo>
                <a:close/>
              </a:path>
              <a:path w="4159250" h="105410">
                <a:moveTo>
                  <a:pt x="699200" y="89832"/>
                </a:moveTo>
                <a:lnTo>
                  <a:pt x="699515" y="90042"/>
                </a:lnTo>
                <a:lnTo>
                  <a:pt x="702563" y="90042"/>
                </a:lnTo>
                <a:lnTo>
                  <a:pt x="699200" y="89832"/>
                </a:lnTo>
                <a:close/>
              </a:path>
              <a:path w="4159250" h="105410">
                <a:moveTo>
                  <a:pt x="704087" y="74675"/>
                </a:moveTo>
                <a:lnTo>
                  <a:pt x="699515" y="74675"/>
                </a:lnTo>
                <a:lnTo>
                  <a:pt x="694943" y="77850"/>
                </a:lnTo>
                <a:lnTo>
                  <a:pt x="694943" y="86994"/>
                </a:lnTo>
                <a:lnTo>
                  <a:pt x="699200" y="89832"/>
                </a:lnTo>
                <a:lnTo>
                  <a:pt x="702563" y="90042"/>
                </a:lnTo>
                <a:lnTo>
                  <a:pt x="704087" y="74675"/>
                </a:lnTo>
                <a:close/>
              </a:path>
              <a:path w="4159250" h="105410">
                <a:moveTo>
                  <a:pt x="723899" y="74675"/>
                </a:moveTo>
                <a:lnTo>
                  <a:pt x="707135" y="74675"/>
                </a:lnTo>
                <a:lnTo>
                  <a:pt x="711707" y="77850"/>
                </a:lnTo>
                <a:lnTo>
                  <a:pt x="711707" y="86994"/>
                </a:lnTo>
                <a:lnTo>
                  <a:pt x="707135" y="90042"/>
                </a:lnTo>
                <a:lnTo>
                  <a:pt x="722375" y="90042"/>
                </a:lnTo>
                <a:lnTo>
                  <a:pt x="719327" y="86994"/>
                </a:lnTo>
                <a:lnTo>
                  <a:pt x="719327" y="79374"/>
                </a:lnTo>
                <a:lnTo>
                  <a:pt x="723899" y="74675"/>
                </a:lnTo>
                <a:close/>
              </a:path>
              <a:path w="4159250" h="105410">
                <a:moveTo>
                  <a:pt x="3177539" y="73151"/>
                </a:moveTo>
                <a:lnTo>
                  <a:pt x="3172967" y="73151"/>
                </a:lnTo>
                <a:lnTo>
                  <a:pt x="3169919" y="76199"/>
                </a:lnTo>
                <a:lnTo>
                  <a:pt x="3170039" y="85527"/>
                </a:lnTo>
                <a:lnTo>
                  <a:pt x="3172967" y="90042"/>
                </a:lnTo>
                <a:lnTo>
                  <a:pt x="3177539" y="90042"/>
                </a:lnTo>
                <a:lnTo>
                  <a:pt x="3177539" y="73151"/>
                </a:lnTo>
                <a:close/>
              </a:path>
              <a:path w="4159250" h="105410">
                <a:moveTo>
                  <a:pt x="3213975" y="71959"/>
                </a:moveTo>
                <a:lnTo>
                  <a:pt x="3177539" y="73151"/>
                </a:lnTo>
                <a:lnTo>
                  <a:pt x="3177539" y="90042"/>
                </a:lnTo>
                <a:lnTo>
                  <a:pt x="3182276" y="89873"/>
                </a:lnTo>
                <a:lnTo>
                  <a:pt x="3186683" y="85343"/>
                </a:lnTo>
                <a:lnTo>
                  <a:pt x="3186683" y="76199"/>
                </a:lnTo>
                <a:lnTo>
                  <a:pt x="3182111" y="73151"/>
                </a:lnTo>
                <a:lnTo>
                  <a:pt x="3213157" y="73151"/>
                </a:lnTo>
                <a:lnTo>
                  <a:pt x="3213975" y="71959"/>
                </a:lnTo>
                <a:close/>
              </a:path>
              <a:path w="4159250" h="105410">
                <a:moveTo>
                  <a:pt x="3182276" y="89873"/>
                </a:moveTo>
                <a:lnTo>
                  <a:pt x="3177539" y="90042"/>
                </a:lnTo>
                <a:lnTo>
                  <a:pt x="3182111" y="90042"/>
                </a:lnTo>
                <a:lnTo>
                  <a:pt x="3182276" y="89873"/>
                </a:lnTo>
                <a:close/>
              </a:path>
              <a:path w="4159250" h="105410">
                <a:moveTo>
                  <a:pt x="3340437" y="89867"/>
                </a:moveTo>
                <a:lnTo>
                  <a:pt x="3340607" y="90042"/>
                </a:lnTo>
                <a:lnTo>
                  <a:pt x="3345179" y="90042"/>
                </a:lnTo>
                <a:lnTo>
                  <a:pt x="3340437" y="89867"/>
                </a:lnTo>
                <a:close/>
              </a:path>
              <a:path w="4159250" h="105410">
                <a:moveTo>
                  <a:pt x="3345179" y="73151"/>
                </a:moveTo>
                <a:lnTo>
                  <a:pt x="3340607" y="73151"/>
                </a:lnTo>
                <a:lnTo>
                  <a:pt x="3336035" y="76199"/>
                </a:lnTo>
                <a:lnTo>
                  <a:pt x="3336035" y="85343"/>
                </a:lnTo>
                <a:lnTo>
                  <a:pt x="3340437" y="89867"/>
                </a:lnTo>
                <a:lnTo>
                  <a:pt x="3345179" y="90042"/>
                </a:lnTo>
                <a:lnTo>
                  <a:pt x="3345179" y="73151"/>
                </a:lnTo>
                <a:close/>
              </a:path>
              <a:path w="4159250" h="105410">
                <a:moveTo>
                  <a:pt x="3349751" y="73151"/>
                </a:moveTo>
                <a:lnTo>
                  <a:pt x="3345179" y="73151"/>
                </a:lnTo>
                <a:lnTo>
                  <a:pt x="3345179" y="90042"/>
                </a:lnTo>
                <a:lnTo>
                  <a:pt x="3349751" y="90042"/>
                </a:lnTo>
                <a:lnTo>
                  <a:pt x="3352680" y="85527"/>
                </a:lnTo>
                <a:lnTo>
                  <a:pt x="3352799" y="76199"/>
                </a:lnTo>
                <a:lnTo>
                  <a:pt x="3349751" y="73151"/>
                </a:lnTo>
                <a:close/>
              </a:path>
              <a:path w="4159250" h="105410">
                <a:moveTo>
                  <a:pt x="3380231" y="73151"/>
                </a:moveTo>
                <a:lnTo>
                  <a:pt x="3349751" y="73151"/>
                </a:lnTo>
                <a:lnTo>
                  <a:pt x="3352799" y="76199"/>
                </a:lnTo>
                <a:lnTo>
                  <a:pt x="3352680" y="85527"/>
                </a:lnTo>
                <a:lnTo>
                  <a:pt x="3349751" y="90042"/>
                </a:lnTo>
                <a:lnTo>
                  <a:pt x="3380231" y="90042"/>
                </a:lnTo>
                <a:lnTo>
                  <a:pt x="3377303" y="85527"/>
                </a:lnTo>
                <a:lnTo>
                  <a:pt x="3377183" y="76199"/>
                </a:lnTo>
                <a:lnTo>
                  <a:pt x="3380231" y="73151"/>
                </a:lnTo>
                <a:close/>
              </a:path>
              <a:path w="4159250" h="105410">
                <a:moveTo>
                  <a:pt x="3384803" y="73151"/>
                </a:moveTo>
                <a:lnTo>
                  <a:pt x="3380231" y="73151"/>
                </a:lnTo>
                <a:lnTo>
                  <a:pt x="3377183" y="76199"/>
                </a:lnTo>
                <a:lnTo>
                  <a:pt x="3377303" y="85527"/>
                </a:lnTo>
                <a:lnTo>
                  <a:pt x="3380231" y="90042"/>
                </a:lnTo>
                <a:lnTo>
                  <a:pt x="3384803" y="90042"/>
                </a:lnTo>
                <a:lnTo>
                  <a:pt x="3384803" y="73151"/>
                </a:lnTo>
                <a:close/>
              </a:path>
              <a:path w="4159250" h="105410">
                <a:moveTo>
                  <a:pt x="3389375" y="73151"/>
                </a:moveTo>
                <a:lnTo>
                  <a:pt x="3384803" y="73151"/>
                </a:lnTo>
                <a:lnTo>
                  <a:pt x="3384803" y="90042"/>
                </a:lnTo>
                <a:lnTo>
                  <a:pt x="3389375" y="90042"/>
                </a:lnTo>
                <a:lnTo>
                  <a:pt x="3393947" y="85343"/>
                </a:lnTo>
                <a:lnTo>
                  <a:pt x="3393947" y="76199"/>
                </a:lnTo>
                <a:lnTo>
                  <a:pt x="3389375" y="73151"/>
                </a:lnTo>
                <a:close/>
              </a:path>
              <a:path w="4159250" h="105410">
                <a:moveTo>
                  <a:pt x="3419855" y="73151"/>
                </a:moveTo>
                <a:lnTo>
                  <a:pt x="3389375" y="73151"/>
                </a:lnTo>
                <a:lnTo>
                  <a:pt x="3393947" y="76199"/>
                </a:lnTo>
                <a:lnTo>
                  <a:pt x="3393947" y="85343"/>
                </a:lnTo>
                <a:lnTo>
                  <a:pt x="3389375" y="90042"/>
                </a:lnTo>
                <a:lnTo>
                  <a:pt x="3419855" y="90042"/>
                </a:lnTo>
                <a:lnTo>
                  <a:pt x="3416927" y="85527"/>
                </a:lnTo>
                <a:lnTo>
                  <a:pt x="3416807" y="76199"/>
                </a:lnTo>
                <a:lnTo>
                  <a:pt x="3419855" y="73151"/>
                </a:lnTo>
                <a:close/>
              </a:path>
              <a:path w="4159250" h="105410">
                <a:moveTo>
                  <a:pt x="3424427" y="73151"/>
                </a:moveTo>
                <a:lnTo>
                  <a:pt x="3419855" y="73151"/>
                </a:lnTo>
                <a:lnTo>
                  <a:pt x="3416807" y="76199"/>
                </a:lnTo>
                <a:lnTo>
                  <a:pt x="3416927" y="85527"/>
                </a:lnTo>
                <a:lnTo>
                  <a:pt x="3419855" y="90042"/>
                </a:lnTo>
                <a:lnTo>
                  <a:pt x="3424427" y="90042"/>
                </a:lnTo>
                <a:lnTo>
                  <a:pt x="3424427" y="73151"/>
                </a:lnTo>
                <a:close/>
              </a:path>
              <a:path w="4159250" h="105410">
                <a:moveTo>
                  <a:pt x="3428999" y="73151"/>
                </a:moveTo>
                <a:lnTo>
                  <a:pt x="3424427" y="73151"/>
                </a:lnTo>
                <a:lnTo>
                  <a:pt x="3424427" y="90042"/>
                </a:lnTo>
                <a:lnTo>
                  <a:pt x="3428999" y="90042"/>
                </a:lnTo>
                <a:lnTo>
                  <a:pt x="3433571" y="85343"/>
                </a:lnTo>
                <a:lnTo>
                  <a:pt x="3433571" y="76199"/>
                </a:lnTo>
                <a:lnTo>
                  <a:pt x="3428999" y="73151"/>
                </a:lnTo>
                <a:close/>
              </a:path>
              <a:path w="4159250" h="105410">
                <a:moveTo>
                  <a:pt x="3459479" y="73151"/>
                </a:moveTo>
                <a:lnTo>
                  <a:pt x="3428999" y="73151"/>
                </a:lnTo>
                <a:lnTo>
                  <a:pt x="3433571" y="76199"/>
                </a:lnTo>
                <a:lnTo>
                  <a:pt x="3433571" y="85343"/>
                </a:lnTo>
                <a:lnTo>
                  <a:pt x="3428999" y="90042"/>
                </a:lnTo>
                <a:lnTo>
                  <a:pt x="3459479" y="90042"/>
                </a:lnTo>
                <a:lnTo>
                  <a:pt x="3454907" y="85343"/>
                </a:lnTo>
                <a:lnTo>
                  <a:pt x="3454907" y="76199"/>
                </a:lnTo>
                <a:lnTo>
                  <a:pt x="3459479" y="73151"/>
                </a:lnTo>
                <a:close/>
              </a:path>
              <a:path w="4159250" h="105410">
                <a:moveTo>
                  <a:pt x="3464051" y="73151"/>
                </a:moveTo>
                <a:lnTo>
                  <a:pt x="3459479" y="73151"/>
                </a:lnTo>
                <a:lnTo>
                  <a:pt x="3454907" y="76199"/>
                </a:lnTo>
                <a:lnTo>
                  <a:pt x="3454907" y="85343"/>
                </a:lnTo>
                <a:lnTo>
                  <a:pt x="3459479" y="90042"/>
                </a:lnTo>
                <a:lnTo>
                  <a:pt x="3464051" y="90042"/>
                </a:lnTo>
                <a:lnTo>
                  <a:pt x="3464051" y="73151"/>
                </a:lnTo>
                <a:close/>
              </a:path>
              <a:path w="4159250" h="105410">
                <a:moveTo>
                  <a:pt x="3468623" y="73151"/>
                </a:moveTo>
                <a:lnTo>
                  <a:pt x="3464051" y="73151"/>
                </a:lnTo>
                <a:lnTo>
                  <a:pt x="3464051" y="90042"/>
                </a:lnTo>
                <a:lnTo>
                  <a:pt x="3468623" y="90042"/>
                </a:lnTo>
                <a:lnTo>
                  <a:pt x="3473195" y="85343"/>
                </a:lnTo>
                <a:lnTo>
                  <a:pt x="3473195" y="76199"/>
                </a:lnTo>
                <a:lnTo>
                  <a:pt x="3468623" y="73151"/>
                </a:lnTo>
                <a:close/>
              </a:path>
              <a:path w="4159250" h="105410">
                <a:moveTo>
                  <a:pt x="3497579" y="73151"/>
                </a:moveTo>
                <a:lnTo>
                  <a:pt x="3468623" y="73151"/>
                </a:lnTo>
                <a:lnTo>
                  <a:pt x="3473195" y="76199"/>
                </a:lnTo>
                <a:lnTo>
                  <a:pt x="3473195" y="85343"/>
                </a:lnTo>
                <a:lnTo>
                  <a:pt x="3468623" y="90042"/>
                </a:lnTo>
                <a:lnTo>
                  <a:pt x="3497579" y="90042"/>
                </a:lnTo>
                <a:lnTo>
                  <a:pt x="3493007" y="85343"/>
                </a:lnTo>
                <a:lnTo>
                  <a:pt x="3493007" y="76199"/>
                </a:lnTo>
                <a:lnTo>
                  <a:pt x="3497579" y="73151"/>
                </a:lnTo>
                <a:close/>
              </a:path>
              <a:path w="4159250" h="105410">
                <a:moveTo>
                  <a:pt x="3502151" y="73151"/>
                </a:moveTo>
                <a:lnTo>
                  <a:pt x="3497579" y="73151"/>
                </a:lnTo>
                <a:lnTo>
                  <a:pt x="3493007" y="76199"/>
                </a:lnTo>
                <a:lnTo>
                  <a:pt x="3493007" y="85343"/>
                </a:lnTo>
                <a:lnTo>
                  <a:pt x="3497579" y="90042"/>
                </a:lnTo>
                <a:lnTo>
                  <a:pt x="3502151" y="90042"/>
                </a:lnTo>
                <a:lnTo>
                  <a:pt x="3502151" y="73151"/>
                </a:lnTo>
                <a:close/>
              </a:path>
              <a:path w="4159250" h="105410">
                <a:moveTo>
                  <a:pt x="3533968" y="71936"/>
                </a:moveTo>
                <a:lnTo>
                  <a:pt x="3502151" y="73151"/>
                </a:lnTo>
                <a:lnTo>
                  <a:pt x="3502151" y="90042"/>
                </a:lnTo>
                <a:lnTo>
                  <a:pt x="3506850" y="89847"/>
                </a:lnTo>
                <a:lnTo>
                  <a:pt x="3509652" y="85527"/>
                </a:lnTo>
                <a:lnTo>
                  <a:pt x="3509771" y="76199"/>
                </a:lnTo>
                <a:lnTo>
                  <a:pt x="3506723" y="73151"/>
                </a:lnTo>
                <a:lnTo>
                  <a:pt x="3532718" y="73151"/>
                </a:lnTo>
                <a:lnTo>
                  <a:pt x="3533968" y="71936"/>
                </a:lnTo>
                <a:close/>
              </a:path>
              <a:path w="4159250" h="105410">
                <a:moveTo>
                  <a:pt x="3506850" y="89847"/>
                </a:moveTo>
                <a:lnTo>
                  <a:pt x="3502151" y="90042"/>
                </a:lnTo>
                <a:lnTo>
                  <a:pt x="3506723" y="90042"/>
                </a:lnTo>
                <a:lnTo>
                  <a:pt x="3506850" y="89847"/>
                </a:lnTo>
                <a:close/>
              </a:path>
              <a:path w="4159250" h="105410">
                <a:moveTo>
                  <a:pt x="3213157" y="73151"/>
                </a:moveTo>
                <a:lnTo>
                  <a:pt x="3182111" y="73151"/>
                </a:lnTo>
                <a:lnTo>
                  <a:pt x="3186683" y="76199"/>
                </a:lnTo>
                <a:lnTo>
                  <a:pt x="3186683" y="85343"/>
                </a:lnTo>
                <a:lnTo>
                  <a:pt x="3182276" y="89873"/>
                </a:lnTo>
                <a:lnTo>
                  <a:pt x="3220211" y="88518"/>
                </a:lnTo>
                <a:lnTo>
                  <a:pt x="3214115" y="88518"/>
                </a:lnTo>
                <a:lnTo>
                  <a:pt x="3211067" y="85343"/>
                </a:lnTo>
                <a:lnTo>
                  <a:pt x="3211067" y="76199"/>
                </a:lnTo>
                <a:lnTo>
                  <a:pt x="3213157" y="73151"/>
                </a:lnTo>
                <a:close/>
              </a:path>
              <a:path w="4159250" h="105410">
                <a:moveTo>
                  <a:pt x="3304031" y="71754"/>
                </a:moveTo>
                <a:lnTo>
                  <a:pt x="3304031" y="88518"/>
                </a:lnTo>
                <a:lnTo>
                  <a:pt x="3340437" y="89867"/>
                </a:lnTo>
                <a:lnTo>
                  <a:pt x="3339125" y="88518"/>
                </a:lnTo>
                <a:lnTo>
                  <a:pt x="3308603" y="88518"/>
                </a:lnTo>
                <a:lnTo>
                  <a:pt x="3313175" y="85343"/>
                </a:lnTo>
                <a:lnTo>
                  <a:pt x="3313175" y="76199"/>
                </a:lnTo>
                <a:lnTo>
                  <a:pt x="3308769" y="71915"/>
                </a:lnTo>
                <a:lnTo>
                  <a:pt x="3304031" y="71754"/>
                </a:lnTo>
                <a:close/>
              </a:path>
              <a:path w="4159250" h="105410">
                <a:moveTo>
                  <a:pt x="3532718" y="73151"/>
                </a:moveTo>
                <a:lnTo>
                  <a:pt x="3506723" y="73151"/>
                </a:lnTo>
                <a:lnTo>
                  <a:pt x="3509771" y="76199"/>
                </a:lnTo>
                <a:lnTo>
                  <a:pt x="3509652" y="85527"/>
                </a:lnTo>
                <a:lnTo>
                  <a:pt x="3506850" y="89847"/>
                </a:lnTo>
                <a:lnTo>
                  <a:pt x="3538727" y="88518"/>
                </a:lnTo>
                <a:lnTo>
                  <a:pt x="3534155" y="88518"/>
                </a:lnTo>
                <a:lnTo>
                  <a:pt x="3529583" y="85343"/>
                </a:lnTo>
                <a:lnTo>
                  <a:pt x="3529583" y="76199"/>
                </a:lnTo>
                <a:lnTo>
                  <a:pt x="3532718" y="73151"/>
                </a:lnTo>
                <a:close/>
              </a:path>
              <a:path w="4159250" h="105410">
                <a:moveTo>
                  <a:pt x="678179" y="73151"/>
                </a:moveTo>
                <a:lnTo>
                  <a:pt x="678179" y="88518"/>
                </a:lnTo>
                <a:lnTo>
                  <a:pt x="699200" y="89832"/>
                </a:lnTo>
                <a:lnTo>
                  <a:pt x="697229" y="88518"/>
                </a:lnTo>
                <a:lnTo>
                  <a:pt x="682751" y="88518"/>
                </a:lnTo>
                <a:lnTo>
                  <a:pt x="685799" y="85343"/>
                </a:lnTo>
                <a:lnTo>
                  <a:pt x="685799" y="76199"/>
                </a:lnTo>
                <a:lnTo>
                  <a:pt x="683037" y="73437"/>
                </a:lnTo>
                <a:lnTo>
                  <a:pt x="678179" y="73151"/>
                </a:lnTo>
                <a:close/>
              </a:path>
              <a:path w="4159250" h="105410">
                <a:moveTo>
                  <a:pt x="627575" y="88193"/>
                </a:moveTo>
                <a:lnTo>
                  <a:pt x="627887" y="88518"/>
                </a:lnTo>
                <a:lnTo>
                  <a:pt x="632459" y="88518"/>
                </a:lnTo>
                <a:lnTo>
                  <a:pt x="627575" y="88193"/>
                </a:lnTo>
                <a:close/>
              </a:path>
              <a:path w="4159250" h="105410">
                <a:moveTo>
                  <a:pt x="632459" y="73151"/>
                </a:moveTo>
                <a:lnTo>
                  <a:pt x="627887" y="73151"/>
                </a:lnTo>
                <a:lnTo>
                  <a:pt x="624839" y="76199"/>
                </a:lnTo>
                <a:lnTo>
                  <a:pt x="624839" y="85343"/>
                </a:lnTo>
                <a:lnTo>
                  <a:pt x="627575" y="88193"/>
                </a:lnTo>
                <a:lnTo>
                  <a:pt x="632459" y="88518"/>
                </a:lnTo>
                <a:lnTo>
                  <a:pt x="632459" y="73151"/>
                </a:lnTo>
                <a:close/>
              </a:path>
              <a:path w="4159250" h="105410">
                <a:moveTo>
                  <a:pt x="650548" y="72046"/>
                </a:moveTo>
                <a:lnTo>
                  <a:pt x="632459" y="73151"/>
                </a:lnTo>
                <a:lnTo>
                  <a:pt x="632459" y="88518"/>
                </a:lnTo>
                <a:lnTo>
                  <a:pt x="637031" y="88518"/>
                </a:lnTo>
                <a:lnTo>
                  <a:pt x="640079" y="85343"/>
                </a:lnTo>
                <a:lnTo>
                  <a:pt x="640079" y="76199"/>
                </a:lnTo>
                <a:lnTo>
                  <a:pt x="637031" y="73151"/>
                </a:lnTo>
                <a:lnTo>
                  <a:pt x="649790" y="73151"/>
                </a:lnTo>
                <a:lnTo>
                  <a:pt x="650548" y="72046"/>
                </a:lnTo>
                <a:close/>
              </a:path>
              <a:path w="4159250" h="105410">
                <a:moveTo>
                  <a:pt x="649790" y="73151"/>
                </a:moveTo>
                <a:lnTo>
                  <a:pt x="637031" y="73151"/>
                </a:lnTo>
                <a:lnTo>
                  <a:pt x="640079" y="76199"/>
                </a:lnTo>
                <a:lnTo>
                  <a:pt x="640079" y="85343"/>
                </a:lnTo>
                <a:lnTo>
                  <a:pt x="637031" y="88518"/>
                </a:lnTo>
                <a:lnTo>
                  <a:pt x="650747" y="88518"/>
                </a:lnTo>
                <a:lnTo>
                  <a:pt x="647699" y="85343"/>
                </a:lnTo>
                <a:lnTo>
                  <a:pt x="647699" y="76199"/>
                </a:lnTo>
                <a:lnTo>
                  <a:pt x="649790" y="73151"/>
                </a:lnTo>
                <a:close/>
              </a:path>
              <a:path w="4159250" h="105410">
                <a:moveTo>
                  <a:pt x="655319" y="71754"/>
                </a:moveTo>
                <a:lnTo>
                  <a:pt x="650548" y="72046"/>
                </a:lnTo>
                <a:lnTo>
                  <a:pt x="647699" y="76199"/>
                </a:lnTo>
                <a:lnTo>
                  <a:pt x="647699" y="85343"/>
                </a:lnTo>
                <a:lnTo>
                  <a:pt x="650747" y="88518"/>
                </a:lnTo>
                <a:lnTo>
                  <a:pt x="655319" y="88518"/>
                </a:lnTo>
                <a:lnTo>
                  <a:pt x="655319" y="71754"/>
                </a:lnTo>
                <a:close/>
              </a:path>
              <a:path w="4159250" h="105410">
                <a:moveTo>
                  <a:pt x="655319" y="71754"/>
                </a:moveTo>
                <a:lnTo>
                  <a:pt x="655319" y="88518"/>
                </a:lnTo>
                <a:lnTo>
                  <a:pt x="659891" y="88518"/>
                </a:lnTo>
                <a:lnTo>
                  <a:pt x="662939" y="85343"/>
                </a:lnTo>
                <a:lnTo>
                  <a:pt x="662939" y="76199"/>
                </a:lnTo>
                <a:lnTo>
                  <a:pt x="660091" y="72046"/>
                </a:lnTo>
                <a:lnTo>
                  <a:pt x="655319" y="71754"/>
                </a:lnTo>
                <a:close/>
              </a:path>
              <a:path w="4159250" h="105410">
                <a:moveTo>
                  <a:pt x="660091" y="72046"/>
                </a:moveTo>
                <a:lnTo>
                  <a:pt x="662939" y="76199"/>
                </a:lnTo>
                <a:lnTo>
                  <a:pt x="662939" y="85343"/>
                </a:lnTo>
                <a:lnTo>
                  <a:pt x="659891" y="88518"/>
                </a:lnTo>
                <a:lnTo>
                  <a:pt x="673607" y="88518"/>
                </a:lnTo>
                <a:lnTo>
                  <a:pt x="670559" y="85343"/>
                </a:lnTo>
                <a:lnTo>
                  <a:pt x="670559" y="76199"/>
                </a:lnTo>
                <a:lnTo>
                  <a:pt x="673607" y="73151"/>
                </a:lnTo>
                <a:lnTo>
                  <a:pt x="678179" y="73151"/>
                </a:lnTo>
                <a:lnTo>
                  <a:pt x="660091" y="72046"/>
                </a:lnTo>
                <a:close/>
              </a:path>
              <a:path w="4159250" h="105410">
                <a:moveTo>
                  <a:pt x="678179" y="73151"/>
                </a:moveTo>
                <a:lnTo>
                  <a:pt x="673607" y="73151"/>
                </a:lnTo>
                <a:lnTo>
                  <a:pt x="670559" y="76199"/>
                </a:lnTo>
                <a:lnTo>
                  <a:pt x="670559" y="85343"/>
                </a:lnTo>
                <a:lnTo>
                  <a:pt x="673607" y="88518"/>
                </a:lnTo>
                <a:lnTo>
                  <a:pt x="678179" y="88518"/>
                </a:lnTo>
                <a:lnTo>
                  <a:pt x="678179" y="73151"/>
                </a:lnTo>
                <a:close/>
              </a:path>
              <a:path w="4159250" h="105410">
                <a:moveTo>
                  <a:pt x="683037" y="73437"/>
                </a:moveTo>
                <a:lnTo>
                  <a:pt x="685799" y="76199"/>
                </a:lnTo>
                <a:lnTo>
                  <a:pt x="685799" y="85343"/>
                </a:lnTo>
                <a:lnTo>
                  <a:pt x="682751" y="88518"/>
                </a:lnTo>
                <a:lnTo>
                  <a:pt x="697229" y="88518"/>
                </a:lnTo>
                <a:lnTo>
                  <a:pt x="694943" y="86994"/>
                </a:lnTo>
                <a:lnTo>
                  <a:pt x="694943" y="77850"/>
                </a:lnTo>
                <a:lnTo>
                  <a:pt x="699515" y="74675"/>
                </a:lnTo>
                <a:lnTo>
                  <a:pt x="704087" y="74675"/>
                </a:lnTo>
                <a:lnTo>
                  <a:pt x="683037" y="73437"/>
                </a:lnTo>
                <a:close/>
              </a:path>
              <a:path w="4159250" h="105410">
                <a:moveTo>
                  <a:pt x="3220211" y="71754"/>
                </a:moveTo>
                <a:lnTo>
                  <a:pt x="3213975" y="71959"/>
                </a:lnTo>
                <a:lnTo>
                  <a:pt x="3211067" y="76199"/>
                </a:lnTo>
                <a:lnTo>
                  <a:pt x="3211067" y="85343"/>
                </a:lnTo>
                <a:lnTo>
                  <a:pt x="3214115" y="88518"/>
                </a:lnTo>
                <a:lnTo>
                  <a:pt x="3220211" y="88518"/>
                </a:lnTo>
                <a:lnTo>
                  <a:pt x="3220211" y="71754"/>
                </a:lnTo>
                <a:close/>
              </a:path>
              <a:path w="4159250" h="105410">
                <a:moveTo>
                  <a:pt x="3224783" y="71754"/>
                </a:moveTo>
                <a:lnTo>
                  <a:pt x="3220211" y="71754"/>
                </a:lnTo>
                <a:lnTo>
                  <a:pt x="3220211" y="88518"/>
                </a:lnTo>
                <a:lnTo>
                  <a:pt x="3224783" y="88518"/>
                </a:lnTo>
                <a:lnTo>
                  <a:pt x="3227831" y="85343"/>
                </a:lnTo>
                <a:lnTo>
                  <a:pt x="3227831" y="76199"/>
                </a:lnTo>
                <a:lnTo>
                  <a:pt x="3224783" y="71754"/>
                </a:lnTo>
                <a:close/>
              </a:path>
              <a:path w="4159250" h="105410">
                <a:moveTo>
                  <a:pt x="3256787" y="71754"/>
                </a:moveTo>
                <a:lnTo>
                  <a:pt x="3224783" y="71754"/>
                </a:lnTo>
                <a:lnTo>
                  <a:pt x="3227831" y="76199"/>
                </a:lnTo>
                <a:lnTo>
                  <a:pt x="3227831" y="85343"/>
                </a:lnTo>
                <a:lnTo>
                  <a:pt x="3224783" y="88518"/>
                </a:lnTo>
                <a:lnTo>
                  <a:pt x="3256787" y="88518"/>
                </a:lnTo>
                <a:lnTo>
                  <a:pt x="3252215" y="85343"/>
                </a:lnTo>
                <a:lnTo>
                  <a:pt x="3252215" y="76199"/>
                </a:lnTo>
                <a:lnTo>
                  <a:pt x="3256787" y="71754"/>
                </a:lnTo>
                <a:close/>
              </a:path>
              <a:path w="4159250" h="105410">
                <a:moveTo>
                  <a:pt x="3261359" y="71754"/>
                </a:moveTo>
                <a:lnTo>
                  <a:pt x="3256787" y="71754"/>
                </a:lnTo>
                <a:lnTo>
                  <a:pt x="3252215" y="76199"/>
                </a:lnTo>
                <a:lnTo>
                  <a:pt x="3252215" y="85343"/>
                </a:lnTo>
                <a:lnTo>
                  <a:pt x="3256787" y="88518"/>
                </a:lnTo>
                <a:lnTo>
                  <a:pt x="3261359" y="88518"/>
                </a:lnTo>
                <a:lnTo>
                  <a:pt x="3261359" y="71754"/>
                </a:lnTo>
                <a:close/>
              </a:path>
              <a:path w="4159250" h="105410">
                <a:moveTo>
                  <a:pt x="3265931" y="71754"/>
                </a:moveTo>
                <a:lnTo>
                  <a:pt x="3261359" y="71754"/>
                </a:lnTo>
                <a:lnTo>
                  <a:pt x="3261359" y="88518"/>
                </a:lnTo>
                <a:lnTo>
                  <a:pt x="3265931" y="88518"/>
                </a:lnTo>
                <a:lnTo>
                  <a:pt x="3270503" y="85343"/>
                </a:lnTo>
                <a:lnTo>
                  <a:pt x="3270503" y="76199"/>
                </a:lnTo>
                <a:lnTo>
                  <a:pt x="3265931" y="71754"/>
                </a:lnTo>
                <a:close/>
              </a:path>
              <a:path w="4159250" h="105410">
                <a:moveTo>
                  <a:pt x="3299459" y="71754"/>
                </a:moveTo>
                <a:lnTo>
                  <a:pt x="3265931" y="71754"/>
                </a:lnTo>
                <a:lnTo>
                  <a:pt x="3270503" y="76199"/>
                </a:lnTo>
                <a:lnTo>
                  <a:pt x="3270503" y="85343"/>
                </a:lnTo>
                <a:lnTo>
                  <a:pt x="3265931" y="88518"/>
                </a:lnTo>
                <a:lnTo>
                  <a:pt x="3299459" y="88518"/>
                </a:lnTo>
                <a:lnTo>
                  <a:pt x="3294887" y="85343"/>
                </a:lnTo>
                <a:lnTo>
                  <a:pt x="3294887" y="76199"/>
                </a:lnTo>
                <a:lnTo>
                  <a:pt x="3299459" y="71754"/>
                </a:lnTo>
                <a:close/>
              </a:path>
              <a:path w="4159250" h="105410">
                <a:moveTo>
                  <a:pt x="3304031" y="71754"/>
                </a:moveTo>
                <a:lnTo>
                  <a:pt x="3299459" y="71754"/>
                </a:lnTo>
                <a:lnTo>
                  <a:pt x="3294887" y="76199"/>
                </a:lnTo>
                <a:lnTo>
                  <a:pt x="3294887" y="85343"/>
                </a:lnTo>
                <a:lnTo>
                  <a:pt x="3299459" y="88518"/>
                </a:lnTo>
                <a:lnTo>
                  <a:pt x="3304031" y="88518"/>
                </a:lnTo>
                <a:lnTo>
                  <a:pt x="3304031" y="71754"/>
                </a:lnTo>
                <a:close/>
              </a:path>
              <a:path w="4159250" h="105410">
                <a:moveTo>
                  <a:pt x="3308769" y="71915"/>
                </a:moveTo>
                <a:lnTo>
                  <a:pt x="3313175" y="76199"/>
                </a:lnTo>
                <a:lnTo>
                  <a:pt x="3313175" y="85343"/>
                </a:lnTo>
                <a:lnTo>
                  <a:pt x="3308603" y="88518"/>
                </a:lnTo>
                <a:lnTo>
                  <a:pt x="3339125" y="88518"/>
                </a:lnTo>
                <a:lnTo>
                  <a:pt x="3336035" y="85343"/>
                </a:lnTo>
                <a:lnTo>
                  <a:pt x="3336035" y="76199"/>
                </a:lnTo>
                <a:lnTo>
                  <a:pt x="3340607" y="73151"/>
                </a:lnTo>
                <a:lnTo>
                  <a:pt x="3345179" y="73151"/>
                </a:lnTo>
                <a:lnTo>
                  <a:pt x="3308769" y="71915"/>
                </a:lnTo>
                <a:close/>
              </a:path>
              <a:path w="4159250" h="105410">
                <a:moveTo>
                  <a:pt x="3538727" y="71754"/>
                </a:moveTo>
                <a:lnTo>
                  <a:pt x="3533968" y="71936"/>
                </a:lnTo>
                <a:lnTo>
                  <a:pt x="3529583" y="76199"/>
                </a:lnTo>
                <a:lnTo>
                  <a:pt x="3529583" y="85343"/>
                </a:lnTo>
                <a:lnTo>
                  <a:pt x="3534155" y="88518"/>
                </a:lnTo>
                <a:lnTo>
                  <a:pt x="3538727" y="88518"/>
                </a:lnTo>
                <a:lnTo>
                  <a:pt x="3538727" y="71754"/>
                </a:lnTo>
                <a:close/>
              </a:path>
              <a:path w="4159250" h="105410">
                <a:moveTo>
                  <a:pt x="3572059" y="70421"/>
                </a:moveTo>
                <a:lnTo>
                  <a:pt x="3538727" y="71754"/>
                </a:lnTo>
                <a:lnTo>
                  <a:pt x="3538727" y="88518"/>
                </a:lnTo>
                <a:lnTo>
                  <a:pt x="3543299" y="88518"/>
                </a:lnTo>
                <a:lnTo>
                  <a:pt x="3547871" y="85343"/>
                </a:lnTo>
                <a:lnTo>
                  <a:pt x="3547871" y="76199"/>
                </a:lnTo>
                <a:lnTo>
                  <a:pt x="3543299" y="71754"/>
                </a:lnTo>
                <a:lnTo>
                  <a:pt x="3570688" y="71754"/>
                </a:lnTo>
                <a:lnTo>
                  <a:pt x="3572059" y="70421"/>
                </a:lnTo>
                <a:close/>
              </a:path>
              <a:path w="4159250" h="105410">
                <a:moveTo>
                  <a:pt x="3570688" y="71754"/>
                </a:moveTo>
                <a:lnTo>
                  <a:pt x="3543299" y="71754"/>
                </a:lnTo>
                <a:lnTo>
                  <a:pt x="3547871" y="76199"/>
                </a:lnTo>
                <a:lnTo>
                  <a:pt x="3547871" y="85343"/>
                </a:lnTo>
                <a:lnTo>
                  <a:pt x="3543299" y="88518"/>
                </a:lnTo>
                <a:lnTo>
                  <a:pt x="3572255" y="88518"/>
                </a:lnTo>
                <a:lnTo>
                  <a:pt x="3567683" y="83819"/>
                </a:lnTo>
                <a:lnTo>
                  <a:pt x="3567683" y="74675"/>
                </a:lnTo>
                <a:lnTo>
                  <a:pt x="3570688" y="71754"/>
                </a:lnTo>
                <a:close/>
              </a:path>
              <a:path w="4159250" h="105410">
                <a:moveTo>
                  <a:pt x="3575308" y="70291"/>
                </a:moveTo>
                <a:lnTo>
                  <a:pt x="3572059" y="70421"/>
                </a:lnTo>
                <a:lnTo>
                  <a:pt x="3567683" y="74675"/>
                </a:lnTo>
                <a:lnTo>
                  <a:pt x="3567683" y="83819"/>
                </a:lnTo>
                <a:lnTo>
                  <a:pt x="3572255" y="88518"/>
                </a:lnTo>
                <a:lnTo>
                  <a:pt x="3576827" y="88518"/>
                </a:lnTo>
                <a:lnTo>
                  <a:pt x="3575308" y="70291"/>
                </a:lnTo>
                <a:close/>
              </a:path>
              <a:path w="4159250" h="105410">
                <a:moveTo>
                  <a:pt x="3576827" y="70230"/>
                </a:moveTo>
                <a:lnTo>
                  <a:pt x="3575308" y="70291"/>
                </a:lnTo>
                <a:lnTo>
                  <a:pt x="3576827" y="88518"/>
                </a:lnTo>
                <a:lnTo>
                  <a:pt x="3576827" y="70230"/>
                </a:lnTo>
                <a:close/>
              </a:path>
              <a:path w="4159250" h="105410">
                <a:moveTo>
                  <a:pt x="3581399" y="70230"/>
                </a:moveTo>
                <a:lnTo>
                  <a:pt x="3576827" y="70230"/>
                </a:lnTo>
                <a:lnTo>
                  <a:pt x="3576827" y="88518"/>
                </a:lnTo>
                <a:lnTo>
                  <a:pt x="3581661" y="88116"/>
                </a:lnTo>
                <a:lnTo>
                  <a:pt x="3584339" y="83987"/>
                </a:lnTo>
                <a:lnTo>
                  <a:pt x="3584447" y="74675"/>
                </a:lnTo>
                <a:lnTo>
                  <a:pt x="3581399" y="70230"/>
                </a:lnTo>
                <a:close/>
              </a:path>
              <a:path w="4159250" h="105410">
                <a:moveTo>
                  <a:pt x="3581661" y="88116"/>
                </a:moveTo>
                <a:lnTo>
                  <a:pt x="3576827" y="88518"/>
                </a:lnTo>
                <a:lnTo>
                  <a:pt x="3581399" y="88518"/>
                </a:lnTo>
                <a:lnTo>
                  <a:pt x="3581661" y="88116"/>
                </a:lnTo>
                <a:close/>
              </a:path>
              <a:path w="4159250" h="105410">
                <a:moveTo>
                  <a:pt x="611123" y="71754"/>
                </a:moveTo>
                <a:lnTo>
                  <a:pt x="609599" y="86994"/>
                </a:lnTo>
                <a:lnTo>
                  <a:pt x="627575" y="88193"/>
                </a:lnTo>
                <a:lnTo>
                  <a:pt x="626424" y="86994"/>
                </a:lnTo>
                <a:lnTo>
                  <a:pt x="614171" y="86994"/>
                </a:lnTo>
                <a:lnTo>
                  <a:pt x="618743" y="83819"/>
                </a:lnTo>
                <a:lnTo>
                  <a:pt x="618743" y="74675"/>
                </a:lnTo>
                <a:lnTo>
                  <a:pt x="614520" y="71977"/>
                </a:lnTo>
                <a:lnTo>
                  <a:pt x="611123" y="71754"/>
                </a:lnTo>
                <a:close/>
              </a:path>
              <a:path w="4159250" h="105410">
                <a:moveTo>
                  <a:pt x="3608788" y="70230"/>
                </a:moveTo>
                <a:lnTo>
                  <a:pt x="3581399" y="70230"/>
                </a:lnTo>
                <a:lnTo>
                  <a:pt x="3584265" y="74409"/>
                </a:lnTo>
                <a:lnTo>
                  <a:pt x="3584339" y="83987"/>
                </a:lnTo>
                <a:lnTo>
                  <a:pt x="3581661" y="88116"/>
                </a:lnTo>
                <a:lnTo>
                  <a:pt x="3614927" y="85343"/>
                </a:lnTo>
                <a:lnTo>
                  <a:pt x="3610355" y="85343"/>
                </a:lnTo>
                <a:lnTo>
                  <a:pt x="3605783" y="82295"/>
                </a:lnTo>
                <a:lnTo>
                  <a:pt x="3605783" y="73151"/>
                </a:lnTo>
                <a:lnTo>
                  <a:pt x="3608788" y="70230"/>
                </a:lnTo>
                <a:close/>
              </a:path>
              <a:path w="4159250" h="105410">
                <a:moveTo>
                  <a:pt x="1799843" y="86994"/>
                </a:moveTo>
                <a:lnTo>
                  <a:pt x="1795271" y="86994"/>
                </a:lnTo>
                <a:lnTo>
                  <a:pt x="1800007" y="87158"/>
                </a:lnTo>
                <a:lnTo>
                  <a:pt x="1799843" y="86994"/>
                </a:lnTo>
                <a:close/>
              </a:path>
              <a:path w="4159250" h="105410">
                <a:moveTo>
                  <a:pt x="2478023" y="86994"/>
                </a:moveTo>
                <a:lnTo>
                  <a:pt x="2473451" y="86994"/>
                </a:lnTo>
                <a:lnTo>
                  <a:pt x="2478176" y="87147"/>
                </a:lnTo>
                <a:lnTo>
                  <a:pt x="2478023" y="86994"/>
                </a:lnTo>
                <a:close/>
              </a:path>
              <a:path w="4159250" h="105410">
                <a:moveTo>
                  <a:pt x="2756915" y="86994"/>
                </a:moveTo>
                <a:lnTo>
                  <a:pt x="2752343" y="86994"/>
                </a:lnTo>
                <a:lnTo>
                  <a:pt x="2752243" y="87145"/>
                </a:lnTo>
                <a:lnTo>
                  <a:pt x="2756915" y="86994"/>
                </a:lnTo>
                <a:close/>
              </a:path>
              <a:path w="4159250" h="105410">
                <a:moveTo>
                  <a:pt x="2183891" y="86994"/>
                </a:moveTo>
                <a:lnTo>
                  <a:pt x="2179319" y="86994"/>
                </a:lnTo>
                <a:lnTo>
                  <a:pt x="2179222" y="87140"/>
                </a:lnTo>
                <a:lnTo>
                  <a:pt x="2183891" y="86994"/>
                </a:lnTo>
                <a:close/>
              </a:path>
              <a:path w="4159250" h="105410">
                <a:moveTo>
                  <a:pt x="606136" y="86706"/>
                </a:moveTo>
                <a:lnTo>
                  <a:pt x="606551" y="86994"/>
                </a:lnTo>
                <a:lnTo>
                  <a:pt x="609599" y="86994"/>
                </a:lnTo>
                <a:lnTo>
                  <a:pt x="606136" y="86706"/>
                </a:lnTo>
                <a:close/>
              </a:path>
              <a:path w="4159250" h="105410">
                <a:moveTo>
                  <a:pt x="611123" y="71754"/>
                </a:moveTo>
                <a:lnTo>
                  <a:pt x="606551" y="71754"/>
                </a:lnTo>
                <a:lnTo>
                  <a:pt x="601979" y="74675"/>
                </a:lnTo>
                <a:lnTo>
                  <a:pt x="601979" y="83819"/>
                </a:lnTo>
                <a:lnTo>
                  <a:pt x="606136" y="86706"/>
                </a:lnTo>
                <a:lnTo>
                  <a:pt x="609599" y="86994"/>
                </a:lnTo>
                <a:lnTo>
                  <a:pt x="611123" y="71754"/>
                </a:lnTo>
                <a:close/>
              </a:path>
              <a:path w="4159250" h="105410">
                <a:moveTo>
                  <a:pt x="614520" y="71977"/>
                </a:moveTo>
                <a:lnTo>
                  <a:pt x="618743" y="74675"/>
                </a:lnTo>
                <a:lnTo>
                  <a:pt x="618743" y="83819"/>
                </a:lnTo>
                <a:lnTo>
                  <a:pt x="614171" y="86994"/>
                </a:lnTo>
                <a:lnTo>
                  <a:pt x="626424" y="86994"/>
                </a:lnTo>
                <a:lnTo>
                  <a:pt x="624839" y="85343"/>
                </a:lnTo>
                <a:lnTo>
                  <a:pt x="624839" y="76199"/>
                </a:lnTo>
                <a:lnTo>
                  <a:pt x="627887" y="73151"/>
                </a:lnTo>
                <a:lnTo>
                  <a:pt x="632459" y="73151"/>
                </a:lnTo>
                <a:lnTo>
                  <a:pt x="614520" y="71977"/>
                </a:lnTo>
                <a:close/>
              </a:path>
              <a:path w="4159250" h="105410">
                <a:moveTo>
                  <a:pt x="589787" y="70230"/>
                </a:moveTo>
                <a:lnTo>
                  <a:pt x="589787" y="85343"/>
                </a:lnTo>
                <a:lnTo>
                  <a:pt x="606136" y="86706"/>
                </a:lnTo>
                <a:lnTo>
                  <a:pt x="604174" y="85343"/>
                </a:lnTo>
                <a:lnTo>
                  <a:pt x="594359" y="85343"/>
                </a:lnTo>
                <a:lnTo>
                  <a:pt x="597407" y="82295"/>
                </a:lnTo>
                <a:lnTo>
                  <a:pt x="597407" y="74675"/>
                </a:lnTo>
                <a:lnTo>
                  <a:pt x="594595" y="70574"/>
                </a:lnTo>
                <a:lnTo>
                  <a:pt x="589787" y="70230"/>
                </a:lnTo>
                <a:close/>
              </a:path>
              <a:path w="4159250" h="105410">
                <a:moveTo>
                  <a:pt x="1712975" y="85343"/>
                </a:moveTo>
                <a:lnTo>
                  <a:pt x="1708403" y="85343"/>
                </a:lnTo>
                <a:lnTo>
                  <a:pt x="1713152" y="85527"/>
                </a:lnTo>
                <a:lnTo>
                  <a:pt x="1712975" y="85343"/>
                </a:lnTo>
                <a:close/>
              </a:path>
              <a:path w="4159250" h="105410">
                <a:moveTo>
                  <a:pt x="2281427" y="85343"/>
                </a:moveTo>
                <a:lnTo>
                  <a:pt x="2276855" y="85343"/>
                </a:lnTo>
                <a:lnTo>
                  <a:pt x="2276697" y="85509"/>
                </a:lnTo>
                <a:lnTo>
                  <a:pt x="2281427" y="85343"/>
                </a:lnTo>
                <a:close/>
              </a:path>
              <a:path w="4159250" h="105410">
                <a:moveTo>
                  <a:pt x="2805683" y="85343"/>
                </a:moveTo>
                <a:lnTo>
                  <a:pt x="2801111" y="85343"/>
                </a:lnTo>
                <a:lnTo>
                  <a:pt x="2800956" y="85504"/>
                </a:lnTo>
                <a:lnTo>
                  <a:pt x="2805683" y="85343"/>
                </a:lnTo>
                <a:close/>
              </a:path>
              <a:path w="4159250" h="105410">
                <a:moveTo>
                  <a:pt x="2429255" y="85343"/>
                </a:moveTo>
                <a:lnTo>
                  <a:pt x="2424683" y="85343"/>
                </a:lnTo>
                <a:lnTo>
                  <a:pt x="2429358" y="85502"/>
                </a:lnTo>
                <a:lnTo>
                  <a:pt x="2429255" y="85343"/>
                </a:lnTo>
                <a:close/>
              </a:path>
              <a:path w="4159250" h="105410">
                <a:moveTo>
                  <a:pt x="563553" y="85017"/>
                </a:moveTo>
                <a:lnTo>
                  <a:pt x="563879" y="85343"/>
                </a:lnTo>
                <a:lnTo>
                  <a:pt x="568451" y="85343"/>
                </a:lnTo>
                <a:lnTo>
                  <a:pt x="563553" y="85017"/>
                </a:lnTo>
                <a:close/>
              </a:path>
              <a:path w="4159250" h="105410">
                <a:moveTo>
                  <a:pt x="568451" y="70230"/>
                </a:moveTo>
                <a:lnTo>
                  <a:pt x="563879" y="70230"/>
                </a:lnTo>
                <a:lnTo>
                  <a:pt x="560831" y="73151"/>
                </a:lnTo>
                <a:lnTo>
                  <a:pt x="560831" y="82295"/>
                </a:lnTo>
                <a:lnTo>
                  <a:pt x="563553" y="85017"/>
                </a:lnTo>
                <a:lnTo>
                  <a:pt x="568451" y="85343"/>
                </a:lnTo>
                <a:lnTo>
                  <a:pt x="568451" y="70230"/>
                </a:lnTo>
                <a:close/>
              </a:path>
              <a:path w="4159250" h="105410">
                <a:moveTo>
                  <a:pt x="573023" y="70230"/>
                </a:moveTo>
                <a:lnTo>
                  <a:pt x="568451" y="70230"/>
                </a:lnTo>
                <a:lnTo>
                  <a:pt x="568451" y="85343"/>
                </a:lnTo>
                <a:lnTo>
                  <a:pt x="573023" y="85343"/>
                </a:lnTo>
                <a:lnTo>
                  <a:pt x="576071" y="82295"/>
                </a:lnTo>
                <a:lnTo>
                  <a:pt x="576071" y="73151"/>
                </a:lnTo>
                <a:lnTo>
                  <a:pt x="573023" y="70230"/>
                </a:lnTo>
                <a:close/>
              </a:path>
              <a:path w="4159250" h="105410">
                <a:moveTo>
                  <a:pt x="585215" y="70230"/>
                </a:moveTo>
                <a:lnTo>
                  <a:pt x="573023" y="70230"/>
                </a:lnTo>
                <a:lnTo>
                  <a:pt x="576071" y="73151"/>
                </a:lnTo>
                <a:lnTo>
                  <a:pt x="576071" y="82295"/>
                </a:lnTo>
                <a:lnTo>
                  <a:pt x="573023" y="85343"/>
                </a:lnTo>
                <a:lnTo>
                  <a:pt x="585215" y="85343"/>
                </a:lnTo>
                <a:lnTo>
                  <a:pt x="582167" y="82295"/>
                </a:lnTo>
                <a:lnTo>
                  <a:pt x="582167" y="74675"/>
                </a:lnTo>
                <a:lnTo>
                  <a:pt x="585215" y="70230"/>
                </a:lnTo>
                <a:close/>
              </a:path>
              <a:path w="4159250" h="105410">
                <a:moveTo>
                  <a:pt x="589787" y="70230"/>
                </a:moveTo>
                <a:lnTo>
                  <a:pt x="585215" y="70230"/>
                </a:lnTo>
                <a:lnTo>
                  <a:pt x="582167" y="74675"/>
                </a:lnTo>
                <a:lnTo>
                  <a:pt x="582167" y="82295"/>
                </a:lnTo>
                <a:lnTo>
                  <a:pt x="585215" y="85343"/>
                </a:lnTo>
                <a:lnTo>
                  <a:pt x="589787" y="85343"/>
                </a:lnTo>
                <a:lnTo>
                  <a:pt x="589787" y="70230"/>
                </a:lnTo>
                <a:close/>
              </a:path>
              <a:path w="4159250" h="105410">
                <a:moveTo>
                  <a:pt x="594595" y="70574"/>
                </a:moveTo>
                <a:lnTo>
                  <a:pt x="597407" y="74675"/>
                </a:lnTo>
                <a:lnTo>
                  <a:pt x="597407" y="82295"/>
                </a:lnTo>
                <a:lnTo>
                  <a:pt x="594359" y="85343"/>
                </a:lnTo>
                <a:lnTo>
                  <a:pt x="604174" y="85343"/>
                </a:lnTo>
                <a:lnTo>
                  <a:pt x="601979" y="83819"/>
                </a:lnTo>
                <a:lnTo>
                  <a:pt x="601979" y="74675"/>
                </a:lnTo>
                <a:lnTo>
                  <a:pt x="606551" y="71754"/>
                </a:lnTo>
                <a:lnTo>
                  <a:pt x="611123" y="71754"/>
                </a:lnTo>
                <a:lnTo>
                  <a:pt x="594595" y="70574"/>
                </a:lnTo>
                <a:close/>
              </a:path>
              <a:path w="4159250" h="105410">
                <a:moveTo>
                  <a:pt x="3614927" y="68706"/>
                </a:moveTo>
                <a:lnTo>
                  <a:pt x="3610167" y="68890"/>
                </a:lnTo>
                <a:lnTo>
                  <a:pt x="3605783" y="73151"/>
                </a:lnTo>
                <a:lnTo>
                  <a:pt x="3605783" y="82295"/>
                </a:lnTo>
                <a:lnTo>
                  <a:pt x="3610355" y="85343"/>
                </a:lnTo>
                <a:lnTo>
                  <a:pt x="3614927" y="85343"/>
                </a:lnTo>
                <a:lnTo>
                  <a:pt x="3614927" y="68706"/>
                </a:lnTo>
                <a:close/>
              </a:path>
              <a:path w="4159250" h="105410">
                <a:moveTo>
                  <a:pt x="3646721" y="67271"/>
                </a:moveTo>
                <a:lnTo>
                  <a:pt x="3614927" y="68706"/>
                </a:lnTo>
                <a:lnTo>
                  <a:pt x="3614927" y="85343"/>
                </a:lnTo>
                <a:lnTo>
                  <a:pt x="3619499" y="85343"/>
                </a:lnTo>
                <a:lnTo>
                  <a:pt x="3624071" y="82295"/>
                </a:lnTo>
                <a:lnTo>
                  <a:pt x="3624071" y="73151"/>
                </a:lnTo>
                <a:lnTo>
                  <a:pt x="3619499" y="68706"/>
                </a:lnTo>
                <a:lnTo>
                  <a:pt x="3645325" y="68706"/>
                </a:lnTo>
                <a:lnTo>
                  <a:pt x="3646721" y="67271"/>
                </a:lnTo>
                <a:close/>
              </a:path>
              <a:path w="4159250" h="105410">
                <a:moveTo>
                  <a:pt x="3645325" y="68706"/>
                </a:moveTo>
                <a:lnTo>
                  <a:pt x="3619499" y="68706"/>
                </a:lnTo>
                <a:lnTo>
                  <a:pt x="3624071" y="73151"/>
                </a:lnTo>
                <a:lnTo>
                  <a:pt x="3624071" y="82295"/>
                </a:lnTo>
                <a:lnTo>
                  <a:pt x="3619499" y="85343"/>
                </a:lnTo>
                <a:lnTo>
                  <a:pt x="3646931" y="85343"/>
                </a:lnTo>
                <a:lnTo>
                  <a:pt x="3642359" y="80898"/>
                </a:lnTo>
                <a:lnTo>
                  <a:pt x="3642359" y="71754"/>
                </a:lnTo>
                <a:lnTo>
                  <a:pt x="3645325" y="68706"/>
                </a:lnTo>
                <a:close/>
              </a:path>
              <a:path w="4159250" h="105410">
                <a:moveTo>
                  <a:pt x="3651503" y="67055"/>
                </a:moveTo>
                <a:lnTo>
                  <a:pt x="3646721" y="67271"/>
                </a:lnTo>
                <a:lnTo>
                  <a:pt x="3642359" y="71754"/>
                </a:lnTo>
                <a:lnTo>
                  <a:pt x="3642359" y="80898"/>
                </a:lnTo>
                <a:lnTo>
                  <a:pt x="3646931" y="85343"/>
                </a:lnTo>
                <a:lnTo>
                  <a:pt x="3651503" y="85343"/>
                </a:lnTo>
                <a:lnTo>
                  <a:pt x="3651503" y="67055"/>
                </a:lnTo>
                <a:close/>
              </a:path>
              <a:path w="4159250" h="105410">
                <a:moveTo>
                  <a:pt x="3656075" y="67055"/>
                </a:moveTo>
                <a:lnTo>
                  <a:pt x="3651503" y="67055"/>
                </a:lnTo>
                <a:lnTo>
                  <a:pt x="3651503" y="85343"/>
                </a:lnTo>
                <a:lnTo>
                  <a:pt x="3656300" y="85125"/>
                </a:lnTo>
                <a:lnTo>
                  <a:pt x="3660647" y="80898"/>
                </a:lnTo>
                <a:lnTo>
                  <a:pt x="3660647" y="71754"/>
                </a:lnTo>
                <a:lnTo>
                  <a:pt x="3656075" y="67055"/>
                </a:lnTo>
                <a:close/>
              </a:path>
              <a:path w="4159250" h="105410">
                <a:moveTo>
                  <a:pt x="3656300" y="85125"/>
                </a:moveTo>
                <a:lnTo>
                  <a:pt x="3651503" y="85343"/>
                </a:lnTo>
                <a:lnTo>
                  <a:pt x="3656075" y="85343"/>
                </a:lnTo>
                <a:lnTo>
                  <a:pt x="3656300" y="85125"/>
                </a:lnTo>
                <a:close/>
              </a:path>
              <a:path w="4159250" h="105410">
                <a:moveTo>
                  <a:pt x="3680459" y="67055"/>
                </a:moveTo>
                <a:lnTo>
                  <a:pt x="3656075" y="67055"/>
                </a:lnTo>
                <a:lnTo>
                  <a:pt x="3660647" y="71754"/>
                </a:lnTo>
                <a:lnTo>
                  <a:pt x="3660647" y="80898"/>
                </a:lnTo>
                <a:lnTo>
                  <a:pt x="3656300" y="85125"/>
                </a:lnTo>
                <a:lnTo>
                  <a:pt x="3685031" y="83819"/>
                </a:lnTo>
                <a:lnTo>
                  <a:pt x="3680459" y="83819"/>
                </a:lnTo>
                <a:lnTo>
                  <a:pt x="3675887" y="80898"/>
                </a:lnTo>
                <a:lnTo>
                  <a:pt x="3675887" y="70230"/>
                </a:lnTo>
                <a:lnTo>
                  <a:pt x="3680459" y="67055"/>
                </a:lnTo>
                <a:close/>
              </a:path>
              <a:path w="4159250" h="105410">
                <a:moveTo>
                  <a:pt x="547115" y="68706"/>
                </a:moveTo>
                <a:lnTo>
                  <a:pt x="545591" y="83819"/>
                </a:lnTo>
                <a:lnTo>
                  <a:pt x="563553" y="85017"/>
                </a:lnTo>
                <a:lnTo>
                  <a:pt x="562355" y="83819"/>
                </a:lnTo>
                <a:lnTo>
                  <a:pt x="550163" y="83819"/>
                </a:lnTo>
                <a:lnTo>
                  <a:pt x="553211" y="80898"/>
                </a:lnTo>
                <a:lnTo>
                  <a:pt x="553211" y="71754"/>
                </a:lnTo>
                <a:lnTo>
                  <a:pt x="550398" y="68941"/>
                </a:lnTo>
                <a:lnTo>
                  <a:pt x="547115" y="68706"/>
                </a:lnTo>
                <a:close/>
              </a:path>
              <a:path w="4159250" h="105410">
                <a:moveTo>
                  <a:pt x="1627631" y="83819"/>
                </a:moveTo>
                <a:lnTo>
                  <a:pt x="1623059" y="83819"/>
                </a:lnTo>
                <a:lnTo>
                  <a:pt x="1627740" y="83987"/>
                </a:lnTo>
                <a:lnTo>
                  <a:pt x="1627631" y="83819"/>
                </a:lnTo>
                <a:close/>
              </a:path>
              <a:path w="4159250" h="105410">
                <a:moveTo>
                  <a:pt x="2898647" y="83819"/>
                </a:moveTo>
                <a:lnTo>
                  <a:pt x="2894075" y="83819"/>
                </a:lnTo>
                <a:lnTo>
                  <a:pt x="2893929" y="83972"/>
                </a:lnTo>
                <a:lnTo>
                  <a:pt x="2898647" y="83819"/>
                </a:lnTo>
                <a:close/>
              </a:path>
              <a:path w="4159250" h="105410">
                <a:moveTo>
                  <a:pt x="520972" y="83476"/>
                </a:moveTo>
                <a:lnTo>
                  <a:pt x="521207" y="83819"/>
                </a:lnTo>
                <a:lnTo>
                  <a:pt x="525779" y="83819"/>
                </a:lnTo>
                <a:lnTo>
                  <a:pt x="520972" y="83476"/>
                </a:lnTo>
                <a:close/>
              </a:path>
              <a:path w="4159250" h="105410">
                <a:moveTo>
                  <a:pt x="525779" y="67055"/>
                </a:moveTo>
                <a:lnTo>
                  <a:pt x="521207" y="67055"/>
                </a:lnTo>
                <a:lnTo>
                  <a:pt x="518159" y="71754"/>
                </a:lnTo>
                <a:lnTo>
                  <a:pt x="518159" y="79374"/>
                </a:lnTo>
                <a:lnTo>
                  <a:pt x="520972" y="83476"/>
                </a:lnTo>
                <a:lnTo>
                  <a:pt x="525779" y="83819"/>
                </a:lnTo>
                <a:lnTo>
                  <a:pt x="525779" y="67055"/>
                </a:lnTo>
                <a:close/>
              </a:path>
              <a:path w="4159250" h="105410">
                <a:moveTo>
                  <a:pt x="525779" y="67055"/>
                </a:moveTo>
                <a:lnTo>
                  <a:pt x="525779" y="83819"/>
                </a:lnTo>
                <a:lnTo>
                  <a:pt x="530351" y="83819"/>
                </a:lnTo>
                <a:lnTo>
                  <a:pt x="533399" y="79374"/>
                </a:lnTo>
                <a:lnTo>
                  <a:pt x="533399" y="71754"/>
                </a:lnTo>
                <a:lnTo>
                  <a:pt x="530593" y="67428"/>
                </a:lnTo>
                <a:lnTo>
                  <a:pt x="525779" y="67055"/>
                </a:lnTo>
                <a:close/>
              </a:path>
              <a:path w="4159250" h="105410">
                <a:moveTo>
                  <a:pt x="530593" y="67428"/>
                </a:moveTo>
                <a:lnTo>
                  <a:pt x="533399" y="71754"/>
                </a:lnTo>
                <a:lnTo>
                  <a:pt x="533399" y="79374"/>
                </a:lnTo>
                <a:lnTo>
                  <a:pt x="530351" y="83819"/>
                </a:lnTo>
                <a:lnTo>
                  <a:pt x="541019" y="83819"/>
                </a:lnTo>
                <a:lnTo>
                  <a:pt x="537971" y="80898"/>
                </a:lnTo>
                <a:lnTo>
                  <a:pt x="537971" y="71754"/>
                </a:lnTo>
                <a:lnTo>
                  <a:pt x="541019" y="68706"/>
                </a:lnTo>
                <a:lnTo>
                  <a:pt x="547115" y="68706"/>
                </a:lnTo>
                <a:lnTo>
                  <a:pt x="530593" y="67428"/>
                </a:lnTo>
                <a:close/>
              </a:path>
              <a:path w="4159250" h="105410">
                <a:moveTo>
                  <a:pt x="547115" y="68706"/>
                </a:moveTo>
                <a:lnTo>
                  <a:pt x="541019" y="68706"/>
                </a:lnTo>
                <a:lnTo>
                  <a:pt x="537971" y="71754"/>
                </a:lnTo>
                <a:lnTo>
                  <a:pt x="537971" y="80898"/>
                </a:lnTo>
                <a:lnTo>
                  <a:pt x="541019" y="83819"/>
                </a:lnTo>
                <a:lnTo>
                  <a:pt x="545591" y="83819"/>
                </a:lnTo>
                <a:lnTo>
                  <a:pt x="547115" y="68706"/>
                </a:lnTo>
                <a:close/>
              </a:path>
              <a:path w="4159250" h="105410">
                <a:moveTo>
                  <a:pt x="550398" y="68941"/>
                </a:moveTo>
                <a:lnTo>
                  <a:pt x="553211" y="71754"/>
                </a:lnTo>
                <a:lnTo>
                  <a:pt x="553211" y="80898"/>
                </a:lnTo>
                <a:lnTo>
                  <a:pt x="550163" y="83819"/>
                </a:lnTo>
                <a:lnTo>
                  <a:pt x="562355" y="83819"/>
                </a:lnTo>
                <a:lnTo>
                  <a:pt x="560831" y="82295"/>
                </a:lnTo>
                <a:lnTo>
                  <a:pt x="560831" y="73151"/>
                </a:lnTo>
                <a:lnTo>
                  <a:pt x="563879" y="70230"/>
                </a:lnTo>
                <a:lnTo>
                  <a:pt x="568451" y="70230"/>
                </a:lnTo>
                <a:lnTo>
                  <a:pt x="550398" y="68941"/>
                </a:lnTo>
                <a:close/>
              </a:path>
              <a:path w="4159250" h="105410">
                <a:moveTo>
                  <a:pt x="3685031" y="67055"/>
                </a:moveTo>
                <a:lnTo>
                  <a:pt x="3680459" y="67055"/>
                </a:lnTo>
                <a:lnTo>
                  <a:pt x="3675887" y="70230"/>
                </a:lnTo>
                <a:lnTo>
                  <a:pt x="3675887" y="80898"/>
                </a:lnTo>
                <a:lnTo>
                  <a:pt x="3680459" y="83819"/>
                </a:lnTo>
                <a:lnTo>
                  <a:pt x="3685031" y="83819"/>
                </a:lnTo>
                <a:lnTo>
                  <a:pt x="3685031" y="67055"/>
                </a:lnTo>
                <a:close/>
              </a:path>
              <a:path w="4159250" h="105410">
                <a:moveTo>
                  <a:pt x="3685031" y="67055"/>
                </a:moveTo>
                <a:lnTo>
                  <a:pt x="3685031" y="83819"/>
                </a:lnTo>
                <a:lnTo>
                  <a:pt x="3686555" y="83819"/>
                </a:lnTo>
                <a:lnTo>
                  <a:pt x="3685031" y="67055"/>
                </a:lnTo>
                <a:close/>
              </a:path>
              <a:path w="4159250" h="105410">
                <a:moveTo>
                  <a:pt x="3713701" y="64449"/>
                </a:moveTo>
                <a:lnTo>
                  <a:pt x="3685031" y="67055"/>
                </a:lnTo>
                <a:lnTo>
                  <a:pt x="3686555" y="83819"/>
                </a:lnTo>
                <a:lnTo>
                  <a:pt x="3689837" y="83670"/>
                </a:lnTo>
                <a:lnTo>
                  <a:pt x="3694175" y="80898"/>
                </a:lnTo>
                <a:lnTo>
                  <a:pt x="3694175" y="70230"/>
                </a:lnTo>
                <a:lnTo>
                  <a:pt x="3689603" y="67055"/>
                </a:lnTo>
                <a:lnTo>
                  <a:pt x="3712010" y="67055"/>
                </a:lnTo>
                <a:lnTo>
                  <a:pt x="3713701" y="64449"/>
                </a:lnTo>
                <a:close/>
              </a:path>
              <a:path w="4159250" h="105410">
                <a:moveTo>
                  <a:pt x="3689837" y="83670"/>
                </a:moveTo>
                <a:lnTo>
                  <a:pt x="3686555" y="83819"/>
                </a:lnTo>
                <a:lnTo>
                  <a:pt x="3689603" y="83819"/>
                </a:lnTo>
                <a:lnTo>
                  <a:pt x="3689837" y="83670"/>
                </a:lnTo>
                <a:close/>
              </a:path>
              <a:path w="4159250" h="105410">
                <a:moveTo>
                  <a:pt x="3712010" y="67055"/>
                </a:moveTo>
                <a:lnTo>
                  <a:pt x="3689603" y="67055"/>
                </a:lnTo>
                <a:lnTo>
                  <a:pt x="3694175" y="70230"/>
                </a:lnTo>
                <a:lnTo>
                  <a:pt x="3694175" y="80898"/>
                </a:lnTo>
                <a:lnTo>
                  <a:pt x="3689837" y="83670"/>
                </a:lnTo>
                <a:lnTo>
                  <a:pt x="3720083" y="82295"/>
                </a:lnTo>
                <a:lnTo>
                  <a:pt x="3713987" y="82295"/>
                </a:lnTo>
                <a:lnTo>
                  <a:pt x="3710939" y="77850"/>
                </a:lnTo>
                <a:lnTo>
                  <a:pt x="3710939" y="68706"/>
                </a:lnTo>
                <a:lnTo>
                  <a:pt x="3712010" y="67055"/>
                </a:lnTo>
                <a:close/>
              </a:path>
              <a:path w="4159250" h="105410">
                <a:moveTo>
                  <a:pt x="510539" y="67055"/>
                </a:moveTo>
                <a:lnTo>
                  <a:pt x="505967" y="67055"/>
                </a:lnTo>
                <a:lnTo>
                  <a:pt x="504443" y="82295"/>
                </a:lnTo>
                <a:lnTo>
                  <a:pt x="520972" y="83476"/>
                </a:lnTo>
                <a:lnTo>
                  <a:pt x="520162" y="82295"/>
                </a:lnTo>
                <a:lnTo>
                  <a:pt x="510539" y="82295"/>
                </a:lnTo>
                <a:lnTo>
                  <a:pt x="513587" y="79374"/>
                </a:lnTo>
                <a:lnTo>
                  <a:pt x="513587" y="70230"/>
                </a:lnTo>
                <a:lnTo>
                  <a:pt x="510539" y="67055"/>
                </a:lnTo>
                <a:close/>
              </a:path>
              <a:path w="4159250" h="105410">
                <a:moveTo>
                  <a:pt x="1054607" y="82295"/>
                </a:moveTo>
                <a:lnTo>
                  <a:pt x="1050035" y="82295"/>
                </a:lnTo>
                <a:lnTo>
                  <a:pt x="1054769" y="82545"/>
                </a:lnTo>
                <a:lnTo>
                  <a:pt x="1054607" y="82295"/>
                </a:lnTo>
                <a:close/>
              </a:path>
              <a:path w="4159250" h="105410">
                <a:moveTo>
                  <a:pt x="1245107" y="82295"/>
                </a:moveTo>
                <a:lnTo>
                  <a:pt x="1240535" y="82295"/>
                </a:lnTo>
                <a:lnTo>
                  <a:pt x="1240328" y="82503"/>
                </a:lnTo>
                <a:lnTo>
                  <a:pt x="1245107" y="82295"/>
                </a:lnTo>
                <a:close/>
              </a:path>
              <a:path w="4159250" h="105410">
                <a:moveTo>
                  <a:pt x="1469135" y="82295"/>
                </a:moveTo>
                <a:lnTo>
                  <a:pt x="1464563" y="82295"/>
                </a:lnTo>
                <a:lnTo>
                  <a:pt x="1469318" y="82478"/>
                </a:lnTo>
                <a:lnTo>
                  <a:pt x="1469135" y="82295"/>
                </a:lnTo>
                <a:close/>
              </a:path>
              <a:path w="4159250" h="105410">
                <a:moveTo>
                  <a:pt x="501131" y="82042"/>
                </a:moveTo>
                <a:lnTo>
                  <a:pt x="501395" y="82295"/>
                </a:lnTo>
                <a:lnTo>
                  <a:pt x="504443" y="82295"/>
                </a:lnTo>
                <a:lnTo>
                  <a:pt x="501131" y="82042"/>
                </a:lnTo>
                <a:close/>
              </a:path>
              <a:path w="4159250" h="105410">
                <a:moveTo>
                  <a:pt x="505967" y="67055"/>
                </a:moveTo>
                <a:lnTo>
                  <a:pt x="501395" y="67055"/>
                </a:lnTo>
                <a:lnTo>
                  <a:pt x="498347" y="70230"/>
                </a:lnTo>
                <a:lnTo>
                  <a:pt x="498347" y="79374"/>
                </a:lnTo>
                <a:lnTo>
                  <a:pt x="501131" y="82042"/>
                </a:lnTo>
                <a:lnTo>
                  <a:pt x="504443" y="82295"/>
                </a:lnTo>
                <a:lnTo>
                  <a:pt x="505967" y="67055"/>
                </a:lnTo>
                <a:close/>
              </a:path>
              <a:path w="4159250" h="105410">
                <a:moveTo>
                  <a:pt x="521207" y="67055"/>
                </a:moveTo>
                <a:lnTo>
                  <a:pt x="510539" y="67055"/>
                </a:lnTo>
                <a:lnTo>
                  <a:pt x="513587" y="70230"/>
                </a:lnTo>
                <a:lnTo>
                  <a:pt x="513587" y="79374"/>
                </a:lnTo>
                <a:lnTo>
                  <a:pt x="510539" y="82295"/>
                </a:lnTo>
                <a:lnTo>
                  <a:pt x="520162" y="82295"/>
                </a:lnTo>
                <a:lnTo>
                  <a:pt x="518159" y="79374"/>
                </a:lnTo>
                <a:lnTo>
                  <a:pt x="518159" y="71754"/>
                </a:lnTo>
                <a:lnTo>
                  <a:pt x="521207" y="67055"/>
                </a:lnTo>
                <a:close/>
              </a:path>
              <a:path w="4159250" h="105410">
                <a:moveTo>
                  <a:pt x="3718559" y="64007"/>
                </a:moveTo>
                <a:lnTo>
                  <a:pt x="3713701" y="64449"/>
                </a:lnTo>
                <a:lnTo>
                  <a:pt x="3710939" y="68706"/>
                </a:lnTo>
                <a:lnTo>
                  <a:pt x="3710939" y="77850"/>
                </a:lnTo>
                <a:lnTo>
                  <a:pt x="3713987" y="82295"/>
                </a:lnTo>
                <a:lnTo>
                  <a:pt x="3720083" y="82295"/>
                </a:lnTo>
                <a:lnTo>
                  <a:pt x="3718559" y="64007"/>
                </a:lnTo>
                <a:close/>
              </a:path>
              <a:path w="4159250" h="105410">
                <a:moveTo>
                  <a:pt x="3745756" y="62761"/>
                </a:moveTo>
                <a:lnTo>
                  <a:pt x="3718559" y="64007"/>
                </a:lnTo>
                <a:lnTo>
                  <a:pt x="3720083" y="82295"/>
                </a:lnTo>
                <a:lnTo>
                  <a:pt x="3725129" y="81835"/>
                </a:lnTo>
                <a:lnTo>
                  <a:pt x="3729227" y="77850"/>
                </a:lnTo>
                <a:lnTo>
                  <a:pt x="3729227" y="68706"/>
                </a:lnTo>
                <a:lnTo>
                  <a:pt x="3724655" y="64007"/>
                </a:lnTo>
                <a:lnTo>
                  <a:pt x="3743805" y="64007"/>
                </a:lnTo>
                <a:lnTo>
                  <a:pt x="3745756" y="62761"/>
                </a:lnTo>
                <a:close/>
              </a:path>
              <a:path w="4159250" h="105410">
                <a:moveTo>
                  <a:pt x="3725129" y="81835"/>
                </a:moveTo>
                <a:lnTo>
                  <a:pt x="3720083" y="82295"/>
                </a:lnTo>
                <a:lnTo>
                  <a:pt x="3724655" y="82295"/>
                </a:lnTo>
                <a:lnTo>
                  <a:pt x="3725129" y="81835"/>
                </a:lnTo>
                <a:close/>
              </a:path>
              <a:path w="4159250" h="105410">
                <a:moveTo>
                  <a:pt x="486155" y="65531"/>
                </a:moveTo>
                <a:lnTo>
                  <a:pt x="486155" y="80898"/>
                </a:lnTo>
                <a:lnTo>
                  <a:pt x="501131" y="82042"/>
                </a:lnTo>
                <a:lnTo>
                  <a:pt x="499938" y="80898"/>
                </a:lnTo>
                <a:lnTo>
                  <a:pt x="490727" y="80898"/>
                </a:lnTo>
                <a:lnTo>
                  <a:pt x="493775" y="77850"/>
                </a:lnTo>
                <a:lnTo>
                  <a:pt x="493775" y="68706"/>
                </a:lnTo>
                <a:lnTo>
                  <a:pt x="491092" y="65911"/>
                </a:lnTo>
                <a:lnTo>
                  <a:pt x="486155" y="65531"/>
                </a:lnTo>
                <a:close/>
              </a:path>
              <a:path w="4159250" h="105410">
                <a:moveTo>
                  <a:pt x="3743805" y="64007"/>
                </a:moveTo>
                <a:lnTo>
                  <a:pt x="3724655" y="64007"/>
                </a:lnTo>
                <a:lnTo>
                  <a:pt x="3729227" y="68706"/>
                </a:lnTo>
                <a:lnTo>
                  <a:pt x="3729227" y="77850"/>
                </a:lnTo>
                <a:lnTo>
                  <a:pt x="3725129" y="81835"/>
                </a:lnTo>
                <a:lnTo>
                  <a:pt x="3752087" y="79374"/>
                </a:lnTo>
                <a:lnTo>
                  <a:pt x="3745991" y="79374"/>
                </a:lnTo>
                <a:lnTo>
                  <a:pt x="3741419" y="76199"/>
                </a:lnTo>
                <a:lnTo>
                  <a:pt x="3741419" y="65531"/>
                </a:lnTo>
                <a:lnTo>
                  <a:pt x="3743805" y="64007"/>
                </a:lnTo>
                <a:close/>
              </a:path>
              <a:path w="4159250" h="105410">
                <a:moveTo>
                  <a:pt x="996695" y="80898"/>
                </a:moveTo>
                <a:lnTo>
                  <a:pt x="992123" y="80898"/>
                </a:lnTo>
                <a:lnTo>
                  <a:pt x="996938" y="81131"/>
                </a:lnTo>
                <a:lnTo>
                  <a:pt x="996695" y="80898"/>
                </a:lnTo>
                <a:close/>
              </a:path>
              <a:path w="4159250" h="105410">
                <a:moveTo>
                  <a:pt x="2947415" y="80898"/>
                </a:moveTo>
                <a:lnTo>
                  <a:pt x="2944367" y="80898"/>
                </a:lnTo>
                <a:lnTo>
                  <a:pt x="2944052" y="81100"/>
                </a:lnTo>
                <a:lnTo>
                  <a:pt x="2947415" y="80898"/>
                </a:lnTo>
                <a:close/>
              </a:path>
              <a:path w="4159250" h="105410">
                <a:moveTo>
                  <a:pt x="461162" y="80289"/>
                </a:moveTo>
                <a:lnTo>
                  <a:pt x="461771" y="80898"/>
                </a:lnTo>
                <a:lnTo>
                  <a:pt x="464819" y="80898"/>
                </a:lnTo>
                <a:lnTo>
                  <a:pt x="461162" y="80289"/>
                </a:lnTo>
                <a:close/>
              </a:path>
              <a:path w="4159250" h="105410">
                <a:moveTo>
                  <a:pt x="466343" y="65531"/>
                </a:moveTo>
                <a:lnTo>
                  <a:pt x="461771" y="65531"/>
                </a:lnTo>
                <a:lnTo>
                  <a:pt x="458723" y="68706"/>
                </a:lnTo>
                <a:lnTo>
                  <a:pt x="458723" y="77850"/>
                </a:lnTo>
                <a:lnTo>
                  <a:pt x="461162" y="80289"/>
                </a:lnTo>
                <a:lnTo>
                  <a:pt x="464819" y="80898"/>
                </a:lnTo>
                <a:lnTo>
                  <a:pt x="466343" y="65531"/>
                </a:lnTo>
                <a:close/>
              </a:path>
              <a:path w="4159250" h="105410">
                <a:moveTo>
                  <a:pt x="466343" y="65531"/>
                </a:moveTo>
                <a:lnTo>
                  <a:pt x="464819" y="80898"/>
                </a:lnTo>
                <a:lnTo>
                  <a:pt x="466343" y="80898"/>
                </a:lnTo>
                <a:lnTo>
                  <a:pt x="466343" y="65531"/>
                </a:lnTo>
                <a:close/>
              </a:path>
              <a:path w="4159250" h="105410">
                <a:moveTo>
                  <a:pt x="470915" y="65531"/>
                </a:moveTo>
                <a:lnTo>
                  <a:pt x="466343" y="65531"/>
                </a:lnTo>
                <a:lnTo>
                  <a:pt x="466343" y="80898"/>
                </a:lnTo>
                <a:lnTo>
                  <a:pt x="470915" y="80898"/>
                </a:lnTo>
                <a:lnTo>
                  <a:pt x="473963" y="77850"/>
                </a:lnTo>
                <a:lnTo>
                  <a:pt x="473963" y="68706"/>
                </a:lnTo>
                <a:lnTo>
                  <a:pt x="470915" y="65531"/>
                </a:lnTo>
                <a:close/>
              </a:path>
              <a:path w="4159250" h="105410">
                <a:moveTo>
                  <a:pt x="481583" y="65531"/>
                </a:moveTo>
                <a:lnTo>
                  <a:pt x="470915" y="65531"/>
                </a:lnTo>
                <a:lnTo>
                  <a:pt x="473963" y="68706"/>
                </a:lnTo>
                <a:lnTo>
                  <a:pt x="473963" y="77850"/>
                </a:lnTo>
                <a:lnTo>
                  <a:pt x="470915" y="80898"/>
                </a:lnTo>
                <a:lnTo>
                  <a:pt x="481583" y="80898"/>
                </a:lnTo>
                <a:lnTo>
                  <a:pt x="478535" y="77850"/>
                </a:lnTo>
                <a:lnTo>
                  <a:pt x="478535" y="68706"/>
                </a:lnTo>
                <a:lnTo>
                  <a:pt x="481583" y="65531"/>
                </a:lnTo>
                <a:close/>
              </a:path>
              <a:path w="4159250" h="105410">
                <a:moveTo>
                  <a:pt x="486155" y="65531"/>
                </a:moveTo>
                <a:lnTo>
                  <a:pt x="481583" y="65531"/>
                </a:lnTo>
                <a:lnTo>
                  <a:pt x="478535" y="68706"/>
                </a:lnTo>
                <a:lnTo>
                  <a:pt x="478535" y="77850"/>
                </a:lnTo>
                <a:lnTo>
                  <a:pt x="481583" y="80898"/>
                </a:lnTo>
                <a:lnTo>
                  <a:pt x="486155" y="80898"/>
                </a:lnTo>
                <a:lnTo>
                  <a:pt x="486155" y="65531"/>
                </a:lnTo>
                <a:close/>
              </a:path>
              <a:path w="4159250" h="105410">
                <a:moveTo>
                  <a:pt x="491092" y="65911"/>
                </a:moveTo>
                <a:lnTo>
                  <a:pt x="493775" y="68706"/>
                </a:lnTo>
                <a:lnTo>
                  <a:pt x="493775" y="77850"/>
                </a:lnTo>
                <a:lnTo>
                  <a:pt x="490727" y="80898"/>
                </a:lnTo>
                <a:lnTo>
                  <a:pt x="499938" y="80898"/>
                </a:lnTo>
                <a:lnTo>
                  <a:pt x="498347" y="79374"/>
                </a:lnTo>
                <a:lnTo>
                  <a:pt x="498347" y="70230"/>
                </a:lnTo>
                <a:lnTo>
                  <a:pt x="501395" y="67055"/>
                </a:lnTo>
                <a:lnTo>
                  <a:pt x="505967" y="67055"/>
                </a:lnTo>
                <a:lnTo>
                  <a:pt x="491092" y="65911"/>
                </a:lnTo>
                <a:close/>
              </a:path>
              <a:path w="4159250" h="105410">
                <a:moveTo>
                  <a:pt x="448055" y="62610"/>
                </a:moveTo>
                <a:lnTo>
                  <a:pt x="446531" y="77850"/>
                </a:lnTo>
                <a:lnTo>
                  <a:pt x="461162" y="80289"/>
                </a:lnTo>
                <a:lnTo>
                  <a:pt x="458723" y="77850"/>
                </a:lnTo>
                <a:lnTo>
                  <a:pt x="451103" y="77850"/>
                </a:lnTo>
                <a:lnTo>
                  <a:pt x="454151" y="74675"/>
                </a:lnTo>
                <a:lnTo>
                  <a:pt x="454151" y="67055"/>
                </a:lnTo>
                <a:lnTo>
                  <a:pt x="451478" y="63157"/>
                </a:lnTo>
                <a:lnTo>
                  <a:pt x="448055" y="62610"/>
                </a:lnTo>
                <a:close/>
              </a:path>
              <a:path w="4159250" h="105410">
                <a:moveTo>
                  <a:pt x="883919" y="79374"/>
                </a:moveTo>
                <a:lnTo>
                  <a:pt x="879347" y="79374"/>
                </a:lnTo>
                <a:lnTo>
                  <a:pt x="884101" y="79639"/>
                </a:lnTo>
                <a:lnTo>
                  <a:pt x="883919" y="79374"/>
                </a:lnTo>
                <a:close/>
              </a:path>
              <a:path w="4159250" h="105410">
                <a:moveTo>
                  <a:pt x="3749039" y="62610"/>
                </a:moveTo>
                <a:lnTo>
                  <a:pt x="3745756" y="62761"/>
                </a:lnTo>
                <a:lnTo>
                  <a:pt x="3741419" y="65531"/>
                </a:lnTo>
                <a:lnTo>
                  <a:pt x="3741419" y="76199"/>
                </a:lnTo>
                <a:lnTo>
                  <a:pt x="3745991" y="79374"/>
                </a:lnTo>
                <a:lnTo>
                  <a:pt x="3752087" y="79374"/>
                </a:lnTo>
                <a:lnTo>
                  <a:pt x="3749039" y="62610"/>
                </a:lnTo>
                <a:close/>
              </a:path>
              <a:path w="4159250" h="105410">
                <a:moveTo>
                  <a:pt x="3774439" y="60070"/>
                </a:moveTo>
                <a:lnTo>
                  <a:pt x="3749039" y="62610"/>
                </a:lnTo>
                <a:lnTo>
                  <a:pt x="3752087" y="79374"/>
                </a:lnTo>
                <a:lnTo>
                  <a:pt x="3755385" y="79201"/>
                </a:lnTo>
                <a:lnTo>
                  <a:pt x="3759707" y="76199"/>
                </a:lnTo>
                <a:lnTo>
                  <a:pt x="3759707" y="65531"/>
                </a:lnTo>
                <a:lnTo>
                  <a:pt x="3755135" y="62610"/>
                </a:lnTo>
                <a:lnTo>
                  <a:pt x="3771899" y="62610"/>
                </a:lnTo>
                <a:lnTo>
                  <a:pt x="3774439" y="60070"/>
                </a:lnTo>
                <a:close/>
              </a:path>
              <a:path w="4159250" h="105410">
                <a:moveTo>
                  <a:pt x="3755385" y="79201"/>
                </a:moveTo>
                <a:lnTo>
                  <a:pt x="3752087" y="79374"/>
                </a:lnTo>
                <a:lnTo>
                  <a:pt x="3755135" y="79374"/>
                </a:lnTo>
                <a:lnTo>
                  <a:pt x="3755385" y="79201"/>
                </a:lnTo>
                <a:close/>
              </a:path>
              <a:path w="4159250" h="105410">
                <a:moveTo>
                  <a:pt x="3771899" y="62610"/>
                </a:moveTo>
                <a:lnTo>
                  <a:pt x="3755135" y="62610"/>
                </a:lnTo>
                <a:lnTo>
                  <a:pt x="3759707" y="65531"/>
                </a:lnTo>
                <a:lnTo>
                  <a:pt x="3759707" y="76199"/>
                </a:lnTo>
                <a:lnTo>
                  <a:pt x="3755385" y="79201"/>
                </a:lnTo>
                <a:lnTo>
                  <a:pt x="3781043" y="77850"/>
                </a:lnTo>
                <a:lnTo>
                  <a:pt x="3774947" y="77850"/>
                </a:lnTo>
                <a:lnTo>
                  <a:pt x="3772002" y="73309"/>
                </a:lnTo>
                <a:lnTo>
                  <a:pt x="3771899" y="62610"/>
                </a:lnTo>
                <a:close/>
              </a:path>
              <a:path w="4159250" h="105410">
                <a:moveTo>
                  <a:pt x="2996183" y="77850"/>
                </a:moveTo>
                <a:lnTo>
                  <a:pt x="2991611" y="77850"/>
                </a:lnTo>
                <a:lnTo>
                  <a:pt x="2991407" y="78149"/>
                </a:lnTo>
                <a:lnTo>
                  <a:pt x="2996183" y="77850"/>
                </a:lnTo>
                <a:close/>
              </a:path>
              <a:path w="4159250" h="105410">
                <a:moveTo>
                  <a:pt x="804671" y="77850"/>
                </a:moveTo>
                <a:lnTo>
                  <a:pt x="800099" y="77850"/>
                </a:lnTo>
                <a:lnTo>
                  <a:pt x="804864" y="78131"/>
                </a:lnTo>
                <a:lnTo>
                  <a:pt x="804671" y="77850"/>
                </a:lnTo>
                <a:close/>
              </a:path>
              <a:path w="4159250" h="105410">
                <a:moveTo>
                  <a:pt x="441526" y="77399"/>
                </a:moveTo>
                <a:lnTo>
                  <a:pt x="441959" y="77850"/>
                </a:lnTo>
                <a:lnTo>
                  <a:pt x="446531" y="77850"/>
                </a:lnTo>
                <a:lnTo>
                  <a:pt x="441526" y="77399"/>
                </a:lnTo>
                <a:close/>
              </a:path>
              <a:path w="4159250" h="105410">
                <a:moveTo>
                  <a:pt x="448055" y="62610"/>
                </a:moveTo>
                <a:lnTo>
                  <a:pt x="441959" y="62610"/>
                </a:lnTo>
                <a:lnTo>
                  <a:pt x="438911" y="67055"/>
                </a:lnTo>
                <a:lnTo>
                  <a:pt x="438911" y="74675"/>
                </a:lnTo>
                <a:lnTo>
                  <a:pt x="441526" y="77399"/>
                </a:lnTo>
                <a:lnTo>
                  <a:pt x="446531" y="77850"/>
                </a:lnTo>
                <a:lnTo>
                  <a:pt x="448055" y="62610"/>
                </a:lnTo>
                <a:close/>
              </a:path>
              <a:path w="4159250" h="105410">
                <a:moveTo>
                  <a:pt x="451478" y="63157"/>
                </a:moveTo>
                <a:lnTo>
                  <a:pt x="454151" y="67055"/>
                </a:lnTo>
                <a:lnTo>
                  <a:pt x="454151" y="74675"/>
                </a:lnTo>
                <a:lnTo>
                  <a:pt x="451103" y="77850"/>
                </a:lnTo>
                <a:lnTo>
                  <a:pt x="458723" y="77850"/>
                </a:lnTo>
                <a:lnTo>
                  <a:pt x="458723" y="68706"/>
                </a:lnTo>
                <a:lnTo>
                  <a:pt x="461771" y="65531"/>
                </a:lnTo>
                <a:lnTo>
                  <a:pt x="466343" y="65531"/>
                </a:lnTo>
                <a:lnTo>
                  <a:pt x="451478" y="63157"/>
                </a:lnTo>
                <a:close/>
              </a:path>
              <a:path w="4159250" h="105410">
                <a:moveTo>
                  <a:pt x="3779519" y="59562"/>
                </a:moveTo>
                <a:lnTo>
                  <a:pt x="3774439" y="60070"/>
                </a:lnTo>
                <a:lnTo>
                  <a:pt x="3771899" y="62610"/>
                </a:lnTo>
                <a:lnTo>
                  <a:pt x="3772002" y="73309"/>
                </a:lnTo>
                <a:lnTo>
                  <a:pt x="3774947" y="77850"/>
                </a:lnTo>
                <a:lnTo>
                  <a:pt x="3781043" y="77850"/>
                </a:lnTo>
                <a:lnTo>
                  <a:pt x="3779519" y="59562"/>
                </a:lnTo>
                <a:close/>
              </a:path>
              <a:path w="4159250" h="105410">
                <a:moveTo>
                  <a:pt x="3779519" y="59562"/>
                </a:moveTo>
                <a:lnTo>
                  <a:pt x="3781043" y="77850"/>
                </a:lnTo>
                <a:lnTo>
                  <a:pt x="3785615" y="77850"/>
                </a:lnTo>
                <a:lnTo>
                  <a:pt x="3787222" y="76199"/>
                </a:lnTo>
                <a:lnTo>
                  <a:pt x="3781043" y="76199"/>
                </a:lnTo>
                <a:lnTo>
                  <a:pt x="3779519" y="59562"/>
                </a:lnTo>
                <a:close/>
              </a:path>
              <a:path w="4159250" h="105410">
                <a:moveTo>
                  <a:pt x="429767" y="61086"/>
                </a:moveTo>
                <a:lnTo>
                  <a:pt x="428243" y="76199"/>
                </a:lnTo>
                <a:lnTo>
                  <a:pt x="441526" y="77399"/>
                </a:lnTo>
                <a:lnTo>
                  <a:pt x="440375" y="76199"/>
                </a:lnTo>
                <a:lnTo>
                  <a:pt x="432815" y="76199"/>
                </a:lnTo>
                <a:lnTo>
                  <a:pt x="435863" y="73151"/>
                </a:lnTo>
                <a:lnTo>
                  <a:pt x="435863" y="64007"/>
                </a:lnTo>
                <a:lnTo>
                  <a:pt x="433106" y="61365"/>
                </a:lnTo>
                <a:lnTo>
                  <a:pt x="429767" y="61086"/>
                </a:lnTo>
                <a:close/>
              </a:path>
              <a:path w="4159250" h="105410">
                <a:moveTo>
                  <a:pt x="755903" y="76199"/>
                </a:moveTo>
                <a:lnTo>
                  <a:pt x="751331" y="76199"/>
                </a:lnTo>
                <a:lnTo>
                  <a:pt x="756221" y="76531"/>
                </a:lnTo>
                <a:lnTo>
                  <a:pt x="755903" y="76199"/>
                </a:lnTo>
                <a:close/>
              </a:path>
              <a:path w="4159250" h="105410">
                <a:moveTo>
                  <a:pt x="3043427" y="76199"/>
                </a:moveTo>
                <a:lnTo>
                  <a:pt x="3040379" y="76199"/>
                </a:lnTo>
                <a:lnTo>
                  <a:pt x="3043427" y="76199"/>
                </a:lnTo>
                <a:close/>
              </a:path>
              <a:path w="4159250" h="105410">
                <a:moveTo>
                  <a:pt x="423290" y="75818"/>
                </a:moveTo>
                <a:lnTo>
                  <a:pt x="423671" y="76199"/>
                </a:lnTo>
                <a:lnTo>
                  <a:pt x="428243" y="76199"/>
                </a:lnTo>
                <a:lnTo>
                  <a:pt x="423290" y="75818"/>
                </a:lnTo>
                <a:close/>
              </a:path>
              <a:path w="4159250" h="105410">
                <a:moveTo>
                  <a:pt x="429767" y="61086"/>
                </a:moveTo>
                <a:lnTo>
                  <a:pt x="423671" y="61086"/>
                </a:lnTo>
                <a:lnTo>
                  <a:pt x="420623" y="64007"/>
                </a:lnTo>
                <a:lnTo>
                  <a:pt x="420623" y="73151"/>
                </a:lnTo>
                <a:lnTo>
                  <a:pt x="423290" y="75818"/>
                </a:lnTo>
                <a:lnTo>
                  <a:pt x="428243" y="76199"/>
                </a:lnTo>
                <a:lnTo>
                  <a:pt x="429767" y="61086"/>
                </a:lnTo>
                <a:close/>
              </a:path>
              <a:path w="4159250" h="105410">
                <a:moveTo>
                  <a:pt x="433106" y="61365"/>
                </a:moveTo>
                <a:lnTo>
                  <a:pt x="435863" y="64007"/>
                </a:lnTo>
                <a:lnTo>
                  <a:pt x="435863" y="73151"/>
                </a:lnTo>
                <a:lnTo>
                  <a:pt x="432815" y="76199"/>
                </a:lnTo>
                <a:lnTo>
                  <a:pt x="440375" y="76199"/>
                </a:lnTo>
                <a:lnTo>
                  <a:pt x="438911" y="74675"/>
                </a:lnTo>
                <a:lnTo>
                  <a:pt x="438911" y="67055"/>
                </a:lnTo>
                <a:lnTo>
                  <a:pt x="441959" y="62610"/>
                </a:lnTo>
                <a:lnTo>
                  <a:pt x="448055" y="62610"/>
                </a:lnTo>
                <a:lnTo>
                  <a:pt x="433106" y="61365"/>
                </a:lnTo>
                <a:close/>
              </a:path>
              <a:path w="4159250" h="105410">
                <a:moveTo>
                  <a:pt x="3803366" y="56948"/>
                </a:moveTo>
                <a:lnTo>
                  <a:pt x="3779519" y="59562"/>
                </a:lnTo>
                <a:lnTo>
                  <a:pt x="3781043" y="76199"/>
                </a:lnTo>
                <a:lnTo>
                  <a:pt x="3787555" y="75857"/>
                </a:lnTo>
                <a:lnTo>
                  <a:pt x="3790187" y="73151"/>
                </a:lnTo>
                <a:lnTo>
                  <a:pt x="3790187" y="62610"/>
                </a:lnTo>
                <a:lnTo>
                  <a:pt x="3785615" y="59562"/>
                </a:lnTo>
                <a:lnTo>
                  <a:pt x="3800855" y="59562"/>
                </a:lnTo>
                <a:lnTo>
                  <a:pt x="3803366" y="56948"/>
                </a:lnTo>
                <a:close/>
              </a:path>
              <a:path w="4159250" h="105410">
                <a:moveTo>
                  <a:pt x="3787555" y="75857"/>
                </a:moveTo>
                <a:lnTo>
                  <a:pt x="3781043" y="76199"/>
                </a:lnTo>
                <a:lnTo>
                  <a:pt x="3787222" y="76199"/>
                </a:lnTo>
                <a:lnTo>
                  <a:pt x="3787555" y="75857"/>
                </a:lnTo>
                <a:close/>
              </a:path>
              <a:path w="4159250" h="105410">
                <a:moveTo>
                  <a:pt x="3800855" y="59562"/>
                </a:moveTo>
                <a:lnTo>
                  <a:pt x="3785615" y="59562"/>
                </a:lnTo>
                <a:lnTo>
                  <a:pt x="3790187" y="62610"/>
                </a:lnTo>
                <a:lnTo>
                  <a:pt x="3790187" y="73151"/>
                </a:lnTo>
                <a:lnTo>
                  <a:pt x="3787555" y="75857"/>
                </a:lnTo>
                <a:lnTo>
                  <a:pt x="3809999" y="74675"/>
                </a:lnTo>
                <a:lnTo>
                  <a:pt x="3803903" y="74675"/>
                </a:lnTo>
                <a:lnTo>
                  <a:pt x="3800897" y="70291"/>
                </a:lnTo>
                <a:lnTo>
                  <a:pt x="3800855" y="59562"/>
                </a:lnTo>
                <a:close/>
              </a:path>
              <a:path w="4159250" h="105410">
                <a:moveTo>
                  <a:pt x="409955" y="59562"/>
                </a:moveTo>
                <a:lnTo>
                  <a:pt x="408431" y="74675"/>
                </a:lnTo>
                <a:lnTo>
                  <a:pt x="423290" y="75818"/>
                </a:lnTo>
                <a:lnTo>
                  <a:pt x="422147" y="74675"/>
                </a:lnTo>
                <a:lnTo>
                  <a:pt x="413003" y="74675"/>
                </a:lnTo>
                <a:lnTo>
                  <a:pt x="417575" y="71754"/>
                </a:lnTo>
                <a:lnTo>
                  <a:pt x="417575" y="62610"/>
                </a:lnTo>
                <a:lnTo>
                  <a:pt x="413401" y="59828"/>
                </a:lnTo>
                <a:lnTo>
                  <a:pt x="409955" y="59562"/>
                </a:lnTo>
                <a:close/>
              </a:path>
              <a:path w="4159250" h="105410">
                <a:moveTo>
                  <a:pt x="731519" y="74675"/>
                </a:moveTo>
                <a:lnTo>
                  <a:pt x="728471" y="74675"/>
                </a:lnTo>
                <a:lnTo>
                  <a:pt x="731731" y="74893"/>
                </a:lnTo>
                <a:lnTo>
                  <a:pt x="731519" y="74675"/>
                </a:lnTo>
                <a:close/>
              </a:path>
              <a:path w="4159250" h="105410">
                <a:moveTo>
                  <a:pt x="3090671" y="74675"/>
                </a:moveTo>
                <a:lnTo>
                  <a:pt x="3086099" y="74675"/>
                </a:lnTo>
                <a:lnTo>
                  <a:pt x="3085877" y="74830"/>
                </a:lnTo>
                <a:lnTo>
                  <a:pt x="3090671" y="74675"/>
                </a:lnTo>
                <a:close/>
              </a:path>
              <a:path w="4159250" h="105410">
                <a:moveTo>
                  <a:pt x="404966" y="74409"/>
                </a:moveTo>
                <a:lnTo>
                  <a:pt x="405383" y="74675"/>
                </a:lnTo>
                <a:lnTo>
                  <a:pt x="408431" y="74675"/>
                </a:lnTo>
                <a:lnTo>
                  <a:pt x="404966" y="74409"/>
                </a:lnTo>
                <a:close/>
              </a:path>
              <a:path w="4159250" h="105410">
                <a:moveTo>
                  <a:pt x="409955" y="59562"/>
                </a:moveTo>
                <a:lnTo>
                  <a:pt x="405383" y="59562"/>
                </a:lnTo>
                <a:lnTo>
                  <a:pt x="400811" y="62610"/>
                </a:lnTo>
                <a:lnTo>
                  <a:pt x="400811" y="71754"/>
                </a:lnTo>
                <a:lnTo>
                  <a:pt x="404966" y="74409"/>
                </a:lnTo>
                <a:lnTo>
                  <a:pt x="408431" y="74675"/>
                </a:lnTo>
                <a:lnTo>
                  <a:pt x="409955" y="59562"/>
                </a:lnTo>
                <a:close/>
              </a:path>
              <a:path w="4159250" h="105410">
                <a:moveTo>
                  <a:pt x="413401" y="59828"/>
                </a:moveTo>
                <a:lnTo>
                  <a:pt x="417575" y="62610"/>
                </a:lnTo>
                <a:lnTo>
                  <a:pt x="417575" y="71754"/>
                </a:lnTo>
                <a:lnTo>
                  <a:pt x="413003" y="74675"/>
                </a:lnTo>
                <a:lnTo>
                  <a:pt x="422147" y="74675"/>
                </a:lnTo>
                <a:lnTo>
                  <a:pt x="420623" y="73151"/>
                </a:lnTo>
                <a:lnTo>
                  <a:pt x="420623" y="64007"/>
                </a:lnTo>
                <a:lnTo>
                  <a:pt x="423671" y="61086"/>
                </a:lnTo>
                <a:lnTo>
                  <a:pt x="429767" y="61086"/>
                </a:lnTo>
                <a:lnTo>
                  <a:pt x="413401" y="59828"/>
                </a:lnTo>
                <a:close/>
              </a:path>
              <a:path w="4159250" h="105410">
                <a:moveTo>
                  <a:pt x="3808475" y="56387"/>
                </a:moveTo>
                <a:lnTo>
                  <a:pt x="3803366" y="56948"/>
                </a:lnTo>
                <a:lnTo>
                  <a:pt x="3800855" y="59562"/>
                </a:lnTo>
                <a:lnTo>
                  <a:pt x="3800897" y="70291"/>
                </a:lnTo>
                <a:lnTo>
                  <a:pt x="3803903" y="74675"/>
                </a:lnTo>
                <a:lnTo>
                  <a:pt x="3809999" y="74675"/>
                </a:lnTo>
                <a:lnTo>
                  <a:pt x="3808475" y="56387"/>
                </a:lnTo>
                <a:close/>
              </a:path>
              <a:path w="4159250" h="105410">
                <a:moveTo>
                  <a:pt x="3830986" y="53991"/>
                </a:moveTo>
                <a:lnTo>
                  <a:pt x="3808475" y="56387"/>
                </a:lnTo>
                <a:lnTo>
                  <a:pt x="3809999" y="74675"/>
                </a:lnTo>
                <a:lnTo>
                  <a:pt x="3814932" y="74150"/>
                </a:lnTo>
                <a:lnTo>
                  <a:pt x="3817578" y="70291"/>
                </a:lnTo>
                <a:lnTo>
                  <a:pt x="3817619" y="59562"/>
                </a:lnTo>
                <a:lnTo>
                  <a:pt x="3814571" y="56387"/>
                </a:lnTo>
                <a:lnTo>
                  <a:pt x="3829388" y="56387"/>
                </a:lnTo>
                <a:lnTo>
                  <a:pt x="3830986" y="53991"/>
                </a:lnTo>
                <a:close/>
              </a:path>
              <a:path w="4159250" h="105410">
                <a:moveTo>
                  <a:pt x="3814932" y="74150"/>
                </a:moveTo>
                <a:lnTo>
                  <a:pt x="3809999" y="74675"/>
                </a:lnTo>
                <a:lnTo>
                  <a:pt x="3814571" y="74675"/>
                </a:lnTo>
                <a:lnTo>
                  <a:pt x="3814932" y="74150"/>
                </a:lnTo>
                <a:close/>
              </a:path>
              <a:path w="4159250" h="105410">
                <a:moveTo>
                  <a:pt x="390133" y="58147"/>
                </a:moveTo>
                <a:lnTo>
                  <a:pt x="388619" y="73151"/>
                </a:lnTo>
                <a:lnTo>
                  <a:pt x="404966" y="74409"/>
                </a:lnTo>
                <a:lnTo>
                  <a:pt x="402998" y="73151"/>
                </a:lnTo>
                <a:lnTo>
                  <a:pt x="393191" y="73151"/>
                </a:lnTo>
                <a:lnTo>
                  <a:pt x="396176" y="70291"/>
                </a:lnTo>
                <a:lnTo>
                  <a:pt x="396239" y="61086"/>
                </a:lnTo>
                <a:lnTo>
                  <a:pt x="393543" y="58390"/>
                </a:lnTo>
                <a:lnTo>
                  <a:pt x="390133" y="58147"/>
                </a:lnTo>
                <a:close/>
              </a:path>
              <a:path w="4159250" h="105410">
                <a:moveTo>
                  <a:pt x="3829388" y="56387"/>
                </a:moveTo>
                <a:lnTo>
                  <a:pt x="3814571" y="56387"/>
                </a:lnTo>
                <a:lnTo>
                  <a:pt x="3817619" y="59562"/>
                </a:lnTo>
                <a:lnTo>
                  <a:pt x="3817578" y="70291"/>
                </a:lnTo>
                <a:lnTo>
                  <a:pt x="3814932" y="74150"/>
                </a:lnTo>
                <a:lnTo>
                  <a:pt x="3837431" y="71754"/>
                </a:lnTo>
                <a:lnTo>
                  <a:pt x="3831335" y="71754"/>
                </a:lnTo>
                <a:lnTo>
                  <a:pt x="3828287" y="68706"/>
                </a:lnTo>
                <a:lnTo>
                  <a:pt x="3828344" y="57954"/>
                </a:lnTo>
                <a:lnTo>
                  <a:pt x="3829388" y="56387"/>
                </a:lnTo>
                <a:close/>
              </a:path>
              <a:path w="4159250" h="105410">
                <a:moveTo>
                  <a:pt x="682751" y="73151"/>
                </a:moveTo>
                <a:lnTo>
                  <a:pt x="678179" y="73151"/>
                </a:lnTo>
                <a:lnTo>
                  <a:pt x="683037" y="73437"/>
                </a:lnTo>
                <a:lnTo>
                  <a:pt x="682751" y="73151"/>
                </a:lnTo>
                <a:close/>
              </a:path>
              <a:path w="4159250" h="105410">
                <a:moveTo>
                  <a:pt x="3136391" y="73151"/>
                </a:moveTo>
                <a:lnTo>
                  <a:pt x="3131819" y="73151"/>
                </a:lnTo>
                <a:lnTo>
                  <a:pt x="3131666" y="73309"/>
                </a:lnTo>
                <a:lnTo>
                  <a:pt x="3136391" y="73151"/>
                </a:lnTo>
                <a:close/>
              </a:path>
              <a:path w="4159250" h="105410">
                <a:moveTo>
                  <a:pt x="367024" y="72899"/>
                </a:moveTo>
                <a:lnTo>
                  <a:pt x="367283" y="73151"/>
                </a:lnTo>
                <a:lnTo>
                  <a:pt x="370331" y="73151"/>
                </a:lnTo>
                <a:lnTo>
                  <a:pt x="367024" y="72899"/>
                </a:lnTo>
                <a:close/>
              </a:path>
              <a:path w="4159250" h="105410">
                <a:moveTo>
                  <a:pt x="371855" y="58038"/>
                </a:moveTo>
                <a:lnTo>
                  <a:pt x="367283" y="58038"/>
                </a:lnTo>
                <a:lnTo>
                  <a:pt x="362711" y="61086"/>
                </a:lnTo>
                <a:lnTo>
                  <a:pt x="362711" y="68706"/>
                </a:lnTo>
                <a:lnTo>
                  <a:pt x="367024" y="72899"/>
                </a:lnTo>
                <a:lnTo>
                  <a:pt x="370331" y="73151"/>
                </a:lnTo>
                <a:lnTo>
                  <a:pt x="371855" y="58038"/>
                </a:lnTo>
                <a:close/>
              </a:path>
              <a:path w="4159250" h="105410">
                <a:moveTo>
                  <a:pt x="374903" y="58038"/>
                </a:moveTo>
                <a:lnTo>
                  <a:pt x="371855" y="58038"/>
                </a:lnTo>
                <a:lnTo>
                  <a:pt x="370331" y="73151"/>
                </a:lnTo>
                <a:lnTo>
                  <a:pt x="374903" y="73151"/>
                </a:lnTo>
                <a:lnTo>
                  <a:pt x="379475" y="68706"/>
                </a:lnTo>
                <a:lnTo>
                  <a:pt x="379475" y="61086"/>
                </a:lnTo>
                <a:lnTo>
                  <a:pt x="374903" y="58038"/>
                </a:lnTo>
                <a:close/>
              </a:path>
              <a:path w="4159250" h="105410">
                <a:moveTo>
                  <a:pt x="384047" y="58038"/>
                </a:moveTo>
                <a:lnTo>
                  <a:pt x="374903" y="58038"/>
                </a:lnTo>
                <a:lnTo>
                  <a:pt x="379475" y="61086"/>
                </a:lnTo>
                <a:lnTo>
                  <a:pt x="379475" y="68706"/>
                </a:lnTo>
                <a:lnTo>
                  <a:pt x="374903" y="73151"/>
                </a:lnTo>
                <a:lnTo>
                  <a:pt x="384047" y="73151"/>
                </a:lnTo>
                <a:lnTo>
                  <a:pt x="381063" y="70291"/>
                </a:lnTo>
                <a:lnTo>
                  <a:pt x="380999" y="61086"/>
                </a:lnTo>
                <a:lnTo>
                  <a:pt x="384047" y="58038"/>
                </a:lnTo>
                <a:close/>
              </a:path>
              <a:path w="4159250" h="105410">
                <a:moveTo>
                  <a:pt x="388619" y="58038"/>
                </a:moveTo>
                <a:lnTo>
                  <a:pt x="384047" y="58038"/>
                </a:lnTo>
                <a:lnTo>
                  <a:pt x="380999" y="61086"/>
                </a:lnTo>
                <a:lnTo>
                  <a:pt x="381063" y="70291"/>
                </a:lnTo>
                <a:lnTo>
                  <a:pt x="384047" y="73151"/>
                </a:lnTo>
                <a:lnTo>
                  <a:pt x="388619" y="73151"/>
                </a:lnTo>
                <a:lnTo>
                  <a:pt x="388619" y="58038"/>
                </a:lnTo>
                <a:close/>
              </a:path>
              <a:path w="4159250" h="105410">
                <a:moveTo>
                  <a:pt x="388619" y="58038"/>
                </a:moveTo>
                <a:lnTo>
                  <a:pt x="388619" y="73151"/>
                </a:lnTo>
                <a:lnTo>
                  <a:pt x="390133" y="58147"/>
                </a:lnTo>
                <a:lnTo>
                  <a:pt x="388619" y="58038"/>
                </a:lnTo>
                <a:close/>
              </a:path>
              <a:path w="4159250" h="105410">
                <a:moveTo>
                  <a:pt x="393543" y="58390"/>
                </a:moveTo>
                <a:lnTo>
                  <a:pt x="396239" y="61086"/>
                </a:lnTo>
                <a:lnTo>
                  <a:pt x="396176" y="70291"/>
                </a:lnTo>
                <a:lnTo>
                  <a:pt x="393191" y="73151"/>
                </a:lnTo>
                <a:lnTo>
                  <a:pt x="402998" y="73151"/>
                </a:lnTo>
                <a:lnTo>
                  <a:pt x="400811" y="71754"/>
                </a:lnTo>
                <a:lnTo>
                  <a:pt x="400811" y="62610"/>
                </a:lnTo>
                <a:lnTo>
                  <a:pt x="405383" y="59562"/>
                </a:lnTo>
                <a:lnTo>
                  <a:pt x="409955" y="59562"/>
                </a:lnTo>
                <a:lnTo>
                  <a:pt x="393543" y="58390"/>
                </a:lnTo>
                <a:close/>
              </a:path>
              <a:path w="4159250" h="105410">
                <a:moveTo>
                  <a:pt x="353567" y="56387"/>
                </a:moveTo>
                <a:lnTo>
                  <a:pt x="352043" y="71754"/>
                </a:lnTo>
                <a:lnTo>
                  <a:pt x="367024" y="72899"/>
                </a:lnTo>
                <a:lnTo>
                  <a:pt x="365847" y="71754"/>
                </a:lnTo>
                <a:lnTo>
                  <a:pt x="356615" y="71754"/>
                </a:lnTo>
                <a:lnTo>
                  <a:pt x="359663" y="68706"/>
                </a:lnTo>
                <a:lnTo>
                  <a:pt x="359663" y="59562"/>
                </a:lnTo>
                <a:lnTo>
                  <a:pt x="356905" y="56689"/>
                </a:lnTo>
                <a:lnTo>
                  <a:pt x="353567" y="56387"/>
                </a:lnTo>
                <a:close/>
              </a:path>
              <a:path w="4159250" h="105410">
                <a:moveTo>
                  <a:pt x="655319" y="71754"/>
                </a:moveTo>
                <a:lnTo>
                  <a:pt x="650747" y="71754"/>
                </a:lnTo>
                <a:lnTo>
                  <a:pt x="650548" y="72046"/>
                </a:lnTo>
                <a:lnTo>
                  <a:pt x="655319" y="71754"/>
                </a:lnTo>
                <a:close/>
              </a:path>
              <a:path w="4159250" h="105410">
                <a:moveTo>
                  <a:pt x="659891" y="71754"/>
                </a:moveTo>
                <a:lnTo>
                  <a:pt x="655319" y="71754"/>
                </a:lnTo>
                <a:lnTo>
                  <a:pt x="660091" y="72046"/>
                </a:lnTo>
                <a:lnTo>
                  <a:pt x="659891" y="71754"/>
                </a:lnTo>
                <a:close/>
              </a:path>
              <a:path w="4159250" h="105410">
                <a:moveTo>
                  <a:pt x="614171" y="71754"/>
                </a:moveTo>
                <a:lnTo>
                  <a:pt x="611123" y="71754"/>
                </a:lnTo>
                <a:lnTo>
                  <a:pt x="614520" y="71977"/>
                </a:lnTo>
                <a:lnTo>
                  <a:pt x="614171" y="71754"/>
                </a:lnTo>
                <a:close/>
              </a:path>
              <a:path w="4159250" h="105410">
                <a:moveTo>
                  <a:pt x="3220211" y="71754"/>
                </a:moveTo>
                <a:lnTo>
                  <a:pt x="3214115" y="71754"/>
                </a:lnTo>
                <a:lnTo>
                  <a:pt x="3213975" y="71959"/>
                </a:lnTo>
                <a:lnTo>
                  <a:pt x="3220211" y="71754"/>
                </a:lnTo>
                <a:close/>
              </a:path>
              <a:path w="4159250" h="105410">
                <a:moveTo>
                  <a:pt x="3538727" y="71754"/>
                </a:moveTo>
                <a:lnTo>
                  <a:pt x="3534155" y="71754"/>
                </a:lnTo>
                <a:lnTo>
                  <a:pt x="3533968" y="71936"/>
                </a:lnTo>
                <a:lnTo>
                  <a:pt x="3538727" y="71754"/>
                </a:lnTo>
                <a:close/>
              </a:path>
              <a:path w="4159250" h="105410">
                <a:moveTo>
                  <a:pt x="3308603" y="71754"/>
                </a:moveTo>
                <a:lnTo>
                  <a:pt x="3304031" y="71754"/>
                </a:lnTo>
                <a:lnTo>
                  <a:pt x="3308769" y="71915"/>
                </a:lnTo>
                <a:lnTo>
                  <a:pt x="3308603" y="71754"/>
                </a:lnTo>
                <a:close/>
              </a:path>
              <a:path w="4159250" h="105410">
                <a:moveTo>
                  <a:pt x="312142" y="71477"/>
                </a:moveTo>
                <a:lnTo>
                  <a:pt x="312419" y="71754"/>
                </a:lnTo>
                <a:lnTo>
                  <a:pt x="315467" y="71754"/>
                </a:lnTo>
                <a:lnTo>
                  <a:pt x="312142" y="71477"/>
                </a:lnTo>
                <a:close/>
              </a:path>
              <a:path w="4159250" h="105410">
                <a:moveTo>
                  <a:pt x="316991" y="56387"/>
                </a:moveTo>
                <a:lnTo>
                  <a:pt x="312419" y="56387"/>
                </a:lnTo>
                <a:lnTo>
                  <a:pt x="309371" y="59562"/>
                </a:lnTo>
                <a:lnTo>
                  <a:pt x="309371" y="68706"/>
                </a:lnTo>
                <a:lnTo>
                  <a:pt x="312142" y="71477"/>
                </a:lnTo>
                <a:lnTo>
                  <a:pt x="315467" y="71754"/>
                </a:lnTo>
                <a:lnTo>
                  <a:pt x="316991" y="56387"/>
                </a:lnTo>
                <a:close/>
              </a:path>
              <a:path w="4159250" h="105410">
                <a:moveTo>
                  <a:pt x="316991" y="56387"/>
                </a:moveTo>
                <a:lnTo>
                  <a:pt x="315467" y="71754"/>
                </a:lnTo>
                <a:lnTo>
                  <a:pt x="316991" y="71754"/>
                </a:lnTo>
                <a:lnTo>
                  <a:pt x="316991" y="56387"/>
                </a:lnTo>
                <a:close/>
              </a:path>
              <a:path w="4159250" h="105410">
                <a:moveTo>
                  <a:pt x="320039" y="56387"/>
                </a:moveTo>
                <a:lnTo>
                  <a:pt x="316991" y="56387"/>
                </a:lnTo>
                <a:lnTo>
                  <a:pt x="316991" y="71754"/>
                </a:lnTo>
                <a:lnTo>
                  <a:pt x="320039" y="71754"/>
                </a:lnTo>
                <a:lnTo>
                  <a:pt x="324611" y="68706"/>
                </a:lnTo>
                <a:lnTo>
                  <a:pt x="324611" y="59562"/>
                </a:lnTo>
                <a:lnTo>
                  <a:pt x="320039" y="56387"/>
                </a:lnTo>
                <a:close/>
              </a:path>
              <a:path w="4159250" h="105410">
                <a:moveTo>
                  <a:pt x="330707" y="56387"/>
                </a:moveTo>
                <a:lnTo>
                  <a:pt x="320039" y="56387"/>
                </a:lnTo>
                <a:lnTo>
                  <a:pt x="324611" y="59562"/>
                </a:lnTo>
                <a:lnTo>
                  <a:pt x="324611" y="68706"/>
                </a:lnTo>
                <a:lnTo>
                  <a:pt x="320039" y="71754"/>
                </a:lnTo>
                <a:lnTo>
                  <a:pt x="330707" y="71754"/>
                </a:lnTo>
                <a:lnTo>
                  <a:pt x="327659" y="68706"/>
                </a:lnTo>
                <a:lnTo>
                  <a:pt x="327659" y="59562"/>
                </a:lnTo>
                <a:lnTo>
                  <a:pt x="330707" y="56387"/>
                </a:lnTo>
                <a:close/>
              </a:path>
              <a:path w="4159250" h="105410">
                <a:moveTo>
                  <a:pt x="335279" y="56387"/>
                </a:moveTo>
                <a:lnTo>
                  <a:pt x="330707" y="56387"/>
                </a:lnTo>
                <a:lnTo>
                  <a:pt x="327659" y="59562"/>
                </a:lnTo>
                <a:lnTo>
                  <a:pt x="327659" y="68706"/>
                </a:lnTo>
                <a:lnTo>
                  <a:pt x="330707" y="71754"/>
                </a:lnTo>
                <a:lnTo>
                  <a:pt x="335279" y="71754"/>
                </a:lnTo>
                <a:lnTo>
                  <a:pt x="335279" y="56387"/>
                </a:lnTo>
                <a:close/>
              </a:path>
              <a:path w="4159250" h="105410">
                <a:moveTo>
                  <a:pt x="338327" y="56387"/>
                </a:moveTo>
                <a:lnTo>
                  <a:pt x="335279" y="56387"/>
                </a:lnTo>
                <a:lnTo>
                  <a:pt x="335279" y="71754"/>
                </a:lnTo>
                <a:lnTo>
                  <a:pt x="338327" y="71754"/>
                </a:lnTo>
                <a:lnTo>
                  <a:pt x="342899" y="68706"/>
                </a:lnTo>
                <a:lnTo>
                  <a:pt x="342899" y="59562"/>
                </a:lnTo>
                <a:lnTo>
                  <a:pt x="338327" y="56387"/>
                </a:lnTo>
                <a:close/>
              </a:path>
              <a:path w="4159250" h="105410">
                <a:moveTo>
                  <a:pt x="348995" y="56387"/>
                </a:moveTo>
                <a:lnTo>
                  <a:pt x="338327" y="56387"/>
                </a:lnTo>
                <a:lnTo>
                  <a:pt x="342899" y="59562"/>
                </a:lnTo>
                <a:lnTo>
                  <a:pt x="342899" y="68706"/>
                </a:lnTo>
                <a:lnTo>
                  <a:pt x="338327" y="71754"/>
                </a:lnTo>
                <a:lnTo>
                  <a:pt x="348995" y="71754"/>
                </a:lnTo>
                <a:lnTo>
                  <a:pt x="344423" y="68706"/>
                </a:lnTo>
                <a:lnTo>
                  <a:pt x="344423" y="59562"/>
                </a:lnTo>
                <a:lnTo>
                  <a:pt x="348995" y="56387"/>
                </a:lnTo>
                <a:close/>
              </a:path>
              <a:path w="4159250" h="105410">
                <a:moveTo>
                  <a:pt x="352043" y="56387"/>
                </a:moveTo>
                <a:lnTo>
                  <a:pt x="348995" y="56387"/>
                </a:lnTo>
                <a:lnTo>
                  <a:pt x="344423" y="59562"/>
                </a:lnTo>
                <a:lnTo>
                  <a:pt x="344423" y="68706"/>
                </a:lnTo>
                <a:lnTo>
                  <a:pt x="348995" y="71754"/>
                </a:lnTo>
                <a:lnTo>
                  <a:pt x="352043" y="71754"/>
                </a:lnTo>
                <a:lnTo>
                  <a:pt x="352043" y="56387"/>
                </a:lnTo>
                <a:close/>
              </a:path>
              <a:path w="4159250" h="105410">
                <a:moveTo>
                  <a:pt x="353567" y="56387"/>
                </a:moveTo>
                <a:lnTo>
                  <a:pt x="352043" y="56387"/>
                </a:lnTo>
                <a:lnTo>
                  <a:pt x="352043" y="71754"/>
                </a:lnTo>
                <a:lnTo>
                  <a:pt x="353567" y="56387"/>
                </a:lnTo>
                <a:close/>
              </a:path>
              <a:path w="4159250" h="105410">
                <a:moveTo>
                  <a:pt x="356905" y="56689"/>
                </a:moveTo>
                <a:lnTo>
                  <a:pt x="359663" y="59562"/>
                </a:lnTo>
                <a:lnTo>
                  <a:pt x="359663" y="68706"/>
                </a:lnTo>
                <a:lnTo>
                  <a:pt x="356615" y="71754"/>
                </a:lnTo>
                <a:lnTo>
                  <a:pt x="365847" y="71754"/>
                </a:lnTo>
                <a:lnTo>
                  <a:pt x="362711" y="68706"/>
                </a:lnTo>
                <a:lnTo>
                  <a:pt x="362711" y="61086"/>
                </a:lnTo>
                <a:lnTo>
                  <a:pt x="367283" y="58038"/>
                </a:lnTo>
                <a:lnTo>
                  <a:pt x="371855" y="58038"/>
                </a:lnTo>
                <a:lnTo>
                  <a:pt x="356905" y="56689"/>
                </a:lnTo>
                <a:close/>
              </a:path>
              <a:path w="4159250" h="105410">
                <a:moveTo>
                  <a:pt x="3835907" y="53466"/>
                </a:moveTo>
                <a:lnTo>
                  <a:pt x="3830986" y="53991"/>
                </a:lnTo>
                <a:lnTo>
                  <a:pt x="3828344" y="57954"/>
                </a:lnTo>
                <a:lnTo>
                  <a:pt x="3828287" y="68706"/>
                </a:lnTo>
                <a:lnTo>
                  <a:pt x="3831335" y="71754"/>
                </a:lnTo>
                <a:lnTo>
                  <a:pt x="3837431" y="71754"/>
                </a:lnTo>
                <a:lnTo>
                  <a:pt x="3835907" y="53466"/>
                </a:lnTo>
                <a:close/>
              </a:path>
              <a:path w="4159250" h="105410">
                <a:moveTo>
                  <a:pt x="3857034" y="52146"/>
                </a:moveTo>
                <a:lnTo>
                  <a:pt x="3835907" y="53466"/>
                </a:lnTo>
                <a:lnTo>
                  <a:pt x="3837431" y="71754"/>
                </a:lnTo>
                <a:lnTo>
                  <a:pt x="3842476" y="71439"/>
                </a:lnTo>
                <a:lnTo>
                  <a:pt x="3846575" y="68706"/>
                </a:lnTo>
                <a:lnTo>
                  <a:pt x="3846491" y="57954"/>
                </a:lnTo>
                <a:lnTo>
                  <a:pt x="3842003" y="53466"/>
                </a:lnTo>
                <a:lnTo>
                  <a:pt x="3855676" y="53466"/>
                </a:lnTo>
                <a:lnTo>
                  <a:pt x="3857034" y="52146"/>
                </a:lnTo>
                <a:close/>
              </a:path>
              <a:path w="4159250" h="105410">
                <a:moveTo>
                  <a:pt x="3842476" y="71439"/>
                </a:moveTo>
                <a:lnTo>
                  <a:pt x="3837431" y="71754"/>
                </a:lnTo>
                <a:lnTo>
                  <a:pt x="3842003" y="71754"/>
                </a:lnTo>
                <a:lnTo>
                  <a:pt x="3842476" y="71439"/>
                </a:lnTo>
                <a:close/>
              </a:path>
              <a:path w="4159250" h="105410">
                <a:moveTo>
                  <a:pt x="298703" y="54863"/>
                </a:moveTo>
                <a:lnTo>
                  <a:pt x="297179" y="70230"/>
                </a:lnTo>
                <a:lnTo>
                  <a:pt x="312142" y="71477"/>
                </a:lnTo>
                <a:lnTo>
                  <a:pt x="310895" y="70230"/>
                </a:lnTo>
                <a:lnTo>
                  <a:pt x="301751" y="70230"/>
                </a:lnTo>
                <a:lnTo>
                  <a:pt x="306323" y="67055"/>
                </a:lnTo>
                <a:lnTo>
                  <a:pt x="306323" y="59562"/>
                </a:lnTo>
                <a:lnTo>
                  <a:pt x="302020" y="55140"/>
                </a:lnTo>
                <a:lnTo>
                  <a:pt x="298703" y="54863"/>
                </a:lnTo>
                <a:close/>
              </a:path>
              <a:path w="4159250" h="105410">
                <a:moveTo>
                  <a:pt x="3855676" y="53466"/>
                </a:moveTo>
                <a:lnTo>
                  <a:pt x="3842003" y="53466"/>
                </a:lnTo>
                <a:lnTo>
                  <a:pt x="3846491" y="57954"/>
                </a:lnTo>
                <a:lnTo>
                  <a:pt x="3846575" y="68706"/>
                </a:lnTo>
                <a:lnTo>
                  <a:pt x="3842476" y="71439"/>
                </a:lnTo>
                <a:lnTo>
                  <a:pt x="3861815" y="70230"/>
                </a:lnTo>
                <a:lnTo>
                  <a:pt x="3857243" y="70230"/>
                </a:lnTo>
                <a:lnTo>
                  <a:pt x="3852671" y="67055"/>
                </a:lnTo>
                <a:lnTo>
                  <a:pt x="3852671" y="56387"/>
                </a:lnTo>
                <a:lnTo>
                  <a:pt x="3855676" y="53466"/>
                </a:lnTo>
                <a:close/>
              </a:path>
              <a:path w="4159250" h="105410">
                <a:moveTo>
                  <a:pt x="594359" y="70230"/>
                </a:moveTo>
                <a:lnTo>
                  <a:pt x="589787" y="70230"/>
                </a:lnTo>
                <a:lnTo>
                  <a:pt x="594595" y="70574"/>
                </a:lnTo>
                <a:lnTo>
                  <a:pt x="594359" y="70230"/>
                </a:lnTo>
                <a:close/>
              </a:path>
              <a:path w="4159250" h="105410">
                <a:moveTo>
                  <a:pt x="3575303" y="70230"/>
                </a:moveTo>
                <a:lnTo>
                  <a:pt x="3572255" y="70230"/>
                </a:lnTo>
                <a:lnTo>
                  <a:pt x="3572059" y="70421"/>
                </a:lnTo>
                <a:lnTo>
                  <a:pt x="3575308" y="70291"/>
                </a:lnTo>
                <a:close/>
              </a:path>
              <a:path w="4159250" h="105410">
                <a:moveTo>
                  <a:pt x="3610167" y="68890"/>
                </a:moveTo>
                <a:lnTo>
                  <a:pt x="3575303" y="70230"/>
                </a:lnTo>
                <a:lnTo>
                  <a:pt x="3576827" y="70230"/>
                </a:lnTo>
                <a:lnTo>
                  <a:pt x="3608788" y="70230"/>
                </a:lnTo>
                <a:lnTo>
                  <a:pt x="3610167" y="68890"/>
                </a:lnTo>
                <a:close/>
              </a:path>
              <a:path w="4159250" h="105410">
                <a:moveTo>
                  <a:pt x="277102" y="69954"/>
                </a:moveTo>
                <a:lnTo>
                  <a:pt x="277367" y="70230"/>
                </a:lnTo>
                <a:lnTo>
                  <a:pt x="280415" y="70230"/>
                </a:lnTo>
                <a:lnTo>
                  <a:pt x="277102" y="69954"/>
                </a:lnTo>
                <a:close/>
              </a:path>
              <a:path w="4159250" h="105410">
                <a:moveTo>
                  <a:pt x="281939" y="54863"/>
                </a:moveTo>
                <a:lnTo>
                  <a:pt x="277367" y="54863"/>
                </a:lnTo>
                <a:lnTo>
                  <a:pt x="274401" y="57954"/>
                </a:lnTo>
                <a:lnTo>
                  <a:pt x="274319" y="67055"/>
                </a:lnTo>
                <a:lnTo>
                  <a:pt x="277102" y="69954"/>
                </a:lnTo>
                <a:lnTo>
                  <a:pt x="280415" y="70230"/>
                </a:lnTo>
                <a:lnTo>
                  <a:pt x="281939" y="54863"/>
                </a:lnTo>
                <a:close/>
              </a:path>
              <a:path w="4159250" h="105410">
                <a:moveTo>
                  <a:pt x="284987" y="54863"/>
                </a:moveTo>
                <a:lnTo>
                  <a:pt x="281939" y="54863"/>
                </a:lnTo>
                <a:lnTo>
                  <a:pt x="280415" y="70230"/>
                </a:lnTo>
                <a:lnTo>
                  <a:pt x="284987" y="70230"/>
                </a:lnTo>
                <a:lnTo>
                  <a:pt x="288035" y="67055"/>
                </a:lnTo>
                <a:lnTo>
                  <a:pt x="287954" y="57954"/>
                </a:lnTo>
                <a:lnTo>
                  <a:pt x="284987" y="54863"/>
                </a:lnTo>
                <a:close/>
              </a:path>
              <a:path w="4159250" h="105410">
                <a:moveTo>
                  <a:pt x="294131" y="54863"/>
                </a:moveTo>
                <a:lnTo>
                  <a:pt x="284987" y="54863"/>
                </a:lnTo>
                <a:lnTo>
                  <a:pt x="287954" y="57954"/>
                </a:lnTo>
                <a:lnTo>
                  <a:pt x="288035" y="67055"/>
                </a:lnTo>
                <a:lnTo>
                  <a:pt x="284987" y="70230"/>
                </a:lnTo>
                <a:lnTo>
                  <a:pt x="294131" y="70230"/>
                </a:lnTo>
                <a:lnTo>
                  <a:pt x="291083" y="67055"/>
                </a:lnTo>
                <a:lnTo>
                  <a:pt x="291083" y="59562"/>
                </a:lnTo>
                <a:lnTo>
                  <a:pt x="294131" y="54863"/>
                </a:lnTo>
                <a:close/>
              </a:path>
              <a:path w="4159250" h="105410">
                <a:moveTo>
                  <a:pt x="298703" y="54863"/>
                </a:moveTo>
                <a:lnTo>
                  <a:pt x="294131" y="54863"/>
                </a:lnTo>
                <a:lnTo>
                  <a:pt x="291083" y="59562"/>
                </a:lnTo>
                <a:lnTo>
                  <a:pt x="291083" y="67055"/>
                </a:lnTo>
                <a:lnTo>
                  <a:pt x="294131" y="70230"/>
                </a:lnTo>
                <a:lnTo>
                  <a:pt x="297179" y="70230"/>
                </a:lnTo>
                <a:lnTo>
                  <a:pt x="298703" y="54863"/>
                </a:lnTo>
                <a:close/>
              </a:path>
              <a:path w="4159250" h="105410">
                <a:moveTo>
                  <a:pt x="302020" y="55140"/>
                </a:moveTo>
                <a:lnTo>
                  <a:pt x="306323" y="59562"/>
                </a:lnTo>
                <a:lnTo>
                  <a:pt x="306323" y="67055"/>
                </a:lnTo>
                <a:lnTo>
                  <a:pt x="301751" y="70230"/>
                </a:lnTo>
                <a:lnTo>
                  <a:pt x="310895" y="70230"/>
                </a:lnTo>
                <a:lnTo>
                  <a:pt x="309371" y="68706"/>
                </a:lnTo>
                <a:lnTo>
                  <a:pt x="309371" y="59562"/>
                </a:lnTo>
                <a:lnTo>
                  <a:pt x="312419" y="56387"/>
                </a:lnTo>
                <a:lnTo>
                  <a:pt x="316991" y="56387"/>
                </a:lnTo>
                <a:lnTo>
                  <a:pt x="302020" y="55140"/>
                </a:lnTo>
                <a:close/>
              </a:path>
              <a:path w="4159250" h="105410">
                <a:moveTo>
                  <a:pt x="3860291" y="51942"/>
                </a:moveTo>
                <a:lnTo>
                  <a:pt x="3857034" y="52146"/>
                </a:lnTo>
                <a:lnTo>
                  <a:pt x="3852671" y="56387"/>
                </a:lnTo>
                <a:lnTo>
                  <a:pt x="3852671" y="67055"/>
                </a:lnTo>
                <a:lnTo>
                  <a:pt x="3857243" y="70230"/>
                </a:lnTo>
                <a:lnTo>
                  <a:pt x="3861815" y="70230"/>
                </a:lnTo>
                <a:lnTo>
                  <a:pt x="3860291" y="51942"/>
                </a:lnTo>
                <a:close/>
              </a:path>
              <a:path w="4159250" h="105410">
                <a:moveTo>
                  <a:pt x="3879789" y="50724"/>
                </a:moveTo>
                <a:lnTo>
                  <a:pt x="3860291" y="51942"/>
                </a:lnTo>
                <a:lnTo>
                  <a:pt x="3861815" y="70230"/>
                </a:lnTo>
                <a:lnTo>
                  <a:pt x="3866840" y="69916"/>
                </a:lnTo>
                <a:lnTo>
                  <a:pt x="3870959" y="67055"/>
                </a:lnTo>
                <a:lnTo>
                  <a:pt x="3870959" y="56387"/>
                </a:lnTo>
                <a:lnTo>
                  <a:pt x="3866387" y="51942"/>
                </a:lnTo>
                <a:lnTo>
                  <a:pt x="3878536" y="51942"/>
                </a:lnTo>
                <a:lnTo>
                  <a:pt x="3879789" y="50724"/>
                </a:lnTo>
                <a:close/>
              </a:path>
              <a:path w="4159250" h="105410">
                <a:moveTo>
                  <a:pt x="3866840" y="69916"/>
                </a:moveTo>
                <a:lnTo>
                  <a:pt x="3861815" y="70230"/>
                </a:lnTo>
                <a:lnTo>
                  <a:pt x="3866387" y="70230"/>
                </a:lnTo>
                <a:lnTo>
                  <a:pt x="3866840" y="69916"/>
                </a:lnTo>
                <a:close/>
              </a:path>
              <a:path w="4159250" h="105410">
                <a:moveTo>
                  <a:pt x="263651" y="53466"/>
                </a:moveTo>
                <a:lnTo>
                  <a:pt x="262127" y="68706"/>
                </a:lnTo>
                <a:lnTo>
                  <a:pt x="277102" y="69954"/>
                </a:lnTo>
                <a:lnTo>
                  <a:pt x="275904" y="68706"/>
                </a:lnTo>
                <a:lnTo>
                  <a:pt x="266699" y="68706"/>
                </a:lnTo>
                <a:lnTo>
                  <a:pt x="271271" y="65531"/>
                </a:lnTo>
                <a:lnTo>
                  <a:pt x="271271" y="56387"/>
                </a:lnTo>
                <a:lnTo>
                  <a:pt x="267113" y="53731"/>
                </a:lnTo>
                <a:lnTo>
                  <a:pt x="263651" y="53466"/>
                </a:lnTo>
                <a:close/>
              </a:path>
              <a:path w="4159250" h="105410">
                <a:moveTo>
                  <a:pt x="3878536" y="51942"/>
                </a:moveTo>
                <a:lnTo>
                  <a:pt x="3866387" y="51942"/>
                </a:lnTo>
                <a:lnTo>
                  <a:pt x="3870959" y="56387"/>
                </a:lnTo>
                <a:lnTo>
                  <a:pt x="3870959" y="67055"/>
                </a:lnTo>
                <a:lnTo>
                  <a:pt x="3866840" y="69916"/>
                </a:lnTo>
                <a:lnTo>
                  <a:pt x="3886199" y="68706"/>
                </a:lnTo>
                <a:lnTo>
                  <a:pt x="3880103" y="68706"/>
                </a:lnTo>
                <a:lnTo>
                  <a:pt x="3875531" y="64007"/>
                </a:lnTo>
                <a:lnTo>
                  <a:pt x="3875531" y="54863"/>
                </a:lnTo>
                <a:lnTo>
                  <a:pt x="3878536" y="51942"/>
                </a:lnTo>
                <a:close/>
              </a:path>
              <a:path w="4159250" h="105410">
                <a:moveTo>
                  <a:pt x="550163" y="68706"/>
                </a:moveTo>
                <a:lnTo>
                  <a:pt x="547115" y="68706"/>
                </a:lnTo>
                <a:lnTo>
                  <a:pt x="550398" y="68941"/>
                </a:lnTo>
                <a:lnTo>
                  <a:pt x="550163" y="68706"/>
                </a:lnTo>
                <a:close/>
              </a:path>
              <a:path w="4159250" h="105410">
                <a:moveTo>
                  <a:pt x="3614927" y="68706"/>
                </a:moveTo>
                <a:lnTo>
                  <a:pt x="3610355" y="68706"/>
                </a:lnTo>
                <a:lnTo>
                  <a:pt x="3610167" y="68890"/>
                </a:lnTo>
                <a:lnTo>
                  <a:pt x="3614927" y="68706"/>
                </a:lnTo>
                <a:close/>
              </a:path>
              <a:path w="4159250" h="105410">
                <a:moveTo>
                  <a:pt x="220656" y="68375"/>
                </a:moveTo>
                <a:lnTo>
                  <a:pt x="220979" y="68706"/>
                </a:lnTo>
                <a:lnTo>
                  <a:pt x="224027" y="68706"/>
                </a:lnTo>
                <a:lnTo>
                  <a:pt x="220656" y="68375"/>
                </a:lnTo>
                <a:close/>
              </a:path>
              <a:path w="4159250" h="105410">
                <a:moveTo>
                  <a:pt x="224027" y="53466"/>
                </a:moveTo>
                <a:lnTo>
                  <a:pt x="220979" y="53466"/>
                </a:lnTo>
                <a:lnTo>
                  <a:pt x="216407" y="56387"/>
                </a:lnTo>
                <a:lnTo>
                  <a:pt x="216407" y="64007"/>
                </a:lnTo>
                <a:lnTo>
                  <a:pt x="220656" y="68375"/>
                </a:lnTo>
                <a:lnTo>
                  <a:pt x="224027" y="68706"/>
                </a:lnTo>
                <a:lnTo>
                  <a:pt x="224027" y="53466"/>
                </a:lnTo>
                <a:close/>
              </a:path>
              <a:path w="4159250" h="105410">
                <a:moveTo>
                  <a:pt x="225551" y="53466"/>
                </a:moveTo>
                <a:lnTo>
                  <a:pt x="224027" y="53466"/>
                </a:lnTo>
                <a:lnTo>
                  <a:pt x="224027" y="68706"/>
                </a:lnTo>
                <a:lnTo>
                  <a:pt x="225551" y="53466"/>
                </a:lnTo>
                <a:close/>
              </a:path>
              <a:path w="4159250" h="105410">
                <a:moveTo>
                  <a:pt x="228599" y="53466"/>
                </a:moveTo>
                <a:lnTo>
                  <a:pt x="225551" y="53466"/>
                </a:lnTo>
                <a:lnTo>
                  <a:pt x="224027" y="68706"/>
                </a:lnTo>
                <a:lnTo>
                  <a:pt x="228599" y="68706"/>
                </a:lnTo>
                <a:lnTo>
                  <a:pt x="231647" y="64007"/>
                </a:lnTo>
                <a:lnTo>
                  <a:pt x="231647" y="56387"/>
                </a:lnTo>
                <a:lnTo>
                  <a:pt x="228599" y="53466"/>
                </a:lnTo>
                <a:close/>
              </a:path>
              <a:path w="4159250" h="105410">
                <a:moveTo>
                  <a:pt x="239267" y="53466"/>
                </a:moveTo>
                <a:lnTo>
                  <a:pt x="228599" y="53466"/>
                </a:lnTo>
                <a:lnTo>
                  <a:pt x="231647" y="56387"/>
                </a:lnTo>
                <a:lnTo>
                  <a:pt x="231647" y="64007"/>
                </a:lnTo>
                <a:lnTo>
                  <a:pt x="228599" y="68706"/>
                </a:lnTo>
                <a:lnTo>
                  <a:pt x="239267" y="68706"/>
                </a:lnTo>
                <a:lnTo>
                  <a:pt x="236219" y="64007"/>
                </a:lnTo>
                <a:lnTo>
                  <a:pt x="236219" y="56387"/>
                </a:lnTo>
                <a:lnTo>
                  <a:pt x="239267" y="53466"/>
                </a:lnTo>
                <a:close/>
              </a:path>
              <a:path w="4159250" h="105410">
                <a:moveTo>
                  <a:pt x="243839" y="53466"/>
                </a:moveTo>
                <a:lnTo>
                  <a:pt x="239267" y="53466"/>
                </a:lnTo>
                <a:lnTo>
                  <a:pt x="236219" y="56387"/>
                </a:lnTo>
                <a:lnTo>
                  <a:pt x="236219" y="64007"/>
                </a:lnTo>
                <a:lnTo>
                  <a:pt x="239267" y="68706"/>
                </a:lnTo>
                <a:lnTo>
                  <a:pt x="243839" y="68706"/>
                </a:lnTo>
                <a:lnTo>
                  <a:pt x="243839" y="53466"/>
                </a:lnTo>
                <a:close/>
              </a:path>
              <a:path w="4159250" h="105410">
                <a:moveTo>
                  <a:pt x="248411" y="53466"/>
                </a:moveTo>
                <a:lnTo>
                  <a:pt x="243839" y="53466"/>
                </a:lnTo>
                <a:lnTo>
                  <a:pt x="243839" y="68706"/>
                </a:lnTo>
                <a:lnTo>
                  <a:pt x="248411" y="68706"/>
                </a:lnTo>
                <a:lnTo>
                  <a:pt x="251459" y="64007"/>
                </a:lnTo>
                <a:lnTo>
                  <a:pt x="251459" y="56387"/>
                </a:lnTo>
                <a:lnTo>
                  <a:pt x="248411" y="53466"/>
                </a:lnTo>
                <a:close/>
              </a:path>
              <a:path w="4159250" h="105410">
                <a:moveTo>
                  <a:pt x="259079" y="53466"/>
                </a:moveTo>
                <a:lnTo>
                  <a:pt x="248411" y="53466"/>
                </a:lnTo>
                <a:lnTo>
                  <a:pt x="251459" y="56387"/>
                </a:lnTo>
                <a:lnTo>
                  <a:pt x="251459" y="64007"/>
                </a:lnTo>
                <a:lnTo>
                  <a:pt x="248411" y="68706"/>
                </a:lnTo>
                <a:lnTo>
                  <a:pt x="259079" y="68706"/>
                </a:lnTo>
                <a:lnTo>
                  <a:pt x="256031" y="65531"/>
                </a:lnTo>
                <a:lnTo>
                  <a:pt x="256031" y="56387"/>
                </a:lnTo>
                <a:lnTo>
                  <a:pt x="259079" y="53466"/>
                </a:lnTo>
                <a:close/>
              </a:path>
              <a:path w="4159250" h="105410">
                <a:moveTo>
                  <a:pt x="263651" y="53466"/>
                </a:moveTo>
                <a:lnTo>
                  <a:pt x="259079" y="53466"/>
                </a:lnTo>
                <a:lnTo>
                  <a:pt x="256031" y="56387"/>
                </a:lnTo>
                <a:lnTo>
                  <a:pt x="256031" y="65531"/>
                </a:lnTo>
                <a:lnTo>
                  <a:pt x="259079" y="68706"/>
                </a:lnTo>
                <a:lnTo>
                  <a:pt x="262127" y="68706"/>
                </a:lnTo>
                <a:lnTo>
                  <a:pt x="263651" y="53466"/>
                </a:lnTo>
                <a:close/>
              </a:path>
              <a:path w="4159250" h="105410">
                <a:moveTo>
                  <a:pt x="267113" y="53731"/>
                </a:moveTo>
                <a:lnTo>
                  <a:pt x="271271" y="56387"/>
                </a:lnTo>
                <a:lnTo>
                  <a:pt x="271271" y="65531"/>
                </a:lnTo>
                <a:lnTo>
                  <a:pt x="266699" y="68706"/>
                </a:lnTo>
                <a:lnTo>
                  <a:pt x="275904" y="68706"/>
                </a:lnTo>
                <a:lnTo>
                  <a:pt x="274319" y="67055"/>
                </a:lnTo>
                <a:lnTo>
                  <a:pt x="274401" y="57954"/>
                </a:lnTo>
                <a:lnTo>
                  <a:pt x="277367" y="54863"/>
                </a:lnTo>
                <a:lnTo>
                  <a:pt x="281939" y="54863"/>
                </a:lnTo>
                <a:lnTo>
                  <a:pt x="267113" y="53731"/>
                </a:lnTo>
                <a:close/>
              </a:path>
              <a:path w="4159250" h="105410">
                <a:moveTo>
                  <a:pt x="3884675" y="50418"/>
                </a:moveTo>
                <a:lnTo>
                  <a:pt x="3879789" y="50724"/>
                </a:lnTo>
                <a:lnTo>
                  <a:pt x="3875531" y="54863"/>
                </a:lnTo>
                <a:lnTo>
                  <a:pt x="3875531" y="64007"/>
                </a:lnTo>
                <a:lnTo>
                  <a:pt x="3880103" y="68706"/>
                </a:lnTo>
                <a:lnTo>
                  <a:pt x="3886199" y="68706"/>
                </a:lnTo>
                <a:lnTo>
                  <a:pt x="3884675" y="50418"/>
                </a:lnTo>
                <a:close/>
              </a:path>
              <a:path w="4159250" h="105410">
                <a:moveTo>
                  <a:pt x="3902637" y="49221"/>
                </a:moveTo>
                <a:lnTo>
                  <a:pt x="3884675" y="50418"/>
                </a:lnTo>
                <a:lnTo>
                  <a:pt x="3886199" y="68706"/>
                </a:lnTo>
                <a:lnTo>
                  <a:pt x="3890996" y="68360"/>
                </a:lnTo>
                <a:lnTo>
                  <a:pt x="3893819" y="64007"/>
                </a:lnTo>
                <a:lnTo>
                  <a:pt x="3893819" y="54863"/>
                </a:lnTo>
                <a:lnTo>
                  <a:pt x="3890771" y="50418"/>
                </a:lnTo>
                <a:lnTo>
                  <a:pt x="3901439" y="50418"/>
                </a:lnTo>
                <a:lnTo>
                  <a:pt x="3902637" y="49221"/>
                </a:lnTo>
                <a:close/>
              </a:path>
              <a:path w="4159250" h="105410">
                <a:moveTo>
                  <a:pt x="3890996" y="68360"/>
                </a:moveTo>
                <a:lnTo>
                  <a:pt x="3886199" y="68706"/>
                </a:lnTo>
                <a:lnTo>
                  <a:pt x="3890771" y="68706"/>
                </a:lnTo>
                <a:lnTo>
                  <a:pt x="3890996" y="68360"/>
                </a:lnTo>
                <a:close/>
              </a:path>
              <a:path w="4159250" h="105410">
                <a:moveTo>
                  <a:pt x="207263" y="51942"/>
                </a:moveTo>
                <a:lnTo>
                  <a:pt x="207263" y="67055"/>
                </a:lnTo>
                <a:lnTo>
                  <a:pt x="220656" y="68375"/>
                </a:lnTo>
                <a:lnTo>
                  <a:pt x="219373" y="67055"/>
                </a:lnTo>
                <a:lnTo>
                  <a:pt x="211835" y="67055"/>
                </a:lnTo>
                <a:lnTo>
                  <a:pt x="214883" y="64007"/>
                </a:lnTo>
                <a:lnTo>
                  <a:pt x="214883" y="54863"/>
                </a:lnTo>
                <a:lnTo>
                  <a:pt x="212271" y="52360"/>
                </a:lnTo>
                <a:lnTo>
                  <a:pt x="207263" y="51942"/>
                </a:lnTo>
                <a:close/>
              </a:path>
              <a:path w="4159250" h="105410">
                <a:moveTo>
                  <a:pt x="3901439" y="50418"/>
                </a:moveTo>
                <a:lnTo>
                  <a:pt x="3890771" y="50418"/>
                </a:lnTo>
                <a:lnTo>
                  <a:pt x="3893819" y="54863"/>
                </a:lnTo>
                <a:lnTo>
                  <a:pt x="3893819" y="64007"/>
                </a:lnTo>
                <a:lnTo>
                  <a:pt x="3890996" y="68360"/>
                </a:lnTo>
                <a:lnTo>
                  <a:pt x="3909059" y="67055"/>
                </a:lnTo>
                <a:lnTo>
                  <a:pt x="3902963" y="67055"/>
                </a:lnTo>
                <a:lnTo>
                  <a:pt x="3900019" y="62761"/>
                </a:lnTo>
                <a:lnTo>
                  <a:pt x="3899915" y="51942"/>
                </a:lnTo>
                <a:lnTo>
                  <a:pt x="3901439" y="50418"/>
                </a:lnTo>
                <a:close/>
              </a:path>
              <a:path w="4159250" h="105410">
                <a:moveTo>
                  <a:pt x="530351" y="67055"/>
                </a:moveTo>
                <a:lnTo>
                  <a:pt x="525779" y="67055"/>
                </a:lnTo>
                <a:lnTo>
                  <a:pt x="530593" y="67428"/>
                </a:lnTo>
                <a:lnTo>
                  <a:pt x="530351" y="67055"/>
                </a:lnTo>
                <a:close/>
              </a:path>
              <a:path w="4159250" h="105410">
                <a:moveTo>
                  <a:pt x="3651503" y="67055"/>
                </a:moveTo>
                <a:lnTo>
                  <a:pt x="3646931" y="67055"/>
                </a:lnTo>
                <a:lnTo>
                  <a:pt x="3646721" y="67271"/>
                </a:lnTo>
                <a:lnTo>
                  <a:pt x="3651503" y="67055"/>
                </a:lnTo>
                <a:close/>
              </a:path>
              <a:path w="4159250" h="105410">
                <a:moveTo>
                  <a:pt x="202276" y="66640"/>
                </a:moveTo>
                <a:lnTo>
                  <a:pt x="202691" y="67055"/>
                </a:lnTo>
                <a:lnTo>
                  <a:pt x="207263" y="67055"/>
                </a:lnTo>
                <a:lnTo>
                  <a:pt x="202276" y="66640"/>
                </a:lnTo>
                <a:close/>
              </a:path>
              <a:path w="4159250" h="105410">
                <a:moveTo>
                  <a:pt x="207263" y="51942"/>
                </a:moveTo>
                <a:lnTo>
                  <a:pt x="202691" y="51942"/>
                </a:lnTo>
                <a:lnTo>
                  <a:pt x="199643" y="54863"/>
                </a:lnTo>
                <a:lnTo>
                  <a:pt x="199643" y="64007"/>
                </a:lnTo>
                <a:lnTo>
                  <a:pt x="202276" y="66640"/>
                </a:lnTo>
                <a:lnTo>
                  <a:pt x="207263" y="67055"/>
                </a:lnTo>
                <a:lnTo>
                  <a:pt x="207263" y="51942"/>
                </a:lnTo>
                <a:close/>
              </a:path>
              <a:path w="4159250" h="105410">
                <a:moveTo>
                  <a:pt x="212271" y="52360"/>
                </a:moveTo>
                <a:lnTo>
                  <a:pt x="214883" y="54863"/>
                </a:lnTo>
                <a:lnTo>
                  <a:pt x="214883" y="64007"/>
                </a:lnTo>
                <a:lnTo>
                  <a:pt x="211835" y="67055"/>
                </a:lnTo>
                <a:lnTo>
                  <a:pt x="219373" y="67055"/>
                </a:lnTo>
                <a:lnTo>
                  <a:pt x="216407" y="64007"/>
                </a:lnTo>
                <a:lnTo>
                  <a:pt x="216407" y="56387"/>
                </a:lnTo>
                <a:lnTo>
                  <a:pt x="220979" y="53466"/>
                </a:lnTo>
                <a:lnTo>
                  <a:pt x="225551" y="53466"/>
                </a:lnTo>
                <a:lnTo>
                  <a:pt x="212271" y="52360"/>
                </a:lnTo>
                <a:close/>
              </a:path>
              <a:path w="4159250" h="105410">
                <a:moveTo>
                  <a:pt x="3907535" y="48894"/>
                </a:moveTo>
                <a:lnTo>
                  <a:pt x="3902637" y="49221"/>
                </a:lnTo>
                <a:lnTo>
                  <a:pt x="3899915" y="51942"/>
                </a:lnTo>
                <a:lnTo>
                  <a:pt x="3900019" y="62761"/>
                </a:lnTo>
                <a:lnTo>
                  <a:pt x="3902963" y="67055"/>
                </a:lnTo>
                <a:lnTo>
                  <a:pt x="3909059" y="67055"/>
                </a:lnTo>
                <a:lnTo>
                  <a:pt x="3907535" y="48894"/>
                </a:lnTo>
                <a:close/>
              </a:path>
              <a:path w="4159250" h="105410">
                <a:moveTo>
                  <a:pt x="3923811" y="46473"/>
                </a:moveTo>
                <a:lnTo>
                  <a:pt x="3907535" y="48894"/>
                </a:lnTo>
                <a:lnTo>
                  <a:pt x="3909059" y="67055"/>
                </a:lnTo>
                <a:lnTo>
                  <a:pt x="3913994" y="66703"/>
                </a:lnTo>
                <a:lnTo>
                  <a:pt x="3918203" y="62610"/>
                </a:lnTo>
                <a:lnTo>
                  <a:pt x="3918203" y="51942"/>
                </a:lnTo>
                <a:lnTo>
                  <a:pt x="3913631" y="48894"/>
                </a:lnTo>
                <a:lnTo>
                  <a:pt x="3922240" y="48894"/>
                </a:lnTo>
                <a:lnTo>
                  <a:pt x="3923811" y="46473"/>
                </a:lnTo>
                <a:close/>
              </a:path>
              <a:path w="4159250" h="105410">
                <a:moveTo>
                  <a:pt x="3913994" y="66703"/>
                </a:moveTo>
                <a:lnTo>
                  <a:pt x="3909059" y="67055"/>
                </a:lnTo>
                <a:lnTo>
                  <a:pt x="3913631" y="67055"/>
                </a:lnTo>
                <a:lnTo>
                  <a:pt x="3913994" y="66703"/>
                </a:lnTo>
                <a:close/>
              </a:path>
              <a:path w="4159250" h="105410">
                <a:moveTo>
                  <a:pt x="3922240" y="48894"/>
                </a:moveTo>
                <a:lnTo>
                  <a:pt x="3913631" y="48894"/>
                </a:lnTo>
                <a:lnTo>
                  <a:pt x="3918203" y="51942"/>
                </a:lnTo>
                <a:lnTo>
                  <a:pt x="3918203" y="62610"/>
                </a:lnTo>
                <a:lnTo>
                  <a:pt x="3913994" y="66703"/>
                </a:lnTo>
                <a:lnTo>
                  <a:pt x="3930395" y="65531"/>
                </a:lnTo>
                <a:lnTo>
                  <a:pt x="3924299" y="65531"/>
                </a:lnTo>
                <a:lnTo>
                  <a:pt x="3921251" y="61086"/>
                </a:lnTo>
                <a:lnTo>
                  <a:pt x="3921279" y="50376"/>
                </a:lnTo>
                <a:lnTo>
                  <a:pt x="3922240" y="48894"/>
                </a:lnTo>
                <a:close/>
              </a:path>
              <a:path w="4159250" h="105410">
                <a:moveTo>
                  <a:pt x="193547" y="51942"/>
                </a:moveTo>
                <a:lnTo>
                  <a:pt x="190499" y="51942"/>
                </a:lnTo>
                <a:lnTo>
                  <a:pt x="188975" y="65531"/>
                </a:lnTo>
                <a:lnTo>
                  <a:pt x="202276" y="66640"/>
                </a:lnTo>
                <a:lnTo>
                  <a:pt x="201167" y="65531"/>
                </a:lnTo>
                <a:lnTo>
                  <a:pt x="193547" y="65531"/>
                </a:lnTo>
                <a:lnTo>
                  <a:pt x="196595" y="62610"/>
                </a:lnTo>
                <a:lnTo>
                  <a:pt x="196595" y="54863"/>
                </a:lnTo>
                <a:lnTo>
                  <a:pt x="193547" y="51942"/>
                </a:lnTo>
                <a:close/>
              </a:path>
              <a:path w="4159250" h="105410">
                <a:moveTo>
                  <a:pt x="490727" y="65531"/>
                </a:moveTo>
                <a:lnTo>
                  <a:pt x="486155" y="65531"/>
                </a:lnTo>
                <a:lnTo>
                  <a:pt x="491092" y="65911"/>
                </a:lnTo>
                <a:lnTo>
                  <a:pt x="490727" y="65531"/>
                </a:lnTo>
                <a:close/>
              </a:path>
              <a:path w="4159250" h="105410">
                <a:moveTo>
                  <a:pt x="168912" y="65165"/>
                </a:moveTo>
                <a:lnTo>
                  <a:pt x="169163" y="65531"/>
                </a:lnTo>
                <a:lnTo>
                  <a:pt x="172211" y="65531"/>
                </a:lnTo>
                <a:lnTo>
                  <a:pt x="168912" y="65165"/>
                </a:lnTo>
                <a:close/>
              </a:path>
              <a:path w="4159250" h="105410">
                <a:moveTo>
                  <a:pt x="173735" y="50418"/>
                </a:moveTo>
                <a:lnTo>
                  <a:pt x="169163" y="50418"/>
                </a:lnTo>
                <a:lnTo>
                  <a:pt x="166179" y="53403"/>
                </a:lnTo>
                <a:lnTo>
                  <a:pt x="166115" y="61086"/>
                </a:lnTo>
                <a:lnTo>
                  <a:pt x="168912" y="65165"/>
                </a:lnTo>
                <a:lnTo>
                  <a:pt x="172211" y="65531"/>
                </a:lnTo>
                <a:lnTo>
                  <a:pt x="173735" y="50418"/>
                </a:lnTo>
                <a:close/>
              </a:path>
              <a:path w="4159250" h="105410">
                <a:moveTo>
                  <a:pt x="173735" y="50418"/>
                </a:moveTo>
                <a:lnTo>
                  <a:pt x="172211" y="65531"/>
                </a:lnTo>
                <a:lnTo>
                  <a:pt x="176783" y="65531"/>
                </a:lnTo>
                <a:lnTo>
                  <a:pt x="181355" y="61086"/>
                </a:lnTo>
                <a:lnTo>
                  <a:pt x="181260" y="53403"/>
                </a:lnTo>
                <a:lnTo>
                  <a:pt x="177265" y="50739"/>
                </a:lnTo>
                <a:lnTo>
                  <a:pt x="173735" y="50418"/>
                </a:lnTo>
                <a:close/>
              </a:path>
              <a:path w="4159250" h="105410">
                <a:moveTo>
                  <a:pt x="181355" y="61086"/>
                </a:moveTo>
                <a:lnTo>
                  <a:pt x="176783" y="65531"/>
                </a:lnTo>
                <a:lnTo>
                  <a:pt x="185927" y="65531"/>
                </a:lnTo>
                <a:lnTo>
                  <a:pt x="181355" y="62610"/>
                </a:lnTo>
                <a:lnTo>
                  <a:pt x="181355" y="61086"/>
                </a:lnTo>
                <a:close/>
              </a:path>
              <a:path w="4159250" h="105410">
                <a:moveTo>
                  <a:pt x="188975" y="51942"/>
                </a:moveTo>
                <a:lnTo>
                  <a:pt x="185927" y="51942"/>
                </a:lnTo>
                <a:lnTo>
                  <a:pt x="181355" y="54863"/>
                </a:lnTo>
                <a:lnTo>
                  <a:pt x="181355" y="62610"/>
                </a:lnTo>
                <a:lnTo>
                  <a:pt x="185927" y="65531"/>
                </a:lnTo>
                <a:lnTo>
                  <a:pt x="188975" y="65531"/>
                </a:lnTo>
                <a:lnTo>
                  <a:pt x="188975" y="51942"/>
                </a:lnTo>
                <a:close/>
              </a:path>
              <a:path w="4159250" h="105410">
                <a:moveTo>
                  <a:pt x="190499" y="51942"/>
                </a:moveTo>
                <a:lnTo>
                  <a:pt x="188975" y="51942"/>
                </a:lnTo>
                <a:lnTo>
                  <a:pt x="188975" y="65531"/>
                </a:lnTo>
                <a:lnTo>
                  <a:pt x="190499" y="51942"/>
                </a:lnTo>
                <a:close/>
              </a:path>
              <a:path w="4159250" h="105410">
                <a:moveTo>
                  <a:pt x="202691" y="51942"/>
                </a:moveTo>
                <a:lnTo>
                  <a:pt x="193547" y="51942"/>
                </a:lnTo>
                <a:lnTo>
                  <a:pt x="196595" y="54863"/>
                </a:lnTo>
                <a:lnTo>
                  <a:pt x="196595" y="62610"/>
                </a:lnTo>
                <a:lnTo>
                  <a:pt x="193547" y="65531"/>
                </a:lnTo>
                <a:lnTo>
                  <a:pt x="201167" y="65531"/>
                </a:lnTo>
                <a:lnTo>
                  <a:pt x="199643" y="64007"/>
                </a:lnTo>
                <a:lnTo>
                  <a:pt x="199643" y="54863"/>
                </a:lnTo>
                <a:lnTo>
                  <a:pt x="202691" y="51942"/>
                </a:lnTo>
                <a:close/>
              </a:path>
              <a:path w="4159250" h="105410">
                <a:moveTo>
                  <a:pt x="3928871" y="45720"/>
                </a:moveTo>
                <a:lnTo>
                  <a:pt x="3923811" y="46473"/>
                </a:lnTo>
                <a:lnTo>
                  <a:pt x="3921279" y="50376"/>
                </a:lnTo>
                <a:lnTo>
                  <a:pt x="3921251" y="61086"/>
                </a:lnTo>
                <a:lnTo>
                  <a:pt x="3924299" y="65531"/>
                </a:lnTo>
                <a:lnTo>
                  <a:pt x="3930395" y="65531"/>
                </a:lnTo>
                <a:lnTo>
                  <a:pt x="3928871" y="45720"/>
                </a:lnTo>
                <a:close/>
              </a:path>
              <a:path w="4159250" h="105410">
                <a:moveTo>
                  <a:pt x="3945389" y="44449"/>
                </a:moveTo>
                <a:lnTo>
                  <a:pt x="3928871" y="45720"/>
                </a:lnTo>
                <a:lnTo>
                  <a:pt x="3930395" y="65531"/>
                </a:lnTo>
                <a:lnTo>
                  <a:pt x="3935717" y="64803"/>
                </a:lnTo>
                <a:lnTo>
                  <a:pt x="3939539" y="61086"/>
                </a:lnTo>
                <a:lnTo>
                  <a:pt x="3939498" y="50376"/>
                </a:lnTo>
                <a:lnTo>
                  <a:pt x="3934967" y="45720"/>
                </a:lnTo>
                <a:lnTo>
                  <a:pt x="3944153" y="45720"/>
                </a:lnTo>
                <a:lnTo>
                  <a:pt x="3945389" y="44449"/>
                </a:lnTo>
                <a:close/>
              </a:path>
              <a:path w="4159250" h="105410">
                <a:moveTo>
                  <a:pt x="3935717" y="64803"/>
                </a:moveTo>
                <a:lnTo>
                  <a:pt x="3930395" y="65531"/>
                </a:lnTo>
                <a:lnTo>
                  <a:pt x="3934967" y="65531"/>
                </a:lnTo>
                <a:lnTo>
                  <a:pt x="3935717" y="64803"/>
                </a:lnTo>
                <a:close/>
              </a:path>
              <a:path w="4159250" h="105410">
                <a:moveTo>
                  <a:pt x="158495" y="48894"/>
                </a:moveTo>
                <a:lnTo>
                  <a:pt x="158495" y="64007"/>
                </a:lnTo>
                <a:lnTo>
                  <a:pt x="168912" y="65165"/>
                </a:lnTo>
                <a:lnTo>
                  <a:pt x="168118" y="64007"/>
                </a:lnTo>
                <a:lnTo>
                  <a:pt x="163067" y="64007"/>
                </a:lnTo>
                <a:lnTo>
                  <a:pt x="166115" y="61086"/>
                </a:lnTo>
                <a:lnTo>
                  <a:pt x="166115" y="51942"/>
                </a:lnTo>
                <a:lnTo>
                  <a:pt x="163575" y="49402"/>
                </a:lnTo>
                <a:lnTo>
                  <a:pt x="158495" y="48894"/>
                </a:lnTo>
                <a:close/>
              </a:path>
              <a:path w="4159250" h="105410">
                <a:moveTo>
                  <a:pt x="3944153" y="45720"/>
                </a:moveTo>
                <a:lnTo>
                  <a:pt x="3934967" y="45720"/>
                </a:lnTo>
                <a:lnTo>
                  <a:pt x="3939498" y="50376"/>
                </a:lnTo>
                <a:lnTo>
                  <a:pt x="3939539" y="61086"/>
                </a:lnTo>
                <a:lnTo>
                  <a:pt x="3935717" y="64803"/>
                </a:lnTo>
                <a:lnTo>
                  <a:pt x="3951731" y="62610"/>
                </a:lnTo>
                <a:lnTo>
                  <a:pt x="3945635" y="62610"/>
                </a:lnTo>
                <a:lnTo>
                  <a:pt x="3941063" y="59562"/>
                </a:lnTo>
                <a:lnTo>
                  <a:pt x="3941187" y="48767"/>
                </a:lnTo>
                <a:lnTo>
                  <a:pt x="3944153" y="45720"/>
                </a:lnTo>
                <a:close/>
              </a:path>
              <a:path w="4159250" h="105410">
                <a:moveTo>
                  <a:pt x="3718559" y="64007"/>
                </a:moveTo>
                <a:lnTo>
                  <a:pt x="3713987" y="64007"/>
                </a:lnTo>
                <a:lnTo>
                  <a:pt x="3713701" y="64449"/>
                </a:lnTo>
                <a:lnTo>
                  <a:pt x="3718559" y="64007"/>
                </a:lnTo>
                <a:close/>
              </a:path>
              <a:path w="4159250" h="105410">
                <a:moveTo>
                  <a:pt x="153440" y="63544"/>
                </a:moveTo>
                <a:lnTo>
                  <a:pt x="153923" y="64007"/>
                </a:lnTo>
                <a:lnTo>
                  <a:pt x="158495" y="64007"/>
                </a:lnTo>
                <a:lnTo>
                  <a:pt x="153440" y="63544"/>
                </a:lnTo>
                <a:close/>
              </a:path>
              <a:path w="4159250" h="105410">
                <a:moveTo>
                  <a:pt x="158495" y="48894"/>
                </a:moveTo>
                <a:lnTo>
                  <a:pt x="153923" y="48894"/>
                </a:lnTo>
                <a:lnTo>
                  <a:pt x="150875" y="51942"/>
                </a:lnTo>
                <a:lnTo>
                  <a:pt x="150875" y="61086"/>
                </a:lnTo>
                <a:lnTo>
                  <a:pt x="153440" y="63544"/>
                </a:lnTo>
                <a:lnTo>
                  <a:pt x="158495" y="64007"/>
                </a:lnTo>
                <a:lnTo>
                  <a:pt x="158495" y="48894"/>
                </a:lnTo>
                <a:close/>
              </a:path>
              <a:path w="4159250" h="105410">
                <a:moveTo>
                  <a:pt x="166115" y="61086"/>
                </a:moveTo>
                <a:lnTo>
                  <a:pt x="163067" y="64007"/>
                </a:lnTo>
                <a:lnTo>
                  <a:pt x="168118" y="64007"/>
                </a:lnTo>
                <a:lnTo>
                  <a:pt x="166115" y="61086"/>
                </a:lnTo>
                <a:close/>
              </a:path>
              <a:path w="4159250" h="105410">
                <a:moveTo>
                  <a:pt x="147827" y="48894"/>
                </a:moveTo>
                <a:lnTo>
                  <a:pt x="144779" y="48894"/>
                </a:lnTo>
                <a:lnTo>
                  <a:pt x="143255" y="62610"/>
                </a:lnTo>
                <a:lnTo>
                  <a:pt x="153440" y="63544"/>
                </a:lnTo>
                <a:lnTo>
                  <a:pt x="152466" y="62610"/>
                </a:lnTo>
                <a:lnTo>
                  <a:pt x="147827" y="62610"/>
                </a:lnTo>
                <a:lnTo>
                  <a:pt x="150875" y="59562"/>
                </a:lnTo>
                <a:lnTo>
                  <a:pt x="150875" y="51942"/>
                </a:lnTo>
                <a:lnTo>
                  <a:pt x="147827" y="48894"/>
                </a:lnTo>
                <a:close/>
              </a:path>
              <a:path w="4159250" h="105410">
                <a:moveTo>
                  <a:pt x="451103" y="62610"/>
                </a:moveTo>
                <a:lnTo>
                  <a:pt x="448055" y="62610"/>
                </a:lnTo>
                <a:lnTo>
                  <a:pt x="451478" y="63157"/>
                </a:lnTo>
                <a:lnTo>
                  <a:pt x="451103" y="62610"/>
                </a:lnTo>
                <a:close/>
              </a:path>
              <a:path w="4159250" h="105410">
                <a:moveTo>
                  <a:pt x="3749039" y="62610"/>
                </a:moveTo>
                <a:lnTo>
                  <a:pt x="3745991" y="62610"/>
                </a:lnTo>
                <a:lnTo>
                  <a:pt x="3745756" y="62761"/>
                </a:lnTo>
                <a:lnTo>
                  <a:pt x="3749039" y="62610"/>
                </a:lnTo>
                <a:close/>
              </a:path>
              <a:path w="4159250" h="105410">
                <a:moveTo>
                  <a:pt x="125621" y="61740"/>
                </a:moveTo>
                <a:lnTo>
                  <a:pt x="126491" y="62610"/>
                </a:lnTo>
                <a:lnTo>
                  <a:pt x="129539" y="62610"/>
                </a:lnTo>
                <a:lnTo>
                  <a:pt x="125621" y="61740"/>
                </a:lnTo>
                <a:close/>
              </a:path>
              <a:path w="4159250" h="105410">
                <a:moveTo>
                  <a:pt x="131063" y="47243"/>
                </a:moveTo>
                <a:lnTo>
                  <a:pt x="126491" y="47243"/>
                </a:lnTo>
                <a:lnTo>
                  <a:pt x="123484" y="50376"/>
                </a:lnTo>
                <a:lnTo>
                  <a:pt x="123443" y="59562"/>
                </a:lnTo>
                <a:lnTo>
                  <a:pt x="125621" y="61740"/>
                </a:lnTo>
                <a:lnTo>
                  <a:pt x="129539" y="62610"/>
                </a:lnTo>
                <a:lnTo>
                  <a:pt x="131063" y="47243"/>
                </a:lnTo>
                <a:close/>
              </a:path>
              <a:path w="4159250" h="105410">
                <a:moveTo>
                  <a:pt x="131063" y="47243"/>
                </a:moveTo>
                <a:lnTo>
                  <a:pt x="129539" y="62610"/>
                </a:lnTo>
                <a:lnTo>
                  <a:pt x="134111" y="62610"/>
                </a:lnTo>
                <a:lnTo>
                  <a:pt x="136397" y="60324"/>
                </a:lnTo>
                <a:lnTo>
                  <a:pt x="135635" y="59562"/>
                </a:lnTo>
                <a:lnTo>
                  <a:pt x="135635" y="51942"/>
                </a:lnTo>
                <a:lnTo>
                  <a:pt x="137159" y="50418"/>
                </a:lnTo>
                <a:lnTo>
                  <a:pt x="134510" y="47658"/>
                </a:lnTo>
                <a:lnTo>
                  <a:pt x="131063" y="47243"/>
                </a:lnTo>
                <a:close/>
              </a:path>
              <a:path w="4159250" h="105410">
                <a:moveTo>
                  <a:pt x="136397" y="60324"/>
                </a:moveTo>
                <a:lnTo>
                  <a:pt x="134111" y="62610"/>
                </a:lnTo>
                <a:lnTo>
                  <a:pt x="138683" y="62610"/>
                </a:lnTo>
                <a:lnTo>
                  <a:pt x="136397" y="60324"/>
                </a:lnTo>
                <a:close/>
              </a:path>
              <a:path w="4159250" h="105410">
                <a:moveTo>
                  <a:pt x="143255" y="48894"/>
                </a:moveTo>
                <a:lnTo>
                  <a:pt x="138683" y="48894"/>
                </a:lnTo>
                <a:lnTo>
                  <a:pt x="137202" y="50376"/>
                </a:lnTo>
                <a:lnTo>
                  <a:pt x="137159" y="59562"/>
                </a:lnTo>
                <a:lnTo>
                  <a:pt x="136397" y="60324"/>
                </a:lnTo>
                <a:lnTo>
                  <a:pt x="138683" y="62610"/>
                </a:lnTo>
                <a:lnTo>
                  <a:pt x="143255" y="62610"/>
                </a:lnTo>
                <a:lnTo>
                  <a:pt x="143255" y="48894"/>
                </a:lnTo>
                <a:close/>
              </a:path>
              <a:path w="4159250" h="105410">
                <a:moveTo>
                  <a:pt x="144779" y="48894"/>
                </a:moveTo>
                <a:lnTo>
                  <a:pt x="143255" y="48894"/>
                </a:lnTo>
                <a:lnTo>
                  <a:pt x="143255" y="62610"/>
                </a:lnTo>
                <a:lnTo>
                  <a:pt x="144779" y="48894"/>
                </a:lnTo>
                <a:close/>
              </a:path>
              <a:path w="4159250" h="105410">
                <a:moveTo>
                  <a:pt x="150875" y="59562"/>
                </a:moveTo>
                <a:lnTo>
                  <a:pt x="147827" y="62610"/>
                </a:lnTo>
                <a:lnTo>
                  <a:pt x="152466" y="62610"/>
                </a:lnTo>
                <a:lnTo>
                  <a:pt x="150875" y="61086"/>
                </a:lnTo>
                <a:lnTo>
                  <a:pt x="150875" y="59562"/>
                </a:lnTo>
                <a:close/>
              </a:path>
              <a:path w="4159250" h="105410">
                <a:moveTo>
                  <a:pt x="3948683" y="44195"/>
                </a:moveTo>
                <a:lnTo>
                  <a:pt x="3945389" y="44449"/>
                </a:lnTo>
                <a:lnTo>
                  <a:pt x="3941187" y="48767"/>
                </a:lnTo>
                <a:lnTo>
                  <a:pt x="3941063" y="59562"/>
                </a:lnTo>
                <a:lnTo>
                  <a:pt x="3945635" y="62610"/>
                </a:lnTo>
                <a:lnTo>
                  <a:pt x="3950207" y="62610"/>
                </a:lnTo>
                <a:lnTo>
                  <a:pt x="3950106" y="52789"/>
                </a:lnTo>
                <a:lnTo>
                  <a:pt x="3948683" y="44195"/>
                </a:lnTo>
                <a:close/>
              </a:path>
              <a:path w="4159250" h="105410">
                <a:moveTo>
                  <a:pt x="3950207" y="53403"/>
                </a:moveTo>
                <a:lnTo>
                  <a:pt x="3950207" y="62610"/>
                </a:lnTo>
                <a:lnTo>
                  <a:pt x="3951731" y="62610"/>
                </a:lnTo>
                <a:lnTo>
                  <a:pt x="3950207" y="53403"/>
                </a:lnTo>
                <a:close/>
              </a:path>
              <a:path w="4159250" h="105410">
                <a:moveTo>
                  <a:pt x="3963671" y="43167"/>
                </a:moveTo>
                <a:lnTo>
                  <a:pt x="3950207" y="44195"/>
                </a:lnTo>
                <a:lnTo>
                  <a:pt x="3950218" y="53466"/>
                </a:lnTo>
                <a:lnTo>
                  <a:pt x="3951731" y="62610"/>
                </a:lnTo>
                <a:lnTo>
                  <a:pt x="3954779" y="62610"/>
                </a:lnTo>
                <a:lnTo>
                  <a:pt x="3959351" y="59562"/>
                </a:lnTo>
                <a:lnTo>
                  <a:pt x="3959228" y="48767"/>
                </a:lnTo>
                <a:lnTo>
                  <a:pt x="3954779" y="44195"/>
                </a:lnTo>
                <a:lnTo>
                  <a:pt x="3962965" y="44195"/>
                </a:lnTo>
                <a:lnTo>
                  <a:pt x="3963671" y="43167"/>
                </a:lnTo>
                <a:close/>
              </a:path>
              <a:path w="4159250" h="105410">
                <a:moveTo>
                  <a:pt x="3962965" y="44195"/>
                </a:moveTo>
                <a:lnTo>
                  <a:pt x="3954779" y="44195"/>
                </a:lnTo>
                <a:lnTo>
                  <a:pt x="3959228" y="48767"/>
                </a:lnTo>
                <a:lnTo>
                  <a:pt x="3959351" y="59562"/>
                </a:lnTo>
                <a:lnTo>
                  <a:pt x="3954779" y="62610"/>
                </a:lnTo>
                <a:lnTo>
                  <a:pt x="3963923" y="62610"/>
                </a:lnTo>
                <a:lnTo>
                  <a:pt x="3960947" y="58147"/>
                </a:lnTo>
                <a:lnTo>
                  <a:pt x="3960875" y="47243"/>
                </a:lnTo>
                <a:lnTo>
                  <a:pt x="3962965" y="44195"/>
                </a:lnTo>
                <a:close/>
              </a:path>
              <a:path w="4159250" h="105410">
                <a:moveTo>
                  <a:pt x="3968495" y="42798"/>
                </a:moveTo>
                <a:lnTo>
                  <a:pt x="3963671" y="43167"/>
                </a:lnTo>
                <a:lnTo>
                  <a:pt x="3960875" y="47243"/>
                </a:lnTo>
                <a:lnTo>
                  <a:pt x="3960947" y="58147"/>
                </a:lnTo>
                <a:lnTo>
                  <a:pt x="3963923" y="62610"/>
                </a:lnTo>
                <a:lnTo>
                  <a:pt x="3970019" y="62610"/>
                </a:lnTo>
                <a:lnTo>
                  <a:pt x="3968495" y="42798"/>
                </a:lnTo>
                <a:close/>
              </a:path>
              <a:path w="4159250" h="105410">
                <a:moveTo>
                  <a:pt x="3974591" y="42798"/>
                </a:moveTo>
                <a:lnTo>
                  <a:pt x="3968495" y="42798"/>
                </a:lnTo>
                <a:lnTo>
                  <a:pt x="3970019" y="62610"/>
                </a:lnTo>
                <a:lnTo>
                  <a:pt x="3975007" y="62195"/>
                </a:lnTo>
                <a:lnTo>
                  <a:pt x="3979055" y="58147"/>
                </a:lnTo>
                <a:lnTo>
                  <a:pt x="3979163" y="57954"/>
                </a:lnTo>
                <a:lnTo>
                  <a:pt x="3977639" y="56387"/>
                </a:lnTo>
                <a:lnTo>
                  <a:pt x="3977639" y="47243"/>
                </a:lnTo>
                <a:lnTo>
                  <a:pt x="3978380" y="46523"/>
                </a:lnTo>
                <a:lnTo>
                  <a:pt x="3974591" y="42798"/>
                </a:lnTo>
                <a:close/>
              </a:path>
              <a:path w="4159250" h="105410">
                <a:moveTo>
                  <a:pt x="3975007" y="62195"/>
                </a:moveTo>
                <a:lnTo>
                  <a:pt x="3970019" y="62610"/>
                </a:lnTo>
                <a:lnTo>
                  <a:pt x="3974591" y="62610"/>
                </a:lnTo>
                <a:lnTo>
                  <a:pt x="3975007" y="62195"/>
                </a:lnTo>
                <a:close/>
              </a:path>
              <a:path w="4159250" h="105410">
                <a:moveTo>
                  <a:pt x="3979163" y="57954"/>
                </a:moveTo>
                <a:lnTo>
                  <a:pt x="3979055" y="58147"/>
                </a:lnTo>
                <a:lnTo>
                  <a:pt x="3975007" y="62195"/>
                </a:lnTo>
                <a:lnTo>
                  <a:pt x="3988307" y="61086"/>
                </a:lnTo>
                <a:lnTo>
                  <a:pt x="3982211" y="61086"/>
                </a:lnTo>
                <a:lnTo>
                  <a:pt x="3979163" y="57954"/>
                </a:lnTo>
                <a:close/>
              </a:path>
              <a:path w="4159250" h="105410">
                <a:moveTo>
                  <a:pt x="117347" y="45720"/>
                </a:moveTo>
                <a:lnTo>
                  <a:pt x="115823" y="59562"/>
                </a:lnTo>
                <a:lnTo>
                  <a:pt x="125621" y="61740"/>
                </a:lnTo>
                <a:lnTo>
                  <a:pt x="123443" y="59562"/>
                </a:lnTo>
                <a:lnTo>
                  <a:pt x="120395" y="59562"/>
                </a:lnTo>
                <a:lnTo>
                  <a:pt x="123443" y="56387"/>
                </a:lnTo>
                <a:lnTo>
                  <a:pt x="123322" y="48767"/>
                </a:lnTo>
                <a:lnTo>
                  <a:pt x="120759" y="46099"/>
                </a:lnTo>
                <a:lnTo>
                  <a:pt x="117347" y="45720"/>
                </a:lnTo>
                <a:close/>
              </a:path>
              <a:path w="4159250" h="105410">
                <a:moveTo>
                  <a:pt x="432815" y="61086"/>
                </a:moveTo>
                <a:lnTo>
                  <a:pt x="429767" y="61086"/>
                </a:lnTo>
                <a:lnTo>
                  <a:pt x="433106" y="61365"/>
                </a:lnTo>
                <a:lnTo>
                  <a:pt x="432815" y="61086"/>
                </a:lnTo>
                <a:close/>
              </a:path>
              <a:path w="4159250" h="105410">
                <a:moveTo>
                  <a:pt x="3986783" y="42798"/>
                </a:moveTo>
                <a:lnTo>
                  <a:pt x="3982211" y="42798"/>
                </a:lnTo>
                <a:lnTo>
                  <a:pt x="3978432" y="46473"/>
                </a:lnTo>
                <a:lnTo>
                  <a:pt x="3979163" y="47243"/>
                </a:lnTo>
                <a:lnTo>
                  <a:pt x="3979225" y="58017"/>
                </a:lnTo>
                <a:lnTo>
                  <a:pt x="3982211" y="61086"/>
                </a:lnTo>
                <a:lnTo>
                  <a:pt x="3988307" y="61086"/>
                </a:lnTo>
                <a:lnTo>
                  <a:pt x="3986783" y="42798"/>
                </a:lnTo>
                <a:close/>
              </a:path>
              <a:path w="4159250" h="105410">
                <a:moveTo>
                  <a:pt x="4000071" y="41691"/>
                </a:moveTo>
                <a:lnTo>
                  <a:pt x="3986783" y="42798"/>
                </a:lnTo>
                <a:lnTo>
                  <a:pt x="3988307" y="61086"/>
                </a:lnTo>
                <a:lnTo>
                  <a:pt x="3993283" y="60672"/>
                </a:lnTo>
                <a:lnTo>
                  <a:pt x="3996837" y="57019"/>
                </a:lnTo>
                <a:lnTo>
                  <a:pt x="3995927" y="56387"/>
                </a:lnTo>
                <a:lnTo>
                  <a:pt x="3995884" y="45720"/>
                </a:lnTo>
                <a:lnTo>
                  <a:pt x="3992879" y="42798"/>
                </a:lnTo>
                <a:lnTo>
                  <a:pt x="3998932" y="42798"/>
                </a:lnTo>
                <a:lnTo>
                  <a:pt x="4000071" y="41691"/>
                </a:lnTo>
                <a:close/>
              </a:path>
              <a:path w="4159250" h="105410">
                <a:moveTo>
                  <a:pt x="3993283" y="60672"/>
                </a:moveTo>
                <a:lnTo>
                  <a:pt x="3988307" y="61086"/>
                </a:lnTo>
                <a:lnTo>
                  <a:pt x="3992879" y="61086"/>
                </a:lnTo>
                <a:lnTo>
                  <a:pt x="3993283" y="60672"/>
                </a:lnTo>
                <a:close/>
              </a:path>
              <a:path w="4159250" h="105410">
                <a:moveTo>
                  <a:pt x="3996837" y="57019"/>
                </a:moveTo>
                <a:lnTo>
                  <a:pt x="3993283" y="60672"/>
                </a:lnTo>
                <a:lnTo>
                  <a:pt x="4006595" y="59562"/>
                </a:lnTo>
                <a:lnTo>
                  <a:pt x="4000499" y="59562"/>
                </a:lnTo>
                <a:lnTo>
                  <a:pt x="3996837" y="57019"/>
                </a:lnTo>
                <a:close/>
              </a:path>
              <a:path w="4159250" h="105410">
                <a:moveTo>
                  <a:pt x="137159" y="50418"/>
                </a:moveTo>
                <a:lnTo>
                  <a:pt x="135635" y="51942"/>
                </a:lnTo>
                <a:lnTo>
                  <a:pt x="135635" y="59562"/>
                </a:lnTo>
                <a:lnTo>
                  <a:pt x="136397" y="60324"/>
                </a:lnTo>
                <a:lnTo>
                  <a:pt x="137159" y="59562"/>
                </a:lnTo>
                <a:lnTo>
                  <a:pt x="137159" y="50418"/>
                </a:lnTo>
                <a:close/>
              </a:path>
              <a:path w="4159250" h="105410">
                <a:moveTo>
                  <a:pt x="3779519" y="59562"/>
                </a:moveTo>
                <a:lnTo>
                  <a:pt x="3774947" y="59562"/>
                </a:lnTo>
                <a:lnTo>
                  <a:pt x="3774439" y="60070"/>
                </a:lnTo>
                <a:lnTo>
                  <a:pt x="3779519" y="59562"/>
                </a:lnTo>
                <a:close/>
              </a:path>
              <a:path w="4159250" h="105410">
                <a:moveTo>
                  <a:pt x="413003" y="59562"/>
                </a:moveTo>
                <a:lnTo>
                  <a:pt x="409955" y="59562"/>
                </a:lnTo>
                <a:lnTo>
                  <a:pt x="413401" y="59828"/>
                </a:lnTo>
                <a:lnTo>
                  <a:pt x="413003" y="59562"/>
                </a:lnTo>
                <a:close/>
              </a:path>
              <a:path w="4159250" h="105410">
                <a:moveTo>
                  <a:pt x="98696" y="59183"/>
                </a:moveTo>
                <a:lnTo>
                  <a:pt x="99059" y="59562"/>
                </a:lnTo>
                <a:lnTo>
                  <a:pt x="102107" y="59562"/>
                </a:lnTo>
                <a:lnTo>
                  <a:pt x="98696" y="59183"/>
                </a:lnTo>
                <a:close/>
              </a:path>
              <a:path w="4159250" h="105410">
                <a:moveTo>
                  <a:pt x="103631" y="44195"/>
                </a:moveTo>
                <a:lnTo>
                  <a:pt x="99059" y="44195"/>
                </a:lnTo>
                <a:lnTo>
                  <a:pt x="96011" y="47243"/>
                </a:lnTo>
                <a:lnTo>
                  <a:pt x="96011" y="56387"/>
                </a:lnTo>
                <a:lnTo>
                  <a:pt x="98696" y="59183"/>
                </a:lnTo>
                <a:lnTo>
                  <a:pt x="102107" y="59562"/>
                </a:lnTo>
                <a:lnTo>
                  <a:pt x="103631" y="44195"/>
                </a:lnTo>
                <a:close/>
              </a:path>
              <a:path w="4159250" h="105410">
                <a:moveTo>
                  <a:pt x="103631" y="44195"/>
                </a:moveTo>
                <a:lnTo>
                  <a:pt x="102107" y="59562"/>
                </a:lnTo>
                <a:lnTo>
                  <a:pt x="106679" y="59562"/>
                </a:lnTo>
                <a:lnTo>
                  <a:pt x="109727" y="56387"/>
                </a:lnTo>
                <a:lnTo>
                  <a:pt x="109727" y="47243"/>
                </a:lnTo>
                <a:lnTo>
                  <a:pt x="107060" y="44576"/>
                </a:lnTo>
                <a:lnTo>
                  <a:pt x="103631" y="44195"/>
                </a:lnTo>
                <a:close/>
              </a:path>
              <a:path w="4159250" h="105410">
                <a:moveTo>
                  <a:pt x="109727" y="56387"/>
                </a:moveTo>
                <a:lnTo>
                  <a:pt x="106679" y="59562"/>
                </a:lnTo>
                <a:lnTo>
                  <a:pt x="112775" y="59562"/>
                </a:lnTo>
                <a:lnTo>
                  <a:pt x="109727" y="56387"/>
                </a:lnTo>
                <a:close/>
              </a:path>
              <a:path w="4159250" h="105410">
                <a:moveTo>
                  <a:pt x="117347" y="45720"/>
                </a:moveTo>
                <a:lnTo>
                  <a:pt x="112775" y="45720"/>
                </a:lnTo>
                <a:lnTo>
                  <a:pt x="109849" y="48767"/>
                </a:lnTo>
                <a:lnTo>
                  <a:pt x="109727" y="56387"/>
                </a:lnTo>
                <a:lnTo>
                  <a:pt x="112775" y="59562"/>
                </a:lnTo>
                <a:lnTo>
                  <a:pt x="115823" y="59562"/>
                </a:lnTo>
                <a:lnTo>
                  <a:pt x="117347" y="45720"/>
                </a:lnTo>
                <a:close/>
              </a:path>
              <a:path w="4159250" h="105410">
                <a:moveTo>
                  <a:pt x="123443" y="56387"/>
                </a:moveTo>
                <a:lnTo>
                  <a:pt x="120395" y="59562"/>
                </a:lnTo>
                <a:lnTo>
                  <a:pt x="123443" y="59562"/>
                </a:lnTo>
                <a:lnTo>
                  <a:pt x="123443" y="56387"/>
                </a:lnTo>
                <a:close/>
              </a:path>
              <a:path w="4159250" h="105410">
                <a:moveTo>
                  <a:pt x="4005071" y="41275"/>
                </a:moveTo>
                <a:lnTo>
                  <a:pt x="4000071" y="41691"/>
                </a:lnTo>
                <a:lnTo>
                  <a:pt x="3995927" y="45720"/>
                </a:lnTo>
                <a:lnTo>
                  <a:pt x="3997451" y="47243"/>
                </a:lnTo>
                <a:lnTo>
                  <a:pt x="3997451" y="56387"/>
                </a:lnTo>
                <a:lnTo>
                  <a:pt x="3996837" y="57019"/>
                </a:lnTo>
                <a:lnTo>
                  <a:pt x="4000499" y="59562"/>
                </a:lnTo>
                <a:lnTo>
                  <a:pt x="4006595" y="59562"/>
                </a:lnTo>
                <a:lnTo>
                  <a:pt x="4005071" y="41275"/>
                </a:lnTo>
                <a:close/>
              </a:path>
              <a:path w="4159250" h="105410">
                <a:moveTo>
                  <a:pt x="4011167" y="41275"/>
                </a:moveTo>
                <a:lnTo>
                  <a:pt x="4005071" y="41275"/>
                </a:lnTo>
                <a:lnTo>
                  <a:pt x="4006595" y="59562"/>
                </a:lnTo>
                <a:lnTo>
                  <a:pt x="4011167" y="59562"/>
                </a:lnTo>
                <a:lnTo>
                  <a:pt x="4015370" y="56644"/>
                </a:lnTo>
                <a:lnTo>
                  <a:pt x="4014263" y="54937"/>
                </a:lnTo>
                <a:lnTo>
                  <a:pt x="4014172" y="44195"/>
                </a:lnTo>
                <a:lnTo>
                  <a:pt x="4011167" y="41275"/>
                </a:lnTo>
                <a:close/>
              </a:path>
              <a:path w="4159250" h="105410">
                <a:moveTo>
                  <a:pt x="4015370" y="56644"/>
                </a:moveTo>
                <a:lnTo>
                  <a:pt x="4011167" y="59562"/>
                </a:lnTo>
                <a:lnTo>
                  <a:pt x="4017263" y="59562"/>
                </a:lnTo>
                <a:lnTo>
                  <a:pt x="4015370" y="56644"/>
                </a:lnTo>
                <a:close/>
              </a:path>
              <a:path w="4159250" h="105410">
                <a:moveTo>
                  <a:pt x="4021835" y="41275"/>
                </a:moveTo>
                <a:lnTo>
                  <a:pt x="4017263" y="41275"/>
                </a:lnTo>
                <a:lnTo>
                  <a:pt x="4014215" y="44195"/>
                </a:lnTo>
                <a:lnTo>
                  <a:pt x="4015739" y="45720"/>
                </a:lnTo>
                <a:lnTo>
                  <a:pt x="4015739" y="56387"/>
                </a:lnTo>
                <a:lnTo>
                  <a:pt x="4015370" y="56644"/>
                </a:lnTo>
                <a:lnTo>
                  <a:pt x="4017263" y="59562"/>
                </a:lnTo>
                <a:lnTo>
                  <a:pt x="4023359" y="59562"/>
                </a:lnTo>
                <a:lnTo>
                  <a:pt x="4021835" y="41275"/>
                </a:lnTo>
                <a:close/>
              </a:path>
              <a:path w="4159250" h="105410">
                <a:moveTo>
                  <a:pt x="4023359" y="41275"/>
                </a:moveTo>
                <a:lnTo>
                  <a:pt x="4021835" y="41275"/>
                </a:lnTo>
                <a:lnTo>
                  <a:pt x="4023359" y="59562"/>
                </a:lnTo>
                <a:lnTo>
                  <a:pt x="4023359" y="41275"/>
                </a:lnTo>
                <a:close/>
              </a:path>
              <a:path w="4159250" h="105410">
                <a:moveTo>
                  <a:pt x="4031805" y="40430"/>
                </a:moveTo>
                <a:lnTo>
                  <a:pt x="4023359" y="41275"/>
                </a:lnTo>
                <a:lnTo>
                  <a:pt x="4023359" y="59562"/>
                </a:lnTo>
                <a:lnTo>
                  <a:pt x="4027931" y="59562"/>
                </a:lnTo>
                <a:lnTo>
                  <a:pt x="4030217" y="57213"/>
                </a:lnTo>
                <a:lnTo>
                  <a:pt x="4028003" y="54937"/>
                </a:lnTo>
                <a:lnTo>
                  <a:pt x="4027931" y="44195"/>
                </a:lnTo>
                <a:lnTo>
                  <a:pt x="4029682" y="42494"/>
                </a:lnTo>
                <a:lnTo>
                  <a:pt x="4027931" y="41275"/>
                </a:lnTo>
                <a:lnTo>
                  <a:pt x="4030936" y="41275"/>
                </a:lnTo>
                <a:lnTo>
                  <a:pt x="4031805" y="40430"/>
                </a:lnTo>
                <a:close/>
              </a:path>
              <a:path w="4159250" h="105410">
                <a:moveTo>
                  <a:pt x="4030217" y="57213"/>
                </a:moveTo>
                <a:lnTo>
                  <a:pt x="4027931" y="59562"/>
                </a:lnTo>
                <a:lnTo>
                  <a:pt x="4032503" y="59562"/>
                </a:lnTo>
                <a:lnTo>
                  <a:pt x="4030217" y="57213"/>
                </a:lnTo>
                <a:close/>
              </a:path>
              <a:path w="4159250" h="105410">
                <a:moveTo>
                  <a:pt x="4038599" y="39750"/>
                </a:moveTo>
                <a:lnTo>
                  <a:pt x="4031848" y="40426"/>
                </a:lnTo>
                <a:lnTo>
                  <a:pt x="4029934" y="42248"/>
                </a:lnTo>
                <a:lnTo>
                  <a:pt x="4029840" y="42494"/>
                </a:lnTo>
                <a:lnTo>
                  <a:pt x="4032503" y="44195"/>
                </a:lnTo>
                <a:lnTo>
                  <a:pt x="4032432" y="54937"/>
                </a:lnTo>
                <a:lnTo>
                  <a:pt x="4030217" y="57213"/>
                </a:lnTo>
                <a:lnTo>
                  <a:pt x="4032503" y="59562"/>
                </a:lnTo>
                <a:lnTo>
                  <a:pt x="4038599" y="59562"/>
                </a:lnTo>
                <a:lnTo>
                  <a:pt x="4037075" y="41275"/>
                </a:lnTo>
                <a:lnTo>
                  <a:pt x="4038599" y="41084"/>
                </a:lnTo>
                <a:lnTo>
                  <a:pt x="4038599" y="39750"/>
                </a:lnTo>
                <a:close/>
              </a:path>
              <a:path w="4159250" h="105410">
                <a:moveTo>
                  <a:pt x="4038599" y="41084"/>
                </a:moveTo>
                <a:lnTo>
                  <a:pt x="4037075" y="41275"/>
                </a:lnTo>
                <a:lnTo>
                  <a:pt x="4038599" y="59562"/>
                </a:lnTo>
                <a:lnTo>
                  <a:pt x="4038599" y="41084"/>
                </a:lnTo>
                <a:close/>
              </a:path>
              <a:path w="4159250" h="105410">
                <a:moveTo>
                  <a:pt x="4043866" y="40426"/>
                </a:moveTo>
                <a:lnTo>
                  <a:pt x="4038599" y="41084"/>
                </a:lnTo>
                <a:lnTo>
                  <a:pt x="4038599" y="59562"/>
                </a:lnTo>
                <a:lnTo>
                  <a:pt x="4043804" y="58912"/>
                </a:lnTo>
                <a:lnTo>
                  <a:pt x="4044549" y="58147"/>
                </a:lnTo>
                <a:lnTo>
                  <a:pt x="4044614" y="57954"/>
                </a:lnTo>
                <a:lnTo>
                  <a:pt x="4041718" y="54937"/>
                </a:lnTo>
                <a:lnTo>
                  <a:pt x="4041804" y="43967"/>
                </a:lnTo>
                <a:lnTo>
                  <a:pt x="4044086" y="40639"/>
                </a:lnTo>
                <a:lnTo>
                  <a:pt x="4043866" y="40426"/>
                </a:lnTo>
                <a:close/>
              </a:path>
              <a:path w="4159250" h="105410">
                <a:moveTo>
                  <a:pt x="4043804" y="58912"/>
                </a:moveTo>
                <a:lnTo>
                  <a:pt x="4038599" y="59562"/>
                </a:lnTo>
                <a:lnTo>
                  <a:pt x="4043171" y="59562"/>
                </a:lnTo>
                <a:lnTo>
                  <a:pt x="4043804" y="58912"/>
                </a:lnTo>
                <a:close/>
              </a:path>
              <a:path w="4159250" h="105410">
                <a:moveTo>
                  <a:pt x="4056043" y="58695"/>
                </a:moveTo>
                <a:lnTo>
                  <a:pt x="4056887" y="59562"/>
                </a:lnTo>
                <a:lnTo>
                  <a:pt x="4062983" y="59562"/>
                </a:lnTo>
                <a:lnTo>
                  <a:pt x="4056043" y="58695"/>
                </a:lnTo>
                <a:close/>
              </a:path>
              <a:path w="4159250" h="105410">
                <a:moveTo>
                  <a:pt x="4059935" y="39750"/>
                </a:moveTo>
                <a:lnTo>
                  <a:pt x="4056887" y="39750"/>
                </a:lnTo>
                <a:lnTo>
                  <a:pt x="4056326" y="40297"/>
                </a:lnTo>
                <a:lnTo>
                  <a:pt x="4056251" y="40613"/>
                </a:lnTo>
                <a:lnTo>
                  <a:pt x="4059756" y="44021"/>
                </a:lnTo>
                <a:lnTo>
                  <a:pt x="4059829" y="54937"/>
                </a:lnTo>
                <a:lnTo>
                  <a:pt x="4055485" y="57954"/>
                </a:lnTo>
                <a:lnTo>
                  <a:pt x="4055510" y="58147"/>
                </a:lnTo>
                <a:lnTo>
                  <a:pt x="4056043" y="58695"/>
                </a:lnTo>
                <a:lnTo>
                  <a:pt x="4062983" y="59562"/>
                </a:lnTo>
                <a:lnTo>
                  <a:pt x="4062856" y="51434"/>
                </a:lnTo>
                <a:lnTo>
                  <a:pt x="4059935" y="39750"/>
                </a:lnTo>
                <a:close/>
              </a:path>
              <a:path w="4159250" h="105410">
                <a:moveTo>
                  <a:pt x="4062983" y="51942"/>
                </a:moveTo>
                <a:lnTo>
                  <a:pt x="4062983" y="59562"/>
                </a:lnTo>
                <a:lnTo>
                  <a:pt x="4067555" y="59562"/>
                </a:lnTo>
                <a:lnTo>
                  <a:pt x="4069038" y="58038"/>
                </a:lnTo>
                <a:lnTo>
                  <a:pt x="4064507" y="58038"/>
                </a:lnTo>
                <a:lnTo>
                  <a:pt x="4062983" y="51942"/>
                </a:lnTo>
                <a:close/>
              </a:path>
              <a:path w="4159250" h="105410">
                <a:moveTo>
                  <a:pt x="92963" y="44195"/>
                </a:moveTo>
                <a:lnTo>
                  <a:pt x="89915" y="44195"/>
                </a:lnTo>
                <a:lnTo>
                  <a:pt x="88391" y="58038"/>
                </a:lnTo>
                <a:lnTo>
                  <a:pt x="98696" y="59183"/>
                </a:lnTo>
                <a:lnTo>
                  <a:pt x="97596" y="58038"/>
                </a:lnTo>
                <a:lnTo>
                  <a:pt x="92963" y="58038"/>
                </a:lnTo>
                <a:lnTo>
                  <a:pt x="95941" y="54937"/>
                </a:lnTo>
                <a:lnTo>
                  <a:pt x="96011" y="47243"/>
                </a:lnTo>
                <a:lnTo>
                  <a:pt x="92963" y="44195"/>
                </a:lnTo>
                <a:close/>
              </a:path>
              <a:path w="4159250" h="105410">
                <a:moveTo>
                  <a:pt x="4049267" y="39750"/>
                </a:moveTo>
                <a:lnTo>
                  <a:pt x="4044267" y="40376"/>
                </a:lnTo>
                <a:lnTo>
                  <a:pt x="4044086" y="40639"/>
                </a:lnTo>
                <a:lnTo>
                  <a:pt x="4047564" y="44021"/>
                </a:lnTo>
                <a:lnTo>
                  <a:pt x="4047672" y="54937"/>
                </a:lnTo>
                <a:lnTo>
                  <a:pt x="4044737" y="57954"/>
                </a:lnTo>
                <a:lnTo>
                  <a:pt x="4043804" y="58912"/>
                </a:lnTo>
                <a:lnTo>
                  <a:pt x="4050791" y="58038"/>
                </a:lnTo>
                <a:lnTo>
                  <a:pt x="4049267" y="39750"/>
                </a:lnTo>
                <a:close/>
              </a:path>
              <a:path w="4159250" h="105410">
                <a:moveTo>
                  <a:pt x="4055363" y="39750"/>
                </a:moveTo>
                <a:lnTo>
                  <a:pt x="4050791" y="39750"/>
                </a:lnTo>
                <a:lnTo>
                  <a:pt x="4050791" y="58038"/>
                </a:lnTo>
                <a:lnTo>
                  <a:pt x="4056043" y="58695"/>
                </a:lnTo>
                <a:lnTo>
                  <a:pt x="4055405" y="58038"/>
                </a:lnTo>
                <a:lnTo>
                  <a:pt x="4052387" y="54937"/>
                </a:lnTo>
                <a:lnTo>
                  <a:pt x="4052315" y="44195"/>
                </a:lnTo>
                <a:lnTo>
                  <a:pt x="4056000" y="40613"/>
                </a:lnTo>
                <a:lnTo>
                  <a:pt x="4055925" y="40297"/>
                </a:lnTo>
                <a:lnTo>
                  <a:pt x="4055363" y="39750"/>
                </a:lnTo>
                <a:close/>
              </a:path>
              <a:path w="4159250" h="105410">
                <a:moveTo>
                  <a:pt x="393191" y="58038"/>
                </a:moveTo>
                <a:lnTo>
                  <a:pt x="390143" y="58038"/>
                </a:lnTo>
                <a:lnTo>
                  <a:pt x="393543" y="58390"/>
                </a:lnTo>
                <a:lnTo>
                  <a:pt x="393191" y="58038"/>
                </a:lnTo>
                <a:close/>
              </a:path>
              <a:path w="4159250" h="105410">
                <a:moveTo>
                  <a:pt x="390143" y="58038"/>
                </a:moveTo>
                <a:lnTo>
                  <a:pt x="388619" y="58038"/>
                </a:lnTo>
                <a:lnTo>
                  <a:pt x="390133" y="58147"/>
                </a:lnTo>
                <a:close/>
              </a:path>
              <a:path w="4159250" h="105410">
                <a:moveTo>
                  <a:pt x="71096" y="57484"/>
                </a:moveTo>
                <a:lnTo>
                  <a:pt x="71627" y="58038"/>
                </a:lnTo>
                <a:lnTo>
                  <a:pt x="74675" y="58038"/>
                </a:lnTo>
                <a:lnTo>
                  <a:pt x="71096" y="57484"/>
                </a:lnTo>
                <a:close/>
              </a:path>
              <a:path w="4159250" h="105410">
                <a:moveTo>
                  <a:pt x="76199" y="44195"/>
                </a:moveTo>
                <a:lnTo>
                  <a:pt x="71627" y="44195"/>
                </a:lnTo>
                <a:lnTo>
                  <a:pt x="73151" y="45720"/>
                </a:lnTo>
                <a:lnTo>
                  <a:pt x="73151" y="53466"/>
                </a:lnTo>
                <a:lnTo>
                  <a:pt x="70103" y="56387"/>
                </a:lnTo>
                <a:lnTo>
                  <a:pt x="71096" y="57484"/>
                </a:lnTo>
                <a:lnTo>
                  <a:pt x="74675" y="58038"/>
                </a:lnTo>
                <a:lnTo>
                  <a:pt x="76199" y="44195"/>
                </a:lnTo>
                <a:close/>
              </a:path>
              <a:path w="4159250" h="105410">
                <a:moveTo>
                  <a:pt x="76199" y="44195"/>
                </a:moveTo>
                <a:lnTo>
                  <a:pt x="74675" y="58038"/>
                </a:lnTo>
                <a:lnTo>
                  <a:pt x="76199" y="58038"/>
                </a:lnTo>
                <a:lnTo>
                  <a:pt x="76199" y="44195"/>
                </a:lnTo>
                <a:close/>
              </a:path>
              <a:path w="4159250" h="105410">
                <a:moveTo>
                  <a:pt x="80771" y="44195"/>
                </a:moveTo>
                <a:lnTo>
                  <a:pt x="76199" y="44195"/>
                </a:lnTo>
                <a:lnTo>
                  <a:pt x="76199" y="58038"/>
                </a:lnTo>
                <a:lnTo>
                  <a:pt x="80771" y="58038"/>
                </a:lnTo>
                <a:lnTo>
                  <a:pt x="83057" y="55657"/>
                </a:lnTo>
                <a:lnTo>
                  <a:pt x="82366" y="54937"/>
                </a:lnTo>
                <a:lnTo>
                  <a:pt x="82295" y="47243"/>
                </a:lnTo>
                <a:lnTo>
                  <a:pt x="83049" y="46473"/>
                </a:lnTo>
                <a:lnTo>
                  <a:pt x="80771" y="44195"/>
                </a:lnTo>
                <a:close/>
              </a:path>
              <a:path w="4159250" h="105410">
                <a:moveTo>
                  <a:pt x="83057" y="55657"/>
                </a:moveTo>
                <a:lnTo>
                  <a:pt x="80771" y="58038"/>
                </a:lnTo>
                <a:lnTo>
                  <a:pt x="85343" y="58038"/>
                </a:lnTo>
                <a:lnTo>
                  <a:pt x="83057" y="55657"/>
                </a:lnTo>
                <a:close/>
              </a:path>
              <a:path w="4159250" h="105410">
                <a:moveTo>
                  <a:pt x="88391" y="44195"/>
                </a:moveTo>
                <a:lnTo>
                  <a:pt x="85343" y="44195"/>
                </a:lnTo>
                <a:lnTo>
                  <a:pt x="83066" y="46473"/>
                </a:lnTo>
                <a:lnTo>
                  <a:pt x="83819" y="47243"/>
                </a:lnTo>
                <a:lnTo>
                  <a:pt x="83749" y="54937"/>
                </a:lnTo>
                <a:lnTo>
                  <a:pt x="83057" y="55657"/>
                </a:lnTo>
                <a:lnTo>
                  <a:pt x="85343" y="58038"/>
                </a:lnTo>
                <a:lnTo>
                  <a:pt x="88391" y="58038"/>
                </a:lnTo>
                <a:lnTo>
                  <a:pt x="88391" y="44195"/>
                </a:lnTo>
                <a:close/>
              </a:path>
              <a:path w="4159250" h="105410">
                <a:moveTo>
                  <a:pt x="89915" y="44195"/>
                </a:moveTo>
                <a:lnTo>
                  <a:pt x="88391" y="44195"/>
                </a:lnTo>
                <a:lnTo>
                  <a:pt x="88391" y="58038"/>
                </a:lnTo>
                <a:lnTo>
                  <a:pt x="89915" y="44195"/>
                </a:lnTo>
                <a:close/>
              </a:path>
              <a:path w="4159250" h="105410">
                <a:moveTo>
                  <a:pt x="96011" y="54863"/>
                </a:moveTo>
                <a:lnTo>
                  <a:pt x="92963" y="58038"/>
                </a:lnTo>
                <a:lnTo>
                  <a:pt x="97596" y="58038"/>
                </a:lnTo>
                <a:lnTo>
                  <a:pt x="96011" y="56387"/>
                </a:lnTo>
                <a:lnTo>
                  <a:pt x="96011" y="54863"/>
                </a:lnTo>
                <a:close/>
              </a:path>
              <a:path w="4159250" h="105410">
                <a:moveTo>
                  <a:pt x="4044675" y="58017"/>
                </a:moveTo>
                <a:close/>
              </a:path>
              <a:path w="4159250" h="105410">
                <a:moveTo>
                  <a:pt x="4050791" y="39750"/>
                </a:moveTo>
                <a:lnTo>
                  <a:pt x="4049267" y="39750"/>
                </a:lnTo>
                <a:lnTo>
                  <a:pt x="4050791" y="58038"/>
                </a:lnTo>
                <a:lnTo>
                  <a:pt x="4050791" y="39750"/>
                </a:lnTo>
                <a:close/>
              </a:path>
              <a:path w="4159250" h="105410">
                <a:moveTo>
                  <a:pt x="4055388" y="58021"/>
                </a:moveTo>
                <a:close/>
              </a:path>
              <a:path w="4159250" h="105410">
                <a:moveTo>
                  <a:pt x="4062983" y="51942"/>
                </a:moveTo>
                <a:lnTo>
                  <a:pt x="4064507" y="58038"/>
                </a:lnTo>
                <a:lnTo>
                  <a:pt x="4070055" y="56387"/>
                </a:lnTo>
                <a:lnTo>
                  <a:pt x="4067555" y="56387"/>
                </a:lnTo>
                <a:lnTo>
                  <a:pt x="4062983" y="51942"/>
                </a:lnTo>
                <a:close/>
              </a:path>
              <a:path w="4159250" h="105410">
                <a:moveTo>
                  <a:pt x="4070885" y="56140"/>
                </a:moveTo>
                <a:lnTo>
                  <a:pt x="4064507" y="58038"/>
                </a:lnTo>
                <a:lnTo>
                  <a:pt x="4069038" y="58038"/>
                </a:lnTo>
                <a:lnTo>
                  <a:pt x="4070885" y="56140"/>
                </a:lnTo>
                <a:close/>
              </a:path>
              <a:path w="4159250" h="105410">
                <a:moveTo>
                  <a:pt x="4056125" y="40491"/>
                </a:moveTo>
                <a:lnTo>
                  <a:pt x="4052495" y="44021"/>
                </a:lnTo>
                <a:lnTo>
                  <a:pt x="4052387" y="54937"/>
                </a:lnTo>
                <a:lnTo>
                  <a:pt x="4055388" y="58021"/>
                </a:lnTo>
                <a:lnTo>
                  <a:pt x="4059829" y="54937"/>
                </a:lnTo>
                <a:lnTo>
                  <a:pt x="4059935" y="44195"/>
                </a:lnTo>
                <a:lnTo>
                  <a:pt x="4056125" y="40491"/>
                </a:lnTo>
                <a:close/>
              </a:path>
              <a:path w="4159250" h="105410">
                <a:moveTo>
                  <a:pt x="4044086" y="40639"/>
                </a:moveTo>
                <a:lnTo>
                  <a:pt x="4041804" y="43967"/>
                </a:lnTo>
                <a:lnTo>
                  <a:pt x="4041718" y="54937"/>
                </a:lnTo>
                <a:lnTo>
                  <a:pt x="4044675" y="58017"/>
                </a:lnTo>
                <a:lnTo>
                  <a:pt x="4047672" y="54937"/>
                </a:lnTo>
                <a:lnTo>
                  <a:pt x="4047743" y="44195"/>
                </a:lnTo>
                <a:lnTo>
                  <a:pt x="4044086" y="40639"/>
                </a:lnTo>
                <a:close/>
              </a:path>
              <a:path w="4159250" h="105410">
                <a:moveTo>
                  <a:pt x="3978401" y="46503"/>
                </a:moveTo>
                <a:lnTo>
                  <a:pt x="3977639" y="47243"/>
                </a:lnTo>
                <a:lnTo>
                  <a:pt x="3977639" y="56387"/>
                </a:lnTo>
                <a:lnTo>
                  <a:pt x="3979163" y="57954"/>
                </a:lnTo>
                <a:lnTo>
                  <a:pt x="3979163" y="47243"/>
                </a:lnTo>
                <a:lnTo>
                  <a:pt x="3978401" y="46503"/>
                </a:lnTo>
                <a:close/>
              </a:path>
              <a:path w="4159250" h="105410">
                <a:moveTo>
                  <a:pt x="65531" y="42798"/>
                </a:moveTo>
                <a:lnTo>
                  <a:pt x="64007" y="56387"/>
                </a:lnTo>
                <a:lnTo>
                  <a:pt x="71096" y="57484"/>
                </a:lnTo>
                <a:lnTo>
                  <a:pt x="68650" y="54937"/>
                </a:lnTo>
                <a:lnTo>
                  <a:pt x="68579" y="47243"/>
                </a:lnTo>
                <a:lnTo>
                  <a:pt x="71543" y="44280"/>
                </a:lnTo>
                <a:lnTo>
                  <a:pt x="70827" y="43492"/>
                </a:lnTo>
                <a:lnTo>
                  <a:pt x="65531" y="42798"/>
                </a:lnTo>
                <a:close/>
              </a:path>
              <a:path w="4159250" h="105410">
                <a:moveTo>
                  <a:pt x="4029744" y="42433"/>
                </a:moveTo>
                <a:lnTo>
                  <a:pt x="4028111" y="44021"/>
                </a:lnTo>
                <a:lnTo>
                  <a:pt x="4028003" y="54937"/>
                </a:lnTo>
                <a:lnTo>
                  <a:pt x="4030217" y="57213"/>
                </a:lnTo>
                <a:lnTo>
                  <a:pt x="4032432" y="54937"/>
                </a:lnTo>
                <a:lnTo>
                  <a:pt x="4032503" y="44195"/>
                </a:lnTo>
                <a:lnTo>
                  <a:pt x="4029744" y="42433"/>
                </a:lnTo>
                <a:close/>
              </a:path>
              <a:path w="4159250" h="105410">
                <a:moveTo>
                  <a:pt x="3995927" y="45762"/>
                </a:moveTo>
                <a:lnTo>
                  <a:pt x="3995927" y="56387"/>
                </a:lnTo>
                <a:lnTo>
                  <a:pt x="3996837" y="57019"/>
                </a:lnTo>
                <a:lnTo>
                  <a:pt x="3997451" y="56387"/>
                </a:lnTo>
                <a:lnTo>
                  <a:pt x="3997451" y="47243"/>
                </a:lnTo>
                <a:lnTo>
                  <a:pt x="3995927" y="45762"/>
                </a:lnTo>
                <a:close/>
              </a:path>
              <a:path w="4159250" h="105410">
                <a:moveTo>
                  <a:pt x="3808475" y="56387"/>
                </a:moveTo>
                <a:lnTo>
                  <a:pt x="3803903" y="56387"/>
                </a:lnTo>
                <a:lnTo>
                  <a:pt x="3803366" y="56948"/>
                </a:lnTo>
                <a:lnTo>
                  <a:pt x="3808475" y="56387"/>
                </a:lnTo>
                <a:close/>
              </a:path>
              <a:path w="4159250" h="105410">
                <a:moveTo>
                  <a:pt x="356615" y="56387"/>
                </a:moveTo>
                <a:lnTo>
                  <a:pt x="353567" y="56387"/>
                </a:lnTo>
                <a:lnTo>
                  <a:pt x="356905" y="56689"/>
                </a:lnTo>
                <a:lnTo>
                  <a:pt x="356615" y="56387"/>
                </a:lnTo>
                <a:close/>
              </a:path>
              <a:path w="4159250" h="105410">
                <a:moveTo>
                  <a:pt x="4014215" y="44238"/>
                </a:moveTo>
                <a:lnTo>
                  <a:pt x="4014263" y="54937"/>
                </a:lnTo>
                <a:lnTo>
                  <a:pt x="4015370" y="56644"/>
                </a:lnTo>
                <a:lnTo>
                  <a:pt x="4015739" y="56387"/>
                </a:lnTo>
                <a:lnTo>
                  <a:pt x="4015739" y="45720"/>
                </a:lnTo>
                <a:lnTo>
                  <a:pt x="4014215" y="44238"/>
                </a:lnTo>
                <a:close/>
              </a:path>
              <a:path w="4159250" h="105410">
                <a:moveTo>
                  <a:pt x="49650" y="55773"/>
                </a:moveTo>
                <a:lnTo>
                  <a:pt x="50291" y="56387"/>
                </a:lnTo>
                <a:lnTo>
                  <a:pt x="53339" y="56387"/>
                </a:lnTo>
                <a:lnTo>
                  <a:pt x="49650" y="55773"/>
                </a:lnTo>
                <a:close/>
              </a:path>
              <a:path w="4159250" h="105410">
                <a:moveTo>
                  <a:pt x="49409" y="41889"/>
                </a:moveTo>
                <a:lnTo>
                  <a:pt x="51633" y="44021"/>
                </a:lnTo>
                <a:lnTo>
                  <a:pt x="51755" y="52001"/>
                </a:lnTo>
                <a:lnTo>
                  <a:pt x="48768" y="54863"/>
                </a:lnTo>
                <a:lnTo>
                  <a:pt x="49650" y="55773"/>
                </a:lnTo>
                <a:lnTo>
                  <a:pt x="53339" y="56387"/>
                </a:lnTo>
                <a:lnTo>
                  <a:pt x="54863" y="42798"/>
                </a:lnTo>
                <a:lnTo>
                  <a:pt x="49409" y="41889"/>
                </a:lnTo>
                <a:close/>
              </a:path>
              <a:path w="4159250" h="105410">
                <a:moveTo>
                  <a:pt x="57912" y="42798"/>
                </a:moveTo>
                <a:lnTo>
                  <a:pt x="54863" y="42798"/>
                </a:lnTo>
                <a:lnTo>
                  <a:pt x="53339" y="56387"/>
                </a:lnTo>
                <a:lnTo>
                  <a:pt x="57912" y="56387"/>
                </a:lnTo>
                <a:lnTo>
                  <a:pt x="59740" y="55219"/>
                </a:lnTo>
                <a:lnTo>
                  <a:pt x="57912" y="53466"/>
                </a:lnTo>
                <a:lnTo>
                  <a:pt x="57912" y="45720"/>
                </a:lnTo>
                <a:lnTo>
                  <a:pt x="59740" y="43967"/>
                </a:lnTo>
                <a:lnTo>
                  <a:pt x="57912" y="42798"/>
                </a:lnTo>
                <a:close/>
              </a:path>
              <a:path w="4159250" h="105410">
                <a:moveTo>
                  <a:pt x="59740" y="55219"/>
                </a:moveTo>
                <a:lnTo>
                  <a:pt x="57912" y="56387"/>
                </a:lnTo>
                <a:lnTo>
                  <a:pt x="60960" y="56387"/>
                </a:lnTo>
                <a:lnTo>
                  <a:pt x="59740" y="55219"/>
                </a:lnTo>
                <a:close/>
              </a:path>
              <a:path w="4159250" h="105410">
                <a:moveTo>
                  <a:pt x="65531" y="42798"/>
                </a:moveTo>
                <a:lnTo>
                  <a:pt x="60960" y="42798"/>
                </a:lnTo>
                <a:lnTo>
                  <a:pt x="59740" y="43967"/>
                </a:lnTo>
                <a:lnTo>
                  <a:pt x="62483" y="45720"/>
                </a:lnTo>
                <a:lnTo>
                  <a:pt x="62483" y="53466"/>
                </a:lnTo>
                <a:lnTo>
                  <a:pt x="59864" y="55140"/>
                </a:lnTo>
                <a:lnTo>
                  <a:pt x="59843" y="55317"/>
                </a:lnTo>
                <a:lnTo>
                  <a:pt x="60960" y="56387"/>
                </a:lnTo>
                <a:lnTo>
                  <a:pt x="64007" y="56387"/>
                </a:lnTo>
                <a:lnTo>
                  <a:pt x="65531" y="42798"/>
                </a:lnTo>
                <a:close/>
              </a:path>
              <a:path w="4159250" h="105410">
                <a:moveTo>
                  <a:pt x="71595" y="44228"/>
                </a:moveTo>
                <a:lnTo>
                  <a:pt x="68579" y="47243"/>
                </a:lnTo>
                <a:lnTo>
                  <a:pt x="68650" y="54937"/>
                </a:lnTo>
                <a:lnTo>
                  <a:pt x="70043" y="56387"/>
                </a:lnTo>
                <a:lnTo>
                  <a:pt x="73151" y="53466"/>
                </a:lnTo>
                <a:lnTo>
                  <a:pt x="73151" y="45720"/>
                </a:lnTo>
                <a:lnTo>
                  <a:pt x="71595" y="44228"/>
                </a:lnTo>
                <a:close/>
              </a:path>
              <a:path w="4159250" h="105410">
                <a:moveTo>
                  <a:pt x="4070603" y="36575"/>
                </a:moveTo>
                <a:lnTo>
                  <a:pt x="4066313" y="37852"/>
                </a:lnTo>
                <a:lnTo>
                  <a:pt x="4063169" y="41084"/>
                </a:lnTo>
                <a:lnTo>
                  <a:pt x="4063043" y="52001"/>
                </a:lnTo>
                <a:lnTo>
                  <a:pt x="4067555" y="56387"/>
                </a:lnTo>
                <a:lnTo>
                  <a:pt x="4070055" y="56387"/>
                </a:lnTo>
                <a:lnTo>
                  <a:pt x="4070885" y="56140"/>
                </a:lnTo>
                <a:lnTo>
                  <a:pt x="4072056" y="54937"/>
                </a:lnTo>
                <a:lnTo>
                  <a:pt x="4072127" y="44195"/>
                </a:lnTo>
                <a:lnTo>
                  <a:pt x="4067555" y="39750"/>
                </a:lnTo>
                <a:lnTo>
                  <a:pt x="4071397" y="39750"/>
                </a:lnTo>
                <a:lnTo>
                  <a:pt x="4070603" y="36575"/>
                </a:lnTo>
                <a:close/>
              </a:path>
              <a:path w="4159250" h="105410">
                <a:moveTo>
                  <a:pt x="4073651" y="55317"/>
                </a:moveTo>
                <a:lnTo>
                  <a:pt x="4070885" y="56140"/>
                </a:lnTo>
                <a:lnTo>
                  <a:pt x="4070645" y="56387"/>
                </a:lnTo>
                <a:lnTo>
                  <a:pt x="4073651" y="56387"/>
                </a:lnTo>
                <a:lnTo>
                  <a:pt x="4073651" y="55317"/>
                </a:lnTo>
                <a:close/>
              </a:path>
              <a:path w="4159250" h="105410">
                <a:moveTo>
                  <a:pt x="4074901" y="53764"/>
                </a:moveTo>
                <a:lnTo>
                  <a:pt x="4075175" y="54863"/>
                </a:lnTo>
                <a:lnTo>
                  <a:pt x="4073651" y="55317"/>
                </a:lnTo>
                <a:lnTo>
                  <a:pt x="4073651" y="56387"/>
                </a:lnTo>
                <a:lnTo>
                  <a:pt x="4076699" y="56387"/>
                </a:lnTo>
                <a:lnTo>
                  <a:pt x="4074901" y="53764"/>
                </a:lnTo>
                <a:close/>
              </a:path>
              <a:path w="4159250" h="105410">
                <a:moveTo>
                  <a:pt x="4078223" y="36575"/>
                </a:moveTo>
                <a:lnTo>
                  <a:pt x="4076699" y="36575"/>
                </a:lnTo>
                <a:lnTo>
                  <a:pt x="4073775" y="41084"/>
                </a:lnTo>
                <a:lnTo>
                  <a:pt x="4073683" y="48894"/>
                </a:lnTo>
                <a:lnTo>
                  <a:pt x="4074901" y="53764"/>
                </a:lnTo>
                <a:lnTo>
                  <a:pt x="4076699" y="56387"/>
                </a:lnTo>
                <a:lnTo>
                  <a:pt x="4078223" y="56387"/>
                </a:lnTo>
                <a:lnTo>
                  <a:pt x="4082736" y="52001"/>
                </a:lnTo>
                <a:lnTo>
                  <a:pt x="4082795" y="51434"/>
                </a:lnTo>
                <a:lnTo>
                  <a:pt x="4081271" y="50418"/>
                </a:lnTo>
                <a:lnTo>
                  <a:pt x="4081189" y="39624"/>
                </a:lnTo>
                <a:lnTo>
                  <a:pt x="4078223" y="36575"/>
                </a:lnTo>
                <a:close/>
              </a:path>
              <a:path w="4159250" h="105410">
                <a:moveTo>
                  <a:pt x="4082795" y="51942"/>
                </a:moveTo>
                <a:lnTo>
                  <a:pt x="4078223" y="56387"/>
                </a:lnTo>
                <a:lnTo>
                  <a:pt x="4082795" y="56387"/>
                </a:lnTo>
                <a:lnTo>
                  <a:pt x="4082795" y="51942"/>
                </a:lnTo>
                <a:close/>
              </a:path>
              <a:path w="4159250" h="105410">
                <a:moveTo>
                  <a:pt x="4082795" y="51434"/>
                </a:moveTo>
                <a:lnTo>
                  <a:pt x="4082795" y="56387"/>
                </a:lnTo>
                <a:lnTo>
                  <a:pt x="4084319" y="56387"/>
                </a:lnTo>
                <a:lnTo>
                  <a:pt x="4083644" y="52001"/>
                </a:lnTo>
                <a:lnTo>
                  <a:pt x="4082795" y="51434"/>
                </a:lnTo>
                <a:close/>
              </a:path>
              <a:path w="4159250" h="105410">
                <a:moveTo>
                  <a:pt x="4083644" y="52001"/>
                </a:moveTo>
                <a:lnTo>
                  <a:pt x="4084319" y="56387"/>
                </a:lnTo>
                <a:lnTo>
                  <a:pt x="4088859" y="54937"/>
                </a:lnTo>
                <a:lnTo>
                  <a:pt x="4090372" y="53466"/>
                </a:lnTo>
                <a:lnTo>
                  <a:pt x="4085843" y="53466"/>
                </a:lnTo>
                <a:lnTo>
                  <a:pt x="4083644" y="52001"/>
                </a:lnTo>
                <a:close/>
              </a:path>
              <a:path w="4159250" h="105410">
                <a:moveTo>
                  <a:pt x="4088859" y="54937"/>
                </a:moveTo>
                <a:lnTo>
                  <a:pt x="4084319" y="56387"/>
                </a:lnTo>
                <a:lnTo>
                  <a:pt x="4087367" y="56387"/>
                </a:lnTo>
                <a:lnTo>
                  <a:pt x="4088859" y="54937"/>
                </a:lnTo>
                <a:close/>
              </a:path>
              <a:path w="4159250" h="105410">
                <a:moveTo>
                  <a:pt x="4071397" y="39750"/>
                </a:moveTo>
                <a:lnTo>
                  <a:pt x="4067555" y="39750"/>
                </a:lnTo>
                <a:lnTo>
                  <a:pt x="4071948" y="44021"/>
                </a:lnTo>
                <a:lnTo>
                  <a:pt x="4072056" y="54937"/>
                </a:lnTo>
                <a:lnTo>
                  <a:pt x="4070885" y="56140"/>
                </a:lnTo>
                <a:lnTo>
                  <a:pt x="4073651" y="55317"/>
                </a:lnTo>
                <a:lnTo>
                  <a:pt x="4073527" y="48272"/>
                </a:lnTo>
                <a:lnTo>
                  <a:pt x="4071397" y="39750"/>
                </a:lnTo>
                <a:close/>
              </a:path>
              <a:path w="4159250" h="105410">
                <a:moveTo>
                  <a:pt x="45720" y="41275"/>
                </a:moveTo>
                <a:lnTo>
                  <a:pt x="44196" y="54863"/>
                </a:lnTo>
                <a:lnTo>
                  <a:pt x="49650" y="55773"/>
                </a:lnTo>
                <a:lnTo>
                  <a:pt x="47244" y="53466"/>
                </a:lnTo>
                <a:lnTo>
                  <a:pt x="47244" y="45720"/>
                </a:lnTo>
                <a:lnTo>
                  <a:pt x="50291" y="42798"/>
                </a:lnTo>
                <a:lnTo>
                  <a:pt x="49409" y="41889"/>
                </a:lnTo>
                <a:lnTo>
                  <a:pt x="45720" y="41275"/>
                </a:lnTo>
                <a:close/>
              </a:path>
              <a:path w="4159250" h="105410">
                <a:moveTo>
                  <a:pt x="83057" y="46481"/>
                </a:moveTo>
                <a:lnTo>
                  <a:pt x="82295" y="47243"/>
                </a:lnTo>
                <a:lnTo>
                  <a:pt x="82366" y="54937"/>
                </a:lnTo>
                <a:lnTo>
                  <a:pt x="83057" y="55657"/>
                </a:lnTo>
                <a:lnTo>
                  <a:pt x="83749" y="54937"/>
                </a:lnTo>
                <a:lnTo>
                  <a:pt x="83819" y="47243"/>
                </a:lnTo>
                <a:lnTo>
                  <a:pt x="83057" y="46481"/>
                </a:lnTo>
                <a:close/>
              </a:path>
              <a:path w="4159250" h="105410">
                <a:moveTo>
                  <a:pt x="4073651" y="51942"/>
                </a:moveTo>
                <a:lnTo>
                  <a:pt x="4073651" y="55317"/>
                </a:lnTo>
                <a:lnTo>
                  <a:pt x="4075175" y="54863"/>
                </a:lnTo>
                <a:lnTo>
                  <a:pt x="4074878" y="53731"/>
                </a:lnTo>
                <a:lnTo>
                  <a:pt x="4073651" y="51942"/>
                </a:lnTo>
                <a:close/>
              </a:path>
              <a:path w="4159250" h="105410">
                <a:moveTo>
                  <a:pt x="59740" y="43967"/>
                </a:moveTo>
                <a:lnTo>
                  <a:pt x="57912" y="45720"/>
                </a:lnTo>
                <a:lnTo>
                  <a:pt x="57912" y="53466"/>
                </a:lnTo>
                <a:lnTo>
                  <a:pt x="59740" y="55219"/>
                </a:lnTo>
                <a:lnTo>
                  <a:pt x="62483" y="53466"/>
                </a:lnTo>
                <a:lnTo>
                  <a:pt x="62483" y="45720"/>
                </a:lnTo>
                <a:lnTo>
                  <a:pt x="59740" y="43967"/>
                </a:lnTo>
                <a:close/>
              </a:path>
              <a:path w="4159250" h="105410">
                <a:moveTo>
                  <a:pt x="301751" y="54863"/>
                </a:moveTo>
                <a:lnTo>
                  <a:pt x="298703" y="54863"/>
                </a:lnTo>
                <a:lnTo>
                  <a:pt x="302020" y="55140"/>
                </a:lnTo>
                <a:lnTo>
                  <a:pt x="301751" y="54863"/>
                </a:lnTo>
                <a:close/>
              </a:path>
              <a:path w="4159250" h="105410">
                <a:moveTo>
                  <a:pt x="4091939" y="48810"/>
                </a:moveTo>
                <a:lnTo>
                  <a:pt x="4091880" y="52001"/>
                </a:lnTo>
                <a:lnTo>
                  <a:pt x="4088859" y="54937"/>
                </a:lnTo>
                <a:lnTo>
                  <a:pt x="4093463" y="53466"/>
                </a:lnTo>
                <a:lnTo>
                  <a:pt x="4092454" y="49402"/>
                </a:lnTo>
                <a:lnTo>
                  <a:pt x="4092340" y="49221"/>
                </a:lnTo>
                <a:lnTo>
                  <a:pt x="4091939" y="48810"/>
                </a:lnTo>
                <a:close/>
              </a:path>
              <a:path w="4159250" h="105410">
                <a:moveTo>
                  <a:pt x="40426" y="54173"/>
                </a:moveTo>
                <a:lnTo>
                  <a:pt x="41148" y="54863"/>
                </a:lnTo>
                <a:lnTo>
                  <a:pt x="44196" y="54863"/>
                </a:lnTo>
                <a:lnTo>
                  <a:pt x="40426" y="54173"/>
                </a:lnTo>
                <a:close/>
              </a:path>
              <a:path w="4159250" h="105410">
                <a:moveTo>
                  <a:pt x="42672" y="41275"/>
                </a:moveTo>
                <a:lnTo>
                  <a:pt x="41147" y="41275"/>
                </a:lnTo>
                <a:lnTo>
                  <a:pt x="38282" y="44021"/>
                </a:lnTo>
                <a:lnTo>
                  <a:pt x="38160" y="52001"/>
                </a:lnTo>
                <a:lnTo>
                  <a:pt x="40426" y="54173"/>
                </a:lnTo>
                <a:lnTo>
                  <a:pt x="44196" y="54863"/>
                </a:lnTo>
                <a:lnTo>
                  <a:pt x="44352" y="53466"/>
                </a:lnTo>
                <a:lnTo>
                  <a:pt x="41148" y="53466"/>
                </a:lnTo>
                <a:lnTo>
                  <a:pt x="44196" y="50418"/>
                </a:lnTo>
                <a:lnTo>
                  <a:pt x="44132" y="42735"/>
                </a:lnTo>
                <a:lnTo>
                  <a:pt x="42672" y="41275"/>
                </a:lnTo>
                <a:close/>
              </a:path>
              <a:path w="4159250" h="105410">
                <a:moveTo>
                  <a:pt x="50358" y="42798"/>
                </a:moveTo>
                <a:lnTo>
                  <a:pt x="47244" y="45720"/>
                </a:lnTo>
                <a:lnTo>
                  <a:pt x="47244" y="53466"/>
                </a:lnTo>
                <a:lnTo>
                  <a:pt x="48701" y="54863"/>
                </a:lnTo>
                <a:lnTo>
                  <a:pt x="51755" y="52001"/>
                </a:lnTo>
                <a:lnTo>
                  <a:pt x="51815" y="44195"/>
                </a:lnTo>
                <a:lnTo>
                  <a:pt x="50358" y="42798"/>
                </a:lnTo>
                <a:close/>
              </a:path>
              <a:path w="4159250" h="105410">
                <a:moveTo>
                  <a:pt x="177265" y="50739"/>
                </a:moveTo>
                <a:lnTo>
                  <a:pt x="181260" y="53403"/>
                </a:lnTo>
                <a:lnTo>
                  <a:pt x="181355" y="54863"/>
                </a:lnTo>
                <a:lnTo>
                  <a:pt x="185927" y="51942"/>
                </a:lnTo>
                <a:lnTo>
                  <a:pt x="190499" y="51942"/>
                </a:lnTo>
                <a:lnTo>
                  <a:pt x="177265" y="50739"/>
                </a:lnTo>
                <a:close/>
              </a:path>
              <a:path w="4159250" h="105410">
                <a:moveTo>
                  <a:pt x="38100" y="39750"/>
                </a:moveTo>
                <a:lnTo>
                  <a:pt x="37995" y="41691"/>
                </a:lnTo>
                <a:lnTo>
                  <a:pt x="37838" y="42322"/>
                </a:lnTo>
                <a:lnTo>
                  <a:pt x="37723" y="43140"/>
                </a:lnTo>
                <a:lnTo>
                  <a:pt x="36575" y="53466"/>
                </a:lnTo>
                <a:lnTo>
                  <a:pt x="40426" y="54173"/>
                </a:lnTo>
                <a:lnTo>
                  <a:pt x="38160" y="52001"/>
                </a:lnTo>
                <a:lnTo>
                  <a:pt x="38100" y="44195"/>
                </a:lnTo>
                <a:lnTo>
                  <a:pt x="41147" y="41275"/>
                </a:lnTo>
                <a:lnTo>
                  <a:pt x="42672" y="41275"/>
                </a:lnTo>
                <a:lnTo>
                  <a:pt x="41910" y="40512"/>
                </a:lnTo>
                <a:lnTo>
                  <a:pt x="38100" y="39750"/>
                </a:lnTo>
                <a:close/>
              </a:path>
              <a:path w="4159250" h="105410">
                <a:moveTo>
                  <a:pt x="3835907" y="53466"/>
                </a:moveTo>
                <a:lnTo>
                  <a:pt x="3831335" y="53466"/>
                </a:lnTo>
                <a:lnTo>
                  <a:pt x="3830986" y="53991"/>
                </a:lnTo>
                <a:lnTo>
                  <a:pt x="3835907" y="53466"/>
                </a:lnTo>
                <a:close/>
              </a:path>
              <a:path w="4159250" h="105410">
                <a:moveTo>
                  <a:pt x="4073651" y="48767"/>
                </a:moveTo>
                <a:lnTo>
                  <a:pt x="4073691" y="52001"/>
                </a:lnTo>
                <a:lnTo>
                  <a:pt x="4074901" y="53764"/>
                </a:lnTo>
                <a:lnTo>
                  <a:pt x="4073651" y="48767"/>
                </a:lnTo>
                <a:close/>
              </a:path>
              <a:path w="4159250" h="105410">
                <a:moveTo>
                  <a:pt x="266699" y="53466"/>
                </a:moveTo>
                <a:lnTo>
                  <a:pt x="263651" y="53466"/>
                </a:lnTo>
                <a:lnTo>
                  <a:pt x="267113" y="53731"/>
                </a:lnTo>
                <a:lnTo>
                  <a:pt x="266699" y="53466"/>
                </a:lnTo>
                <a:close/>
              </a:path>
              <a:path w="4159250" h="105410">
                <a:moveTo>
                  <a:pt x="32874" y="53031"/>
                </a:moveTo>
                <a:lnTo>
                  <a:pt x="33527" y="53466"/>
                </a:lnTo>
                <a:lnTo>
                  <a:pt x="35051" y="53466"/>
                </a:lnTo>
                <a:lnTo>
                  <a:pt x="32874" y="53031"/>
                </a:lnTo>
                <a:close/>
              </a:path>
              <a:path w="4159250" h="105410">
                <a:moveTo>
                  <a:pt x="34442" y="39750"/>
                </a:moveTo>
                <a:lnTo>
                  <a:pt x="33527" y="39750"/>
                </a:lnTo>
                <a:lnTo>
                  <a:pt x="29529" y="42416"/>
                </a:lnTo>
                <a:lnTo>
                  <a:pt x="29081" y="44449"/>
                </a:lnTo>
                <a:lnTo>
                  <a:pt x="28956" y="50418"/>
                </a:lnTo>
                <a:lnTo>
                  <a:pt x="32874" y="53031"/>
                </a:lnTo>
                <a:lnTo>
                  <a:pt x="35051" y="53466"/>
                </a:lnTo>
                <a:lnTo>
                  <a:pt x="35432" y="51942"/>
                </a:lnTo>
                <a:lnTo>
                  <a:pt x="33527" y="51942"/>
                </a:lnTo>
                <a:lnTo>
                  <a:pt x="36067" y="49402"/>
                </a:lnTo>
                <a:lnTo>
                  <a:pt x="36549" y="47476"/>
                </a:lnTo>
                <a:lnTo>
                  <a:pt x="36454" y="41147"/>
                </a:lnTo>
                <a:lnTo>
                  <a:pt x="35560" y="40216"/>
                </a:lnTo>
                <a:lnTo>
                  <a:pt x="34442" y="39750"/>
                </a:lnTo>
                <a:close/>
              </a:path>
              <a:path w="4159250" h="105410">
                <a:moveTo>
                  <a:pt x="37795" y="42494"/>
                </a:moveTo>
                <a:lnTo>
                  <a:pt x="36697" y="46886"/>
                </a:lnTo>
                <a:lnTo>
                  <a:pt x="36575" y="48894"/>
                </a:lnTo>
                <a:lnTo>
                  <a:pt x="36067" y="49402"/>
                </a:lnTo>
                <a:lnTo>
                  <a:pt x="35051" y="53466"/>
                </a:lnTo>
                <a:lnTo>
                  <a:pt x="36575" y="53466"/>
                </a:lnTo>
                <a:lnTo>
                  <a:pt x="37795" y="42494"/>
                </a:lnTo>
                <a:close/>
              </a:path>
              <a:path w="4159250" h="105410">
                <a:moveTo>
                  <a:pt x="41910" y="40512"/>
                </a:moveTo>
                <a:lnTo>
                  <a:pt x="44132" y="42735"/>
                </a:lnTo>
                <a:lnTo>
                  <a:pt x="44196" y="50418"/>
                </a:lnTo>
                <a:lnTo>
                  <a:pt x="41148" y="53466"/>
                </a:lnTo>
                <a:lnTo>
                  <a:pt x="44352" y="53466"/>
                </a:lnTo>
                <a:lnTo>
                  <a:pt x="45720" y="41275"/>
                </a:lnTo>
                <a:lnTo>
                  <a:pt x="41910" y="40512"/>
                </a:lnTo>
                <a:close/>
              </a:path>
              <a:path w="4159250" h="105410">
                <a:moveTo>
                  <a:pt x="163575" y="49402"/>
                </a:moveTo>
                <a:lnTo>
                  <a:pt x="166115" y="51942"/>
                </a:lnTo>
                <a:lnTo>
                  <a:pt x="166115" y="53466"/>
                </a:lnTo>
                <a:lnTo>
                  <a:pt x="169163" y="50418"/>
                </a:lnTo>
                <a:lnTo>
                  <a:pt x="173735" y="50418"/>
                </a:lnTo>
                <a:lnTo>
                  <a:pt x="163575" y="49402"/>
                </a:lnTo>
                <a:close/>
              </a:path>
              <a:path w="4159250" h="105410">
                <a:moveTo>
                  <a:pt x="4088891" y="35051"/>
                </a:moveTo>
                <a:lnTo>
                  <a:pt x="4083245" y="36181"/>
                </a:lnTo>
                <a:lnTo>
                  <a:pt x="4082839" y="36575"/>
                </a:lnTo>
                <a:lnTo>
                  <a:pt x="4082799" y="46503"/>
                </a:lnTo>
                <a:lnTo>
                  <a:pt x="4083644" y="52001"/>
                </a:lnTo>
                <a:lnTo>
                  <a:pt x="4085843" y="53466"/>
                </a:lnTo>
                <a:lnTo>
                  <a:pt x="4090372" y="53466"/>
                </a:lnTo>
                <a:lnTo>
                  <a:pt x="4091880" y="52001"/>
                </a:lnTo>
                <a:lnTo>
                  <a:pt x="4091898" y="48767"/>
                </a:lnTo>
                <a:lnTo>
                  <a:pt x="4090539" y="47370"/>
                </a:lnTo>
                <a:lnTo>
                  <a:pt x="4090415" y="41190"/>
                </a:lnTo>
                <a:lnTo>
                  <a:pt x="4089922" y="39201"/>
                </a:lnTo>
                <a:lnTo>
                  <a:pt x="4087367" y="36575"/>
                </a:lnTo>
                <a:lnTo>
                  <a:pt x="4089270" y="36575"/>
                </a:lnTo>
                <a:lnTo>
                  <a:pt x="4088891" y="35051"/>
                </a:lnTo>
                <a:close/>
              </a:path>
              <a:path w="4159250" h="105410">
                <a:moveTo>
                  <a:pt x="4092433" y="49317"/>
                </a:moveTo>
                <a:lnTo>
                  <a:pt x="4093463" y="53466"/>
                </a:lnTo>
                <a:lnTo>
                  <a:pt x="4097527" y="52789"/>
                </a:lnTo>
                <a:lnTo>
                  <a:pt x="4098797" y="51942"/>
                </a:lnTo>
                <a:lnTo>
                  <a:pt x="4094987" y="51942"/>
                </a:lnTo>
                <a:lnTo>
                  <a:pt x="4092433" y="49317"/>
                </a:lnTo>
                <a:close/>
              </a:path>
              <a:path w="4159250" h="105410">
                <a:moveTo>
                  <a:pt x="4097527" y="52789"/>
                </a:moveTo>
                <a:lnTo>
                  <a:pt x="4093463" y="53466"/>
                </a:lnTo>
                <a:lnTo>
                  <a:pt x="4096511" y="53466"/>
                </a:lnTo>
                <a:lnTo>
                  <a:pt x="4097527" y="52789"/>
                </a:lnTo>
                <a:close/>
              </a:path>
              <a:path w="4159250" h="105410">
                <a:moveTo>
                  <a:pt x="3950207" y="44195"/>
                </a:moveTo>
                <a:lnTo>
                  <a:pt x="3948683" y="44195"/>
                </a:lnTo>
                <a:lnTo>
                  <a:pt x="3950207" y="53403"/>
                </a:lnTo>
                <a:lnTo>
                  <a:pt x="3950207" y="44195"/>
                </a:lnTo>
                <a:close/>
              </a:path>
              <a:path w="4159250" h="105410">
                <a:moveTo>
                  <a:pt x="28956" y="47243"/>
                </a:moveTo>
                <a:lnTo>
                  <a:pt x="28321" y="47905"/>
                </a:lnTo>
                <a:lnTo>
                  <a:pt x="27432" y="51942"/>
                </a:lnTo>
                <a:lnTo>
                  <a:pt x="32874" y="53031"/>
                </a:lnTo>
                <a:lnTo>
                  <a:pt x="28956" y="50418"/>
                </a:lnTo>
                <a:lnTo>
                  <a:pt x="28956" y="47243"/>
                </a:lnTo>
                <a:close/>
              </a:path>
              <a:path w="4159250" h="105410">
                <a:moveTo>
                  <a:pt x="4101083" y="50376"/>
                </a:moveTo>
                <a:lnTo>
                  <a:pt x="4097527" y="52789"/>
                </a:lnTo>
                <a:lnTo>
                  <a:pt x="4102607" y="51942"/>
                </a:lnTo>
                <a:lnTo>
                  <a:pt x="4101083" y="50376"/>
                </a:lnTo>
                <a:close/>
              </a:path>
              <a:path w="4159250" h="105410">
                <a:moveTo>
                  <a:pt x="211835" y="51942"/>
                </a:moveTo>
                <a:lnTo>
                  <a:pt x="207263" y="51942"/>
                </a:lnTo>
                <a:lnTo>
                  <a:pt x="212271" y="52360"/>
                </a:lnTo>
                <a:lnTo>
                  <a:pt x="211835" y="51942"/>
                </a:lnTo>
                <a:close/>
              </a:path>
              <a:path w="4159250" h="105410">
                <a:moveTo>
                  <a:pt x="3860291" y="51942"/>
                </a:moveTo>
                <a:lnTo>
                  <a:pt x="3857243" y="51942"/>
                </a:lnTo>
                <a:lnTo>
                  <a:pt x="3857034" y="52146"/>
                </a:lnTo>
                <a:lnTo>
                  <a:pt x="3860291" y="51942"/>
                </a:lnTo>
                <a:close/>
              </a:path>
              <a:path w="4159250" h="105410">
                <a:moveTo>
                  <a:pt x="4082795" y="46481"/>
                </a:moveTo>
                <a:lnTo>
                  <a:pt x="4082795" y="51434"/>
                </a:lnTo>
                <a:lnTo>
                  <a:pt x="4083644" y="52001"/>
                </a:lnTo>
                <a:lnTo>
                  <a:pt x="4082795" y="46481"/>
                </a:lnTo>
                <a:close/>
              </a:path>
              <a:path w="4159250" h="105410">
                <a:moveTo>
                  <a:pt x="25400" y="51434"/>
                </a:moveTo>
                <a:lnTo>
                  <a:pt x="25908" y="51942"/>
                </a:lnTo>
                <a:lnTo>
                  <a:pt x="27432" y="51942"/>
                </a:lnTo>
                <a:lnTo>
                  <a:pt x="25400" y="51434"/>
                </a:lnTo>
                <a:close/>
              </a:path>
              <a:path w="4159250" h="105410">
                <a:moveTo>
                  <a:pt x="27371" y="38099"/>
                </a:moveTo>
                <a:lnTo>
                  <a:pt x="25908" y="38099"/>
                </a:lnTo>
                <a:lnTo>
                  <a:pt x="24668" y="39391"/>
                </a:lnTo>
                <a:lnTo>
                  <a:pt x="24384" y="40036"/>
                </a:lnTo>
                <a:lnTo>
                  <a:pt x="24363" y="45762"/>
                </a:lnTo>
                <a:lnTo>
                  <a:pt x="22860" y="48894"/>
                </a:lnTo>
                <a:lnTo>
                  <a:pt x="25400" y="51434"/>
                </a:lnTo>
                <a:lnTo>
                  <a:pt x="27432" y="51942"/>
                </a:lnTo>
                <a:lnTo>
                  <a:pt x="27767" y="50418"/>
                </a:lnTo>
                <a:lnTo>
                  <a:pt x="25908" y="50418"/>
                </a:lnTo>
                <a:lnTo>
                  <a:pt x="28321" y="47905"/>
                </a:lnTo>
                <a:lnTo>
                  <a:pt x="28926" y="45156"/>
                </a:lnTo>
                <a:lnTo>
                  <a:pt x="28834" y="39624"/>
                </a:lnTo>
                <a:lnTo>
                  <a:pt x="27371" y="38099"/>
                </a:lnTo>
                <a:close/>
              </a:path>
              <a:path w="4159250" h="105410">
                <a:moveTo>
                  <a:pt x="36067" y="49402"/>
                </a:moveTo>
                <a:lnTo>
                  <a:pt x="33527" y="51942"/>
                </a:lnTo>
                <a:lnTo>
                  <a:pt x="35432" y="51942"/>
                </a:lnTo>
                <a:lnTo>
                  <a:pt x="36067" y="49402"/>
                </a:lnTo>
                <a:close/>
              </a:path>
              <a:path w="4159250" h="105410">
                <a:moveTo>
                  <a:pt x="153923" y="48894"/>
                </a:moveTo>
                <a:lnTo>
                  <a:pt x="147827" y="48894"/>
                </a:lnTo>
                <a:lnTo>
                  <a:pt x="150875" y="51942"/>
                </a:lnTo>
                <a:lnTo>
                  <a:pt x="153923" y="48894"/>
                </a:lnTo>
                <a:close/>
              </a:path>
              <a:path w="4159250" h="105410">
                <a:moveTo>
                  <a:pt x="4066313" y="37852"/>
                </a:moveTo>
                <a:lnTo>
                  <a:pt x="4060149" y="39687"/>
                </a:lnTo>
                <a:lnTo>
                  <a:pt x="4060052" y="40216"/>
                </a:lnTo>
                <a:lnTo>
                  <a:pt x="4062983" y="51942"/>
                </a:lnTo>
                <a:lnTo>
                  <a:pt x="4062983" y="39750"/>
                </a:lnTo>
                <a:lnTo>
                  <a:pt x="4064466" y="39750"/>
                </a:lnTo>
                <a:lnTo>
                  <a:pt x="4066313" y="37852"/>
                </a:lnTo>
                <a:close/>
              </a:path>
              <a:path w="4159250" h="105410">
                <a:moveTo>
                  <a:pt x="4099559" y="32130"/>
                </a:moveTo>
                <a:lnTo>
                  <a:pt x="4093195" y="33873"/>
                </a:lnTo>
                <a:lnTo>
                  <a:pt x="4090415" y="36575"/>
                </a:lnTo>
                <a:lnTo>
                  <a:pt x="4090457" y="39750"/>
                </a:lnTo>
                <a:lnTo>
                  <a:pt x="4091857" y="41190"/>
                </a:lnTo>
                <a:lnTo>
                  <a:pt x="4091976" y="47476"/>
                </a:lnTo>
                <a:lnTo>
                  <a:pt x="4092409" y="49221"/>
                </a:lnTo>
                <a:lnTo>
                  <a:pt x="4092516" y="49402"/>
                </a:lnTo>
                <a:lnTo>
                  <a:pt x="4094987" y="51942"/>
                </a:lnTo>
                <a:lnTo>
                  <a:pt x="4098797" y="51942"/>
                </a:lnTo>
                <a:lnTo>
                  <a:pt x="4101083" y="50418"/>
                </a:lnTo>
                <a:lnTo>
                  <a:pt x="4098159" y="47370"/>
                </a:lnTo>
                <a:lnTo>
                  <a:pt x="4098035" y="35136"/>
                </a:lnTo>
                <a:lnTo>
                  <a:pt x="4096511" y="33654"/>
                </a:lnTo>
                <a:lnTo>
                  <a:pt x="4099794" y="33654"/>
                </a:lnTo>
                <a:lnTo>
                  <a:pt x="4099559" y="32130"/>
                </a:lnTo>
                <a:close/>
              </a:path>
              <a:path w="4159250" h="105410">
                <a:moveTo>
                  <a:pt x="4101083" y="42036"/>
                </a:moveTo>
                <a:lnTo>
                  <a:pt x="4101125" y="50418"/>
                </a:lnTo>
                <a:lnTo>
                  <a:pt x="4102607" y="51942"/>
                </a:lnTo>
                <a:lnTo>
                  <a:pt x="4101083" y="42036"/>
                </a:lnTo>
                <a:close/>
              </a:path>
              <a:path w="4159250" h="105410">
                <a:moveTo>
                  <a:pt x="4107179" y="32130"/>
                </a:moveTo>
                <a:lnTo>
                  <a:pt x="4102607" y="32130"/>
                </a:lnTo>
                <a:lnTo>
                  <a:pt x="4099949" y="33829"/>
                </a:lnTo>
                <a:lnTo>
                  <a:pt x="4099887" y="34257"/>
                </a:lnTo>
                <a:lnTo>
                  <a:pt x="4100371" y="37407"/>
                </a:lnTo>
                <a:lnTo>
                  <a:pt x="4101083" y="38099"/>
                </a:lnTo>
                <a:lnTo>
                  <a:pt x="4101191" y="42735"/>
                </a:lnTo>
                <a:lnTo>
                  <a:pt x="4102607" y="51942"/>
                </a:lnTo>
                <a:lnTo>
                  <a:pt x="4107179" y="51942"/>
                </a:lnTo>
                <a:lnTo>
                  <a:pt x="4108542" y="49842"/>
                </a:lnTo>
                <a:lnTo>
                  <a:pt x="4108314" y="46886"/>
                </a:lnTo>
                <a:lnTo>
                  <a:pt x="4107221" y="45762"/>
                </a:lnTo>
                <a:lnTo>
                  <a:pt x="4107179" y="35051"/>
                </a:lnTo>
                <a:lnTo>
                  <a:pt x="4107388" y="34848"/>
                </a:lnTo>
                <a:lnTo>
                  <a:pt x="4107179" y="32130"/>
                </a:lnTo>
                <a:close/>
              </a:path>
              <a:path w="4159250" h="105410">
                <a:moveTo>
                  <a:pt x="4108542" y="49842"/>
                </a:moveTo>
                <a:lnTo>
                  <a:pt x="4107179" y="51942"/>
                </a:lnTo>
                <a:lnTo>
                  <a:pt x="4108703" y="51942"/>
                </a:lnTo>
                <a:lnTo>
                  <a:pt x="4108542" y="49842"/>
                </a:lnTo>
                <a:close/>
              </a:path>
              <a:path w="4159250" h="105410">
                <a:moveTo>
                  <a:pt x="4109601" y="48209"/>
                </a:moveTo>
                <a:lnTo>
                  <a:pt x="4108542" y="49842"/>
                </a:lnTo>
                <a:lnTo>
                  <a:pt x="4108703" y="51942"/>
                </a:lnTo>
                <a:lnTo>
                  <a:pt x="4110189" y="51695"/>
                </a:lnTo>
                <a:lnTo>
                  <a:pt x="4109663" y="48272"/>
                </a:lnTo>
                <a:close/>
              </a:path>
              <a:path w="4159250" h="105410">
                <a:moveTo>
                  <a:pt x="4110189" y="51695"/>
                </a:moveTo>
                <a:lnTo>
                  <a:pt x="4108703" y="51942"/>
                </a:lnTo>
                <a:lnTo>
                  <a:pt x="4110227" y="51942"/>
                </a:lnTo>
                <a:lnTo>
                  <a:pt x="4110189" y="51695"/>
                </a:lnTo>
                <a:close/>
              </a:path>
              <a:path w="4159250" h="105410">
                <a:moveTo>
                  <a:pt x="4114160" y="51033"/>
                </a:moveTo>
                <a:lnTo>
                  <a:pt x="4110189" y="51695"/>
                </a:lnTo>
                <a:lnTo>
                  <a:pt x="4110227" y="51942"/>
                </a:lnTo>
                <a:lnTo>
                  <a:pt x="4113275" y="51942"/>
                </a:lnTo>
                <a:lnTo>
                  <a:pt x="4114160" y="51033"/>
                </a:lnTo>
                <a:close/>
              </a:path>
              <a:path w="4159250" h="105410">
                <a:moveTo>
                  <a:pt x="4109663" y="48272"/>
                </a:moveTo>
                <a:lnTo>
                  <a:pt x="4110189" y="51695"/>
                </a:lnTo>
                <a:lnTo>
                  <a:pt x="4114160" y="51033"/>
                </a:lnTo>
                <a:lnTo>
                  <a:pt x="4114758" y="50418"/>
                </a:lnTo>
                <a:lnTo>
                  <a:pt x="4111751" y="50418"/>
                </a:lnTo>
                <a:lnTo>
                  <a:pt x="4109663" y="48272"/>
                </a:lnTo>
                <a:close/>
              </a:path>
              <a:path w="4159250" h="105410">
                <a:moveTo>
                  <a:pt x="22860" y="43497"/>
                </a:moveTo>
                <a:lnTo>
                  <a:pt x="21336" y="50418"/>
                </a:lnTo>
                <a:lnTo>
                  <a:pt x="25400" y="51434"/>
                </a:lnTo>
                <a:lnTo>
                  <a:pt x="22860" y="48894"/>
                </a:lnTo>
                <a:lnTo>
                  <a:pt x="22860" y="43497"/>
                </a:lnTo>
                <a:close/>
              </a:path>
              <a:path w="4159250" h="105410">
                <a:moveTo>
                  <a:pt x="4081271" y="39708"/>
                </a:moveTo>
                <a:lnTo>
                  <a:pt x="4081271" y="50418"/>
                </a:lnTo>
                <a:lnTo>
                  <a:pt x="4082795" y="51434"/>
                </a:lnTo>
                <a:lnTo>
                  <a:pt x="4082678" y="45720"/>
                </a:lnTo>
                <a:lnTo>
                  <a:pt x="4081856" y="40376"/>
                </a:lnTo>
                <a:lnTo>
                  <a:pt x="4081766" y="40216"/>
                </a:lnTo>
                <a:lnTo>
                  <a:pt x="4081271" y="39708"/>
                </a:lnTo>
                <a:close/>
              </a:path>
              <a:path w="4159250" h="105410">
                <a:moveTo>
                  <a:pt x="4116303" y="48831"/>
                </a:moveTo>
                <a:lnTo>
                  <a:pt x="4114160" y="51033"/>
                </a:lnTo>
                <a:lnTo>
                  <a:pt x="4117847" y="50418"/>
                </a:lnTo>
                <a:lnTo>
                  <a:pt x="4116303" y="48831"/>
                </a:lnTo>
                <a:close/>
              </a:path>
              <a:path w="4159250" h="105410">
                <a:moveTo>
                  <a:pt x="176783" y="50418"/>
                </a:moveTo>
                <a:lnTo>
                  <a:pt x="173735" y="50418"/>
                </a:lnTo>
                <a:lnTo>
                  <a:pt x="177265" y="50739"/>
                </a:lnTo>
                <a:lnTo>
                  <a:pt x="176783" y="50418"/>
                </a:lnTo>
                <a:close/>
              </a:path>
              <a:path w="4159250" h="105410">
                <a:moveTo>
                  <a:pt x="3884675" y="50418"/>
                </a:moveTo>
                <a:lnTo>
                  <a:pt x="3880103" y="50418"/>
                </a:lnTo>
                <a:lnTo>
                  <a:pt x="3879789" y="50724"/>
                </a:lnTo>
                <a:lnTo>
                  <a:pt x="3884675" y="50418"/>
                </a:lnTo>
                <a:close/>
              </a:path>
              <a:path w="4159250" h="105410">
                <a:moveTo>
                  <a:pt x="15239" y="47243"/>
                </a:moveTo>
                <a:lnTo>
                  <a:pt x="18287" y="50418"/>
                </a:lnTo>
                <a:lnTo>
                  <a:pt x="19812" y="50418"/>
                </a:lnTo>
                <a:lnTo>
                  <a:pt x="15239" y="47243"/>
                </a:lnTo>
                <a:close/>
              </a:path>
              <a:path w="4159250" h="105410">
                <a:moveTo>
                  <a:pt x="21336" y="38099"/>
                </a:moveTo>
                <a:lnTo>
                  <a:pt x="18287" y="41147"/>
                </a:lnTo>
                <a:lnTo>
                  <a:pt x="15464" y="46794"/>
                </a:lnTo>
                <a:lnTo>
                  <a:pt x="15361" y="47328"/>
                </a:lnTo>
                <a:lnTo>
                  <a:pt x="19812" y="50418"/>
                </a:lnTo>
                <a:lnTo>
                  <a:pt x="21881" y="45720"/>
                </a:lnTo>
                <a:lnTo>
                  <a:pt x="18287" y="45720"/>
                </a:lnTo>
                <a:lnTo>
                  <a:pt x="21336" y="42798"/>
                </a:lnTo>
                <a:lnTo>
                  <a:pt x="21336" y="38099"/>
                </a:lnTo>
                <a:close/>
              </a:path>
              <a:path w="4159250" h="105410">
                <a:moveTo>
                  <a:pt x="22860" y="43497"/>
                </a:moveTo>
                <a:lnTo>
                  <a:pt x="19812" y="50418"/>
                </a:lnTo>
                <a:lnTo>
                  <a:pt x="21336" y="50418"/>
                </a:lnTo>
                <a:lnTo>
                  <a:pt x="22860" y="43497"/>
                </a:lnTo>
                <a:close/>
              </a:path>
              <a:path w="4159250" h="105410">
                <a:moveTo>
                  <a:pt x="28321" y="47905"/>
                </a:moveTo>
                <a:lnTo>
                  <a:pt x="25908" y="50418"/>
                </a:lnTo>
                <a:lnTo>
                  <a:pt x="27767" y="50418"/>
                </a:lnTo>
                <a:lnTo>
                  <a:pt x="28321" y="47905"/>
                </a:lnTo>
                <a:close/>
              </a:path>
              <a:path w="4159250" h="105410">
                <a:moveTo>
                  <a:pt x="120759" y="46099"/>
                </a:moveTo>
                <a:lnTo>
                  <a:pt x="123322" y="48767"/>
                </a:lnTo>
                <a:lnTo>
                  <a:pt x="123443" y="50418"/>
                </a:lnTo>
                <a:lnTo>
                  <a:pt x="126491" y="47243"/>
                </a:lnTo>
                <a:lnTo>
                  <a:pt x="131063" y="47243"/>
                </a:lnTo>
                <a:lnTo>
                  <a:pt x="120759" y="46099"/>
                </a:lnTo>
                <a:close/>
              </a:path>
              <a:path w="4159250" h="105410">
                <a:moveTo>
                  <a:pt x="134510" y="47658"/>
                </a:moveTo>
                <a:lnTo>
                  <a:pt x="137159" y="50418"/>
                </a:lnTo>
                <a:lnTo>
                  <a:pt x="138683" y="48894"/>
                </a:lnTo>
                <a:lnTo>
                  <a:pt x="144779" y="48894"/>
                </a:lnTo>
                <a:lnTo>
                  <a:pt x="134510" y="47658"/>
                </a:lnTo>
                <a:close/>
              </a:path>
              <a:path w="4159250" h="105410">
                <a:moveTo>
                  <a:pt x="4114837" y="30854"/>
                </a:moveTo>
                <a:lnTo>
                  <a:pt x="4110805" y="31526"/>
                </a:lnTo>
                <a:lnTo>
                  <a:pt x="4108437" y="33829"/>
                </a:lnTo>
                <a:lnTo>
                  <a:pt x="4110227" y="36575"/>
                </a:lnTo>
                <a:lnTo>
                  <a:pt x="4110172" y="47328"/>
                </a:lnTo>
                <a:lnTo>
                  <a:pt x="4109643" y="48144"/>
                </a:lnTo>
                <a:lnTo>
                  <a:pt x="4109663" y="48272"/>
                </a:lnTo>
                <a:lnTo>
                  <a:pt x="4111751" y="50418"/>
                </a:lnTo>
                <a:lnTo>
                  <a:pt x="4114758" y="50418"/>
                </a:lnTo>
                <a:lnTo>
                  <a:pt x="4116241" y="48894"/>
                </a:lnTo>
                <a:lnTo>
                  <a:pt x="4116241" y="48767"/>
                </a:lnTo>
                <a:lnTo>
                  <a:pt x="4113317" y="45762"/>
                </a:lnTo>
                <a:lnTo>
                  <a:pt x="4113391" y="33536"/>
                </a:lnTo>
                <a:lnTo>
                  <a:pt x="4114190" y="32715"/>
                </a:lnTo>
                <a:lnTo>
                  <a:pt x="4113275" y="32130"/>
                </a:lnTo>
                <a:lnTo>
                  <a:pt x="4114758" y="32130"/>
                </a:lnTo>
                <a:lnTo>
                  <a:pt x="4114837" y="30854"/>
                </a:lnTo>
                <a:close/>
              </a:path>
              <a:path w="4159250" h="105410">
                <a:moveTo>
                  <a:pt x="4117426" y="47677"/>
                </a:moveTo>
                <a:lnTo>
                  <a:pt x="4116365" y="48767"/>
                </a:lnTo>
                <a:lnTo>
                  <a:pt x="4116365" y="48894"/>
                </a:lnTo>
                <a:lnTo>
                  <a:pt x="4117847" y="50418"/>
                </a:lnTo>
                <a:lnTo>
                  <a:pt x="4117426" y="47677"/>
                </a:lnTo>
                <a:close/>
              </a:path>
              <a:path w="4159250" h="105410">
                <a:moveTo>
                  <a:pt x="4117621" y="47476"/>
                </a:moveTo>
                <a:lnTo>
                  <a:pt x="4117498" y="48144"/>
                </a:lnTo>
                <a:lnTo>
                  <a:pt x="4117847" y="50418"/>
                </a:lnTo>
                <a:lnTo>
                  <a:pt x="4117621" y="47476"/>
                </a:lnTo>
                <a:close/>
              </a:path>
              <a:path w="4159250" h="105410">
                <a:moveTo>
                  <a:pt x="4117847" y="44195"/>
                </a:moveTo>
                <a:lnTo>
                  <a:pt x="4117720" y="48767"/>
                </a:lnTo>
                <a:lnTo>
                  <a:pt x="4117847" y="50418"/>
                </a:lnTo>
                <a:lnTo>
                  <a:pt x="4123524" y="49283"/>
                </a:lnTo>
                <a:lnTo>
                  <a:pt x="4123902" y="48894"/>
                </a:lnTo>
                <a:lnTo>
                  <a:pt x="4122419" y="48894"/>
                </a:lnTo>
                <a:lnTo>
                  <a:pt x="4117847" y="44195"/>
                </a:lnTo>
                <a:close/>
              </a:path>
              <a:path w="4159250" h="105410">
                <a:moveTo>
                  <a:pt x="4123524" y="49283"/>
                </a:moveTo>
                <a:lnTo>
                  <a:pt x="4117847" y="50418"/>
                </a:lnTo>
                <a:lnTo>
                  <a:pt x="4122419" y="50418"/>
                </a:lnTo>
                <a:lnTo>
                  <a:pt x="4123524" y="49283"/>
                </a:lnTo>
                <a:close/>
              </a:path>
              <a:path w="4159250" h="105410">
                <a:moveTo>
                  <a:pt x="4126970" y="45741"/>
                </a:moveTo>
                <a:lnTo>
                  <a:pt x="4125426" y="47328"/>
                </a:lnTo>
                <a:lnTo>
                  <a:pt x="4125353" y="48144"/>
                </a:lnTo>
                <a:lnTo>
                  <a:pt x="4125467" y="48894"/>
                </a:lnTo>
                <a:lnTo>
                  <a:pt x="4123524" y="49283"/>
                </a:lnTo>
                <a:lnTo>
                  <a:pt x="4122419" y="50418"/>
                </a:lnTo>
                <a:lnTo>
                  <a:pt x="4128515" y="50418"/>
                </a:lnTo>
                <a:lnTo>
                  <a:pt x="4129998" y="48894"/>
                </a:lnTo>
                <a:lnTo>
                  <a:pt x="4129888" y="47905"/>
                </a:lnTo>
                <a:lnTo>
                  <a:pt x="4129787" y="47243"/>
                </a:lnTo>
                <a:lnTo>
                  <a:pt x="4128515" y="47243"/>
                </a:lnTo>
                <a:lnTo>
                  <a:pt x="4126970" y="45741"/>
                </a:lnTo>
                <a:close/>
              </a:path>
              <a:path w="4159250" h="105410">
                <a:moveTo>
                  <a:pt x="4098035" y="35136"/>
                </a:moveTo>
                <a:lnTo>
                  <a:pt x="4098159" y="47370"/>
                </a:lnTo>
                <a:lnTo>
                  <a:pt x="4101083" y="50376"/>
                </a:lnTo>
                <a:lnTo>
                  <a:pt x="4100966" y="41275"/>
                </a:lnTo>
                <a:lnTo>
                  <a:pt x="4100371" y="37407"/>
                </a:lnTo>
                <a:lnTo>
                  <a:pt x="4098035" y="35136"/>
                </a:lnTo>
                <a:close/>
              </a:path>
              <a:path w="4159250" h="105410">
                <a:moveTo>
                  <a:pt x="4108314" y="46886"/>
                </a:moveTo>
                <a:lnTo>
                  <a:pt x="4108542" y="49842"/>
                </a:lnTo>
                <a:lnTo>
                  <a:pt x="4109560" y="48272"/>
                </a:lnTo>
                <a:lnTo>
                  <a:pt x="4109539" y="48144"/>
                </a:lnTo>
                <a:lnTo>
                  <a:pt x="4108314" y="46886"/>
                </a:lnTo>
                <a:close/>
              </a:path>
              <a:path w="4159250" h="105410">
                <a:moveTo>
                  <a:pt x="36575" y="47370"/>
                </a:moveTo>
                <a:lnTo>
                  <a:pt x="36067" y="49402"/>
                </a:lnTo>
                <a:lnTo>
                  <a:pt x="36575" y="48894"/>
                </a:lnTo>
                <a:lnTo>
                  <a:pt x="36575" y="47370"/>
                </a:lnTo>
                <a:close/>
              </a:path>
              <a:path w="4159250" h="105410">
                <a:moveTo>
                  <a:pt x="163067" y="48894"/>
                </a:moveTo>
                <a:lnTo>
                  <a:pt x="158495" y="48894"/>
                </a:lnTo>
                <a:lnTo>
                  <a:pt x="163575" y="49402"/>
                </a:lnTo>
                <a:lnTo>
                  <a:pt x="163067" y="48894"/>
                </a:lnTo>
                <a:close/>
              </a:path>
              <a:path w="4159250" h="105410">
                <a:moveTo>
                  <a:pt x="4091939" y="47328"/>
                </a:moveTo>
                <a:lnTo>
                  <a:pt x="4092022" y="48894"/>
                </a:lnTo>
                <a:lnTo>
                  <a:pt x="4092433" y="49317"/>
                </a:lnTo>
                <a:lnTo>
                  <a:pt x="4091939" y="47328"/>
                </a:lnTo>
                <a:close/>
              </a:path>
              <a:path w="4159250" h="105410">
                <a:moveTo>
                  <a:pt x="4125169" y="47593"/>
                </a:moveTo>
                <a:lnTo>
                  <a:pt x="4123524" y="49283"/>
                </a:lnTo>
                <a:lnTo>
                  <a:pt x="4125467" y="48894"/>
                </a:lnTo>
                <a:lnTo>
                  <a:pt x="4125169" y="47593"/>
                </a:lnTo>
                <a:close/>
              </a:path>
              <a:path w="4159250" h="105410">
                <a:moveTo>
                  <a:pt x="3907535" y="48894"/>
                </a:moveTo>
                <a:lnTo>
                  <a:pt x="3902963" y="48894"/>
                </a:lnTo>
                <a:lnTo>
                  <a:pt x="3902637" y="49221"/>
                </a:lnTo>
                <a:lnTo>
                  <a:pt x="3907535" y="48894"/>
                </a:lnTo>
                <a:close/>
              </a:path>
              <a:path w="4159250" h="105410">
                <a:moveTo>
                  <a:pt x="12191" y="44259"/>
                </a:moveTo>
                <a:lnTo>
                  <a:pt x="12232" y="45762"/>
                </a:lnTo>
                <a:lnTo>
                  <a:pt x="15239" y="48894"/>
                </a:lnTo>
                <a:lnTo>
                  <a:pt x="16824" y="48894"/>
                </a:lnTo>
                <a:lnTo>
                  <a:pt x="15361" y="47370"/>
                </a:lnTo>
                <a:lnTo>
                  <a:pt x="15239" y="45720"/>
                </a:lnTo>
                <a:lnTo>
                  <a:pt x="13716" y="45720"/>
                </a:lnTo>
                <a:lnTo>
                  <a:pt x="12191" y="44259"/>
                </a:lnTo>
                <a:close/>
              </a:path>
              <a:path w="4159250" h="105410">
                <a:moveTo>
                  <a:pt x="24384" y="40036"/>
                </a:moveTo>
                <a:lnTo>
                  <a:pt x="22888" y="43433"/>
                </a:lnTo>
                <a:lnTo>
                  <a:pt x="22860" y="48894"/>
                </a:lnTo>
                <a:lnTo>
                  <a:pt x="24363" y="45762"/>
                </a:lnTo>
                <a:lnTo>
                  <a:pt x="24384" y="40036"/>
                </a:lnTo>
                <a:close/>
              </a:path>
              <a:path w="4159250" h="105410">
                <a:moveTo>
                  <a:pt x="107060" y="44576"/>
                </a:moveTo>
                <a:lnTo>
                  <a:pt x="109727" y="47243"/>
                </a:lnTo>
                <a:lnTo>
                  <a:pt x="109727" y="48894"/>
                </a:lnTo>
                <a:lnTo>
                  <a:pt x="112775" y="45720"/>
                </a:lnTo>
                <a:lnTo>
                  <a:pt x="117347" y="45720"/>
                </a:lnTo>
                <a:lnTo>
                  <a:pt x="107060" y="44576"/>
                </a:lnTo>
                <a:close/>
              </a:path>
              <a:path w="4159250" h="105410">
                <a:moveTo>
                  <a:pt x="4121186" y="30223"/>
                </a:moveTo>
                <a:lnTo>
                  <a:pt x="4117963" y="33536"/>
                </a:lnTo>
                <a:lnTo>
                  <a:pt x="4117930" y="44280"/>
                </a:lnTo>
                <a:lnTo>
                  <a:pt x="4122419" y="48894"/>
                </a:lnTo>
                <a:lnTo>
                  <a:pt x="4123902" y="48894"/>
                </a:lnTo>
                <a:lnTo>
                  <a:pt x="4125087" y="47677"/>
                </a:lnTo>
                <a:lnTo>
                  <a:pt x="4124973" y="46740"/>
                </a:lnTo>
                <a:lnTo>
                  <a:pt x="4124106" y="42956"/>
                </a:lnTo>
                <a:lnTo>
                  <a:pt x="4123943" y="42798"/>
                </a:lnTo>
                <a:lnTo>
                  <a:pt x="4123861" y="41889"/>
                </a:lnTo>
                <a:lnTo>
                  <a:pt x="4121186" y="30223"/>
                </a:lnTo>
                <a:close/>
              </a:path>
              <a:path w="4159250" h="105410">
                <a:moveTo>
                  <a:pt x="4125255" y="47504"/>
                </a:moveTo>
                <a:lnTo>
                  <a:pt x="4125240" y="47905"/>
                </a:lnTo>
                <a:lnTo>
                  <a:pt x="4125467" y="48894"/>
                </a:lnTo>
                <a:lnTo>
                  <a:pt x="4125255" y="47504"/>
                </a:lnTo>
                <a:close/>
              </a:path>
              <a:path w="4159250" h="105410">
                <a:moveTo>
                  <a:pt x="4130034" y="48858"/>
                </a:moveTo>
                <a:close/>
              </a:path>
              <a:path w="4159250" h="105410">
                <a:moveTo>
                  <a:pt x="4132325" y="46503"/>
                </a:moveTo>
                <a:lnTo>
                  <a:pt x="4130122" y="48767"/>
                </a:lnTo>
                <a:lnTo>
                  <a:pt x="4130039" y="48894"/>
                </a:lnTo>
                <a:lnTo>
                  <a:pt x="4136135" y="47243"/>
                </a:lnTo>
                <a:lnTo>
                  <a:pt x="4133087" y="47243"/>
                </a:lnTo>
                <a:lnTo>
                  <a:pt x="4132325" y="46503"/>
                </a:lnTo>
                <a:close/>
              </a:path>
              <a:path w="4159250" h="105410">
                <a:moveTo>
                  <a:pt x="4135695" y="45333"/>
                </a:moveTo>
                <a:lnTo>
                  <a:pt x="4136135" y="47243"/>
                </a:lnTo>
                <a:lnTo>
                  <a:pt x="4130039" y="48894"/>
                </a:lnTo>
                <a:lnTo>
                  <a:pt x="4134611" y="48894"/>
                </a:lnTo>
                <a:lnTo>
                  <a:pt x="4136919" y="46523"/>
                </a:lnTo>
                <a:lnTo>
                  <a:pt x="4135695" y="45333"/>
                </a:lnTo>
                <a:close/>
              </a:path>
              <a:path w="4159250" h="105410">
                <a:moveTo>
                  <a:pt x="4143755" y="42798"/>
                </a:moveTo>
                <a:lnTo>
                  <a:pt x="4141502" y="44990"/>
                </a:lnTo>
                <a:lnTo>
                  <a:pt x="4141445" y="45333"/>
                </a:lnTo>
                <a:lnTo>
                  <a:pt x="4143755" y="48894"/>
                </a:lnTo>
                <a:lnTo>
                  <a:pt x="4151375" y="48894"/>
                </a:lnTo>
                <a:lnTo>
                  <a:pt x="4151739" y="47243"/>
                </a:lnTo>
                <a:lnTo>
                  <a:pt x="4143755" y="47243"/>
                </a:lnTo>
                <a:lnTo>
                  <a:pt x="4143737" y="46473"/>
                </a:lnTo>
                <a:lnTo>
                  <a:pt x="4142231" y="45720"/>
                </a:lnTo>
                <a:lnTo>
                  <a:pt x="4143755" y="44021"/>
                </a:lnTo>
                <a:lnTo>
                  <a:pt x="4143755" y="42798"/>
                </a:lnTo>
                <a:close/>
              </a:path>
              <a:path w="4159250" h="105410">
                <a:moveTo>
                  <a:pt x="4155596" y="43140"/>
                </a:moveTo>
                <a:lnTo>
                  <a:pt x="4151838" y="46794"/>
                </a:lnTo>
                <a:lnTo>
                  <a:pt x="4151375" y="48894"/>
                </a:lnTo>
                <a:lnTo>
                  <a:pt x="4154423" y="47243"/>
                </a:lnTo>
                <a:lnTo>
                  <a:pt x="4155596" y="43140"/>
                </a:lnTo>
                <a:close/>
              </a:path>
              <a:path w="4159250" h="105410">
                <a:moveTo>
                  <a:pt x="4157471" y="36575"/>
                </a:moveTo>
                <a:lnTo>
                  <a:pt x="4156010" y="41691"/>
                </a:lnTo>
                <a:lnTo>
                  <a:pt x="4155947" y="42798"/>
                </a:lnTo>
                <a:lnTo>
                  <a:pt x="4155596" y="43140"/>
                </a:lnTo>
                <a:lnTo>
                  <a:pt x="4154423" y="47243"/>
                </a:lnTo>
                <a:lnTo>
                  <a:pt x="4151375" y="48894"/>
                </a:lnTo>
                <a:lnTo>
                  <a:pt x="4152899" y="48894"/>
                </a:lnTo>
                <a:lnTo>
                  <a:pt x="4157389" y="44280"/>
                </a:lnTo>
                <a:lnTo>
                  <a:pt x="4157471" y="36575"/>
                </a:lnTo>
                <a:close/>
              </a:path>
              <a:path w="4159250" h="105410">
                <a:moveTo>
                  <a:pt x="4129211" y="43475"/>
                </a:moveTo>
                <a:lnTo>
                  <a:pt x="4130034" y="48858"/>
                </a:lnTo>
                <a:lnTo>
                  <a:pt x="4132305" y="46523"/>
                </a:lnTo>
                <a:lnTo>
                  <a:pt x="4129211" y="43475"/>
                </a:lnTo>
                <a:close/>
              </a:path>
              <a:path w="4159250" h="105410">
                <a:moveTo>
                  <a:pt x="4114190" y="32715"/>
                </a:moveTo>
                <a:lnTo>
                  <a:pt x="4113391" y="33536"/>
                </a:lnTo>
                <a:lnTo>
                  <a:pt x="4113317" y="45762"/>
                </a:lnTo>
                <a:lnTo>
                  <a:pt x="4116303" y="48831"/>
                </a:lnTo>
                <a:lnTo>
                  <a:pt x="4117426" y="47677"/>
                </a:lnTo>
                <a:lnTo>
                  <a:pt x="4115226" y="33376"/>
                </a:lnTo>
                <a:lnTo>
                  <a:pt x="4114190" y="32715"/>
                </a:lnTo>
                <a:close/>
              </a:path>
              <a:path w="4159250" h="105410">
                <a:moveTo>
                  <a:pt x="4090415" y="41190"/>
                </a:moveTo>
                <a:lnTo>
                  <a:pt x="4090539" y="47370"/>
                </a:lnTo>
                <a:lnTo>
                  <a:pt x="4091939" y="48810"/>
                </a:lnTo>
                <a:lnTo>
                  <a:pt x="4091830" y="46886"/>
                </a:lnTo>
                <a:lnTo>
                  <a:pt x="4090415" y="41190"/>
                </a:lnTo>
                <a:close/>
              </a:path>
              <a:path w="4159250" h="105410">
                <a:moveTo>
                  <a:pt x="4073651" y="36575"/>
                </a:moveTo>
                <a:lnTo>
                  <a:pt x="4070603" y="36575"/>
                </a:lnTo>
                <a:lnTo>
                  <a:pt x="4073651" y="48767"/>
                </a:lnTo>
                <a:lnTo>
                  <a:pt x="4073651" y="36575"/>
                </a:lnTo>
                <a:close/>
              </a:path>
              <a:path w="4159250" h="105410">
                <a:moveTo>
                  <a:pt x="4107570" y="34671"/>
                </a:moveTo>
                <a:lnTo>
                  <a:pt x="4107388" y="34848"/>
                </a:lnTo>
                <a:lnTo>
                  <a:pt x="4108314" y="46886"/>
                </a:lnTo>
                <a:lnTo>
                  <a:pt x="4109601" y="48209"/>
                </a:lnTo>
                <a:lnTo>
                  <a:pt x="4109504" y="47243"/>
                </a:lnTo>
                <a:lnTo>
                  <a:pt x="4107570" y="34671"/>
                </a:lnTo>
                <a:close/>
              </a:path>
              <a:path w="4159250" h="105410">
                <a:moveTo>
                  <a:pt x="4108381" y="33883"/>
                </a:moveTo>
                <a:lnTo>
                  <a:pt x="4107570" y="34671"/>
                </a:lnTo>
                <a:lnTo>
                  <a:pt x="4109643" y="48144"/>
                </a:lnTo>
                <a:lnTo>
                  <a:pt x="4110172" y="47328"/>
                </a:lnTo>
                <a:lnTo>
                  <a:pt x="4110227" y="36575"/>
                </a:lnTo>
                <a:lnTo>
                  <a:pt x="4108381" y="33883"/>
                </a:lnTo>
                <a:close/>
              </a:path>
              <a:path w="4159250" h="105410">
                <a:moveTo>
                  <a:pt x="28956" y="45021"/>
                </a:moveTo>
                <a:lnTo>
                  <a:pt x="28321" y="47905"/>
                </a:lnTo>
                <a:lnTo>
                  <a:pt x="28834" y="47370"/>
                </a:lnTo>
                <a:lnTo>
                  <a:pt x="28956" y="45021"/>
                </a:lnTo>
                <a:close/>
              </a:path>
              <a:path w="4159250" h="105410">
                <a:moveTo>
                  <a:pt x="4115226" y="33376"/>
                </a:moveTo>
                <a:lnTo>
                  <a:pt x="4117426" y="47677"/>
                </a:lnTo>
                <a:lnTo>
                  <a:pt x="4117388" y="44449"/>
                </a:lnTo>
                <a:lnTo>
                  <a:pt x="4116604" y="34257"/>
                </a:lnTo>
                <a:lnTo>
                  <a:pt x="4115226" y="33376"/>
                </a:lnTo>
                <a:close/>
              </a:path>
              <a:path w="4159250" h="105410">
                <a:moveTo>
                  <a:pt x="134111" y="47243"/>
                </a:moveTo>
                <a:lnTo>
                  <a:pt x="131063" y="47243"/>
                </a:lnTo>
                <a:lnTo>
                  <a:pt x="134510" y="47658"/>
                </a:lnTo>
                <a:lnTo>
                  <a:pt x="134111" y="47243"/>
                </a:lnTo>
                <a:close/>
              </a:path>
              <a:path w="4159250" h="105410">
                <a:moveTo>
                  <a:pt x="4124106" y="42956"/>
                </a:moveTo>
                <a:lnTo>
                  <a:pt x="4125169" y="47593"/>
                </a:lnTo>
                <a:lnTo>
                  <a:pt x="4125097" y="46473"/>
                </a:lnTo>
                <a:lnTo>
                  <a:pt x="4124639" y="43475"/>
                </a:lnTo>
                <a:lnTo>
                  <a:pt x="4124106" y="42956"/>
                </a:lnTo>
                <a:close/>
              </a:path>
              <a:path w="4159250" h="105410">
                <a:moveTo>
                  <a:pt x="4124639" y="43475"/>
                </a:moveTo>
                <a:lnTo>
                  <a:pt x="4125255" y="47504"/>
                </a:lnTo>
                <a:lnTo>
                  <a:pt x="4126950" y="45762"/>
                </a:lnTo>
                <a:lnTo>
                  <a:pt x="4124639" y="43475"/>
                </a:lnTo>
                <a:close/>
              </a:path>
              <a:path w="4159250" h="105410">
                <a:moveTo>
                  <a:pt x="4116604" y="34257"/>
                </a:moveTo>
                <a:lnTo>
                  <a:pt x="4117621" y="47476"/>
                </a:lnTo>
                <a:lnTo>
                  <a:pt x="4117847" y="35051"/>
                </a:lnTo>
                <a:lnTo>
                  <a:pt x="4116604" y="34257"/>
                </a:lnTo>
                <a:close/>
              </a:path>
              <a:path w="4159250" h="105410">
                <a:moveTo>
                  <a:pt x="35560" y="40216"/>
                </a:moveTo>
                <a:lnTo>
                  <a:pt x="36454" y="41147"/>
                </a:lnTo>
                <a:lnTo>
                  <a:pt x="36575" y="47370"/>
                </a:lnTo>
                <a:lnTo>
                  <a:pt x="37734" y="42735"/>
                </a:lnTo>
                <a:lnTo>
                  <a:pt x="37860" y="41909"/>
                </a:lnTo>
                <a:lnTo>
                  <a:pt x="37795" y="41147"/>
                </a:lnTo>
                <a:lnTo>
                  <a:pt x="35560" y="40216"/>
                </a:lnTo>
                <a:close/>
              </a:path>
              <a:path w="4159250" h="105410">
                <a:moveTo>
                  <a:pt x="4090415" y="39708"/>
                </a:moveTo>
                <a:lnTo>
                  <a:pt x="4090540" y="41691"/>
                </a:lnTo>
                <a:lnTo>
                  <a:pt x="4091939" y="47328"/>
                </a:lnTo>
                <a:lnTo>
                  <a:pt x="4091816" y="41147"/>
                </a:lnTo>
                <a:lnTo>
                  <a:pt x="4090415" y="39708"/>
                </a:lnTo>
                <a:close/>
              </a:path>
              <a:path w="4159250" h="105410">
                <a:moveTo>
                  <a:pt x="18287" y="41147"/>
                </a:moveTo>
                <a:lnTo>
                  <a:pt x="15239" y="44195"/>
                </a:lnTo>
                <a:lnTo>
                  <a:pt x="15239" y="47243"/>
                </a:lnTo>
                <a:lnTo>
                  <a:pt x="18287" y="41147"/>
                </a:lnTo>
                <a:close/>
              </a:path>
              <a:path w="4159250" h="105410">
                <a:moveTo>
                  <a:pt x="99059" y="44195"/>
                </a:moveTo>
                <a:lnTo>
                  <a:pt x="92963" y="44195"/>
                </a:lnTo>
                <a:lnTo>
                  <a:pt x="96011" y="47243"/>
                </a:lnTo>
                <a:lnTo>
                  <a:pt x="99059" y="44195"/>
                </a:lnTo>
                <a:close/>
              </a:path>
              <a:path w="4159250" h="105410">
                <a:moveTo>
                  <a:pt x="4126997" y="28992"/>
                </a:moveTo>
                <a:lnTo>
                  <a:pt x="4124067" y="32003"/>
                </a:lnTo>
                <a:lnTo>
                  <a:pt x="4126991" y="35051"/>
                </a:lnTo>
                <a:lnTo>
                  <a:pt x="4126991" y="45762"/>
                </a:lnTo>
                <a:lnTo>
                  <a:pt x="4128515" y="47243"/>
                </a:lnTo>
                <a:lnTo>
                  <a:pt x="4129787" y="47243"/>
                </a:lnTo>
                <a:lnTo>
                  <a:pt x="4129211" y="43475"/>
                </a:lnTo>
                <a:lnTo>
                  <a:pt x="4128515" y="42798"/>
                </a:lnTo>
                <a:lnTo>
                  <a:pt x="4128389" y="38099"/>
                </a:lnTo>
                <a:lnTo>
                  <a:pt x="4126997" y="28992"/>
                </a:lnTo>
                <a:close/>
              </a:path>
              <a:path w="4159250" h="105410">
                <a:moveTo>
                  <a:pt x="4133087" y="42798"/>
                </a:moveTo>
                <a:lnTo>
                  <a:pt x="4133046" y="45762"/>
                </a:lnTo>
                <a:lnTo>
                  <a:pt x="4132355" y="46473"/>
                </a:lnTo>
                <a:lnTo>
                  <a:pt x="4133087" y="47243"/>
                </a:lnTo>
                <a:lnTo>
                  <a:pt x="4134611" y="47243"/>
                </a:lnTo>
                <a:lnTo>
                  <a:pt x="4134524" y="44195"/>
                </a:lnTo>
                <a:lnTo>
                  <a:pt x="4133087" y="42798"/>
                </a:lnTo>
                <a:close/>
              </a:path>
              <a:path w="4159250" h="105410">
                <a:moveTo>
                  <a:pt x="4134611" y="44280"/>
                </a:moveTo>
                <a:lnTo>
                  <a:pt x="4134611" y="47243"/>
                </a:lnTo>
                <a:lnTo>
                  <a:pt x="4136135" y="47243"/>
                </a:lnTo>
                <a:lnTo>
                  <a:pt x="4135695" y="45333"/>
                </a:lnTo>
                <a:lnTo>
                  <a:pt x="4134611" y="44280"/>
                </a:lnTo>
                <a:close/>
              </a:path>
              <a:path w="4159250" h="105410">
                <a:moveTo>
                  <a:pt x="4136919" y="46523"/>
                </a:moveTo>
                <a:lnTo>
                  <a:pt x="4136218" y="47243"/>
                </a:lnTo>
                <a:lnTo>
                  <a:pt x="4137659" y="47243"/>
                </a:lnTo>
                <a:lnTo>
                  <a:pt x="4136919" y="46523"/>
                </a:lnTo>
                <a:close/>
              </a:path>
              <a:path w="4159250" h="105410">
                <a:moveTo>
                  <a:pt x="4137659" y="45762"/>
                </a:moveTo>
                <a:lnTo>
                  <a:pt x="4136919" y="46523"/>
                </a:lnTo>
                <a:lnTo>
                  <a:pt x="4137659" y="47243"/>
                </a:lnTo>
                <a:lnTo>
                  <a:pt x="4137659" y="45762"/>
                </a:lnTo>
                <a:close/>
              </a:path>
              <a:path w="4159250" h="105410">
                <a:moveTo>
                  <a:pt x="4138400" y="45000"/>
                </a:moveTo>
                <a:lnTo>
                  <a:pt x="4137701" y="45720"/>
                </a:lnTo>
                <a:lnTo>
                  <a:pt x="4137659" y="47243"/>
                </a:lnTo>
                <a:lnTo>
                  <a:pt x="4139183" y="47243"/>
                </a:lnTo>
                <a:lnTo>
                  <a:pt x="4139140" y="45720"/>
                </a:lnTo>
                <a:lnTo>
                  <a:pt x="4138400" y="45000"/>
                </a:lnTo>
                <a:close/>
              </a:path>
              <a:path w="4159250" h="105410">
                <a:moveTo>
                  <a:pt x="4139183" y="45762"/>
                </a:moveTo>
                <a:lnTo>
                  <a:pt x="4139183" y="47243"/>
                </a:lnTo>
                <a:lnTo>
                  <a:pt x="4139924" y="46523"/>
                </a:lnTo>
                <a:lnTo>
                  <a:pt x="4139183" y="45762"/>
                </a:lnTo>
                <a:close/>
              </a:path>
              <a:path w="4159250" h="105410">
                <a:moveTo>
                  <a:pt x="4139945" y="46503"/>
                </a:moveTo>
                <a:lnTo>
                  <a:pt x="4139183" y="47243"/>
                </a:lnTo>
                <a:lnTo>
                  <a:pt x="4140707" y="47243"/>
                </a:lnTo>
                <a:lnTo>
                  <a:pt x="4139945" y="46503"/>
                </a:lnTo>
                <a:close/>
              </a:path>
              <a:path w="4159250" h="105410">
                <a:moveTo>
                  <a:pt x="4141330" y="45156"/>
                </a:moveTo>
                <a:lnTo>
                  <a:pt x="4139976" y="46473"/>
                </a:lnTo>
                <a:lnTo>
                  <a:pt x="4140707" y="47243"/>
                </a:lnTo>
                <a:lnTo>
                  <a:pt x="4142684" y="47243"/>
                </a:lnTo>
                <a:lnTo>
                  <a:pt x="4141330" y="45156"/>
                </a:lnTo>
                <a:close/>
              </a:path>
              <a:path w="4159250" h="105410">
                <a:moveTo>
                  <a:pt x="4143755" y="46481"/>
                </a:moveTo>
                <a:lnTo>
                  <a:pt x="4143755" y="47243"/>
                </a:lnTo>
                <a:lnTo>
                  <a:pt x="4144273" y="46740"/>
                </a:lnTo>
                <a:lnTo>
                  <a:pt x="4143755" y="46481"/>
                </a:lnTo>
                <a:close/>
              </a:path>
              <a:path w="4159250" h="105410">
                <a:moveTo>
                  <a:pt x="4144273" y="46740"/>
                </a:moveTo>
                <a:lnTo>
                  <a:pt x="4143755" y="47243"/>
                </a:lnTo>
                <a:lnTo>
                  <a:pt x="4145279" y="47243"/>
                </a:lnTo>
                <a:lnTo>
                  <a:pt x="4144273" y="46740"/>
                </a:lnTo>
                <a:close/>
              </a:path>
              <a:path w="4159250" h="105410">
                <a:moveTo>
                  <a:pt x="4146074" y="44990"/>
                </a:moveTo>
                <a:lnTo>
                  <a:pt x="4144496" y="46523"/>
                </a:lnTo>
                <a:lnTo>
                  <a:pt x="4144380" y="46794"/>
                </a:lnTo>
                <a:lnTo>
                  <a:pt x="4145279" y="47243"/>
                </a:lnTo>
                <a:lnTo>
                  <a:pt x="4146803" y="45720"/>
                </a:lnTo>
                <a:lnTo>
                  <a:pt x="4146074" y="44990"/>
                </a:lnTo>
                <a:close/>
              </a:path>
              <a:path w="4159250" h="105410">
                <a:moveTo>
                  <a:pt x="4146803" y="45720"/>
                </a:moveTo>
                <a:lnTo>
                  <a:pt x="4145279" y="47243"/>
                </a:lnTo>
                <a:lnTo>
                  <a:pt x="4146803" y="47243"/>
                </a:lnTo>
                <a:lnTo>
                  <a:pt x="4146803" y="45720"/>
                </a:lnTo>
                <a:close/>
              </a:path>
              <a:path w="4159250" h="105410">
                <a:moveTo>
                  <a:pt x="4146803" y="45720"/>
                </a:moveTo>
                <a:lnTo>
                  <a:pt x="4146803" y="47243"/>
                </a:lnTo>
                <a:lnTo>
                  <a:pt x="4148327" y="47243"/>
                </a:lnTo>
                <a:lnTo>
                  <a:pt x="4146803" y="45720"/>
                </a:lnTo>
                <a:close/>
              </a:path>
              <a:path w="4159250" h="105410">
                <a:moveTo>
                  <a:pt x="4152899" y="39624"/>
                </a:moveTo>
                <a:lnTo>
                  <a:pt x="4146803" y="45720"/>
                </a:lnTo>
                <a:lnTo>
                  <a:pt x="4148327" y="47243"/>
                </a:lnTo>
                <a:lnTo>
                  <a:pt x="4152668" y="43023"/>
                </a:lnTo>
                <a:lnTo>
                  <a:pt x="4152785" y="42494"/>
                </a:lnTo>
                <a:lnTo>
                  <a:pt x="4152899" y="39624"/>
                </a:lnTo>
                <a:close/>
              </a:path>
              <a:path w="4159250" h="105410">
                <a:moveTo>
                  <a:pt x="4152668" y="43023"/>
                </a:moveTo>
                <a:lnTo>
                  <a:pt x="4148327" y="47243"/>
                </a:lnTo>
                <a:lnTo>
                  <a:pt x="4151375" y="47243"/>
                </a:lnTo>
                <a:lnTo>
                  <a:pt x="4151743" y="46886"/>
                </a:lnTo>
                <a:lnTo>
                  <a:pt x="4151850" y="46740"/>
                </a:lnTo>
                <a:lnTo>
                  <a:pt x="4152668" y="43023"/>
                </a:lnTo>
                <a:close/>
              </a:path>
              <a:path w="4159250" h="105410">
                <a:moveTo>
                  <a:pt x="4151838" y="46794"/>
                </a:moveTo>
                <a:lnTo>
                  <a:pt x="4151375" y="47243"/>
                </a:lnTo>
                <a:lnTo>
                  <a:pt x="4151739" y="47243"/>
                </a:lnTo>
                <a:lnTo>
                  <a:pt x="4151838" y="46794"/>
                </a:lnTo>
                <a:close/>
              </a:path>
              <a:path w="4159250" h="105410">
                <a:moveTo>
                  <a:pt x="4157471" y="36575"/>
                </a:moveTo>
                <a:lnTo>
                  <a:pt x="4157389" y="44280"/>
                </a:lnTo>
                <a:lnTo>
                  <a:pt x="4154506" y="47243"/>
                </a:lnTo>
                <a:lnTo>
                  <a:pt x="4155947" y="47243"/>
                </a:lnTo>
                <a:lnTo>
                  <a:pt x="4158911" y="44280"/>
                </a:lnTo>
                <a:lnTo>
                  <a:pt x="4158995" y="38099"/>
                </a:lnTo>
                <a:lnTo>
                  <a:pt x="4157471" y="36575"/>
                </a:lnTo>
                <a:close/>
              </a:path>
              <a:path w="4159250" h="105410">
                <a:moveTo>
                  <a:pt x="4107388" y="34848"/>
                </a:moveTo>
                <a:lnTo>
                  <a:pt x="4107179" y="35051"/>
                </a:lnTo>
                <a:lnTo>
                  <a:pt x="4107221" y="45762"/>
                </a:lnTo>
                <a:lnTo>
                  <a:pt x="4108314" y="46886"/>
                </a:lnTo>
                <a:lnTo>
                  <a:pt x="4107388" y="34848"/>
                </a:lnTo>
                <a:close/>
              </a:path>
              <a:path w="4159250" h="105410">
                <a:moveTo>
                  <a:pt x="4155947" y="36575"/>
                </a:moveTo>
                <a:lnTo>
                  <a:pt x="4153563" y="38960"/>
                </a:lnTo>
                <a:lnTo>
                  <a:pt x="4152961" y="41691"/>
                </a:lnTo>
                <a:lnTo>
                  <a:pt x="4152899" y="42798"/>
                </a:lnTo>
                <a:lnTo>
                  <a:pt x="4152668" y="43023"/>
                </a:lnTo>
                <a:lnTo>
                  <a:pt x="4151838" y="46794"/>
                </a:lnTo>
                <a:lnTo>
                  <a:pt x="4155568" y="43167"/>
                </a:lnTo>
                <a:lnTo>
                  <a:pt x="4155929" y="41973"/>
                </a:lnTo>
                <a:lnTo>
                  <a:pt x="4155947" y="36575"/>
                </a:lnTo>
                <a:close/>
              </a:path>
              <a:path w="4159250" h="105410">
                <a:moveTo>
                  <a:pt x="4145279" y="42322"/>
                </a:moveTo>
                <a:lnTo>
                  <a:pt x="4143804" y="43967"/>
                </a:lnTo>
                <a:lnTo>
                  <a:pt x="4143839" y="46523"/>
                </a:lnTo>
                <a:lnTo>
                  <a:pt x="4144273" y="46740"/>
                </a:lnTo>
                <a:lnTo>
                  <a:pt x="4146074" y="44990"/>
                </a:lnTo>
                <a:lnTo>
                  <a:pt x="4145364" y="44280"/>
                </a:lnTo>
                <a:lnTo>
                  <a:pt x="4145279" y="42322"/>
                </a:lnTo>
                <a:close/>
              </a:path>
              <a:path w="4159250" h="105410">
                <a:moveTo>
                  <a:pt x="4135394" y="29760"/>
                </a:moveTo>
                <a:lnTo>
                  <a:pt x="4134632" y="30543"/>
                </a:lnTo>
                <a:lnTo>
                  <a:pt x="4134729" y="41147"/>
                </a:lnTo>
                <a:lnTo>
                  <a:pt x="4135695" y="45333"/>
                </a:lnTo>
                <a:lnTo>
                  <a:pt x="4136919" y="46523"/>
                </a:lnTo>
                <a:lnTo>
                  <a:pt x="4137659" y="45762"/>
                </a:lnTo>
                <a:lnTo>
                  <a:pt x="4137572" y="44195"/>
                </a:lnTo>
                <a:lnTo>
                  <a:pt x="4136135" y="42798"/>
                </a:lnTo>
                <a:lnTo>
                  <a:pt x="4136259" y="32003"/>
                </a:lnTo>
                <a:lnTo>
                  <a:pt x="4136918" y="31326"/>
                </a:lnTo>
                <a:lnTo>
                  <a:pt x="4135394" y="29760"/>
                </a:lnTo>
                <a:close/>
              </a:path>
              <a:path w="4159250" h="105410">
                <a:moveTo>
                  <a:pt x="3982211" y="42798"/>
                </a:moveTo>
                <a:lnTo>
                  <a:pt x="3974591" y="42798"/>
                </a:lnTo>
                <a:lnTo>
                  <a:pt x="3978401" y="46503"/>
                </a:lnTo>
                <a:lnTo>
                  <a:pt x="3982211" y="42798"/>
                </a:lnTo>
                <a:close/>
              </a:path>
              <a:path w="4159250" h="105410">
                <a:moveTo>
                  <a:pt x="4130060" y="30543"/>
                </a:moveTo>
                <a:lnTo>
                  <a:pt x="4128639" y="32003"/>
                </a:lnTo>
                <a:lnTo>
                  <a:pt x="4128622" y="39624"/>
                </a:lnTo>
                <a:lnTo>
                  <a:pt x="4129108" y="42798"/>
                </a:lnTo>
                <a:lnTo>
                  <a:pt x="4129234" y="43497"/>
                </a:lnTo>
                <a:lnTo>
                  <a:pt x="4132325" y="46503"/>
                </a:lnTo>
                <a:lnTo>
                  <a:pt x="4133046" y="45762"/>
                </a:lnTo>
                <a:lnTo>
                  <a:pt x="4132972" y="33536"/>
                </a:lnTo>
                <a:lnTo>
                  <a:pt x="4130060" y="30543"/>
                </a:lnTo>
                <a:close/>
              </a:path>
              <a:path w="4159250" h="105410">
                <a:moveTo>
                  <a:pt x="4139945" y="28215"/>
                </a:moveTo>
                <a:lnTo>
                  <a:pt x="4139244" y="28935"/>
                </a:lnTo>
                <a:lnTo>
                  <a:pt x="4139183" y="45762"/>
                </a:lnTo>
                <a:lnTo>
                  <a:pt x="4139945" y="46503"/>
                </a:lnTo>
                <a:lnTo>
                  <a:pt x="4141330" y="45156"/>
                </a:lnTo>
                <a:lnTo>
                  <a:pt x="4140749" y="44259"/>
                </a:lnTo>
                <a:lnTo>
                  <a:pt x="4140707" y="35051"/>
                </a:lnTo>
                <a:lnTo>
                  <a:pt x="4143755" y="32130"/>
                </a:lnTo>
                <a:lnTo>
                  <a:pt x="4139945" y="28215"/>
                </a:lnTo>
                <a:close/>
              </a:path>
              <a:path w="4159250" h="105410">
                <a:moveTo>
                  <a:pt x="85343" y="44195"/>
                </a:moveTo>
                <a:lnTo>
                  <a:pt x="80771" y="44195"/>
                </a:lnTo>
                <a:lnTo>
                  <a:pt x="83066" y="46473"/>
                </a:lnTo>
                <a:lnTo>
                  <a:pt x="85343" y="44195"/>
                </a:lnTo>
                <a:close/>
              </a:path>
              <a:path w="4159250" h="105410">
                <a:moveTo>
                  <a:pt x="4081844" y="40297"/>
                </a:moveTo>
                <a:lnTo>
                  <a:pt x="4082795" y="46481"/>
                </a:lnTo>
                <a:lnTo>
                  <a:pt x="4082672" y="41147"/>
                </a:lnTo>
                <a:lnTo>
                  <a:pt x="4081844" y="40297"/>
                </a:lnTo>
                <a:close/>
              </a:path>
              <a:path w="4159250" h="105410">
                <a:moveTo>
                  <a:pt x="4143755" y="44021"/>
                </a:moveTo>
                <a:lnTo>
                  <a:pt x="4142231" y="45720"/>
                </a:lnTo>
                <a:lnTo>
                  <a:pt x="4143755" y="46481"/>
                </a:lnTo>
                <a:lnTo>
                  <a:pt x="4143755" y="44021"/>
                </a:lnTo>
                <a:close/>
              </a:path>
              <a:path w="4159250" h="105410">
                <a:moveTo>
                  <a:pt x="3928871" y="45720"/>
                </a:moveTo>
                <a:lnTo>
                  <a:pt x="3924299" y="45720"/>
                </a:lnTo>
                <a:lnTo>
                  <a:pt x="3923811" y="46473"/>
                </a:lnTo>
                <a:lnTo>
                  <a:pt x="3928871" y="45720"/>
                </a:lnTo>
                <a:close/>
              </a:path>
              <a:path w="4159250" h="105410">
                <a:moveTo>
                  <a:pt x="120395" y="45720"/>
                </a:moveTo>
                <a:lnTo>
                  <a:pt x="117347" y="45720"/>
                </a:lnTo>
                <a:lnTo>
                  <a:pt x="120759" y="46099"/>
                </a:lnTo>
                <a:lnTo>
                  <a:pt x="120395" y="45720"/>
                </a:lnTo>
                <a:close/>
              </a:path>
              <a:path w="4159250" h="105410">
                <a:moveTo>
                  <a:pt x="3998932" y="42798"/>
                </a:moveTo>
                <a:lnTo>
                  <a:pt x="3992879" y="42798"/>
                </a:lnTo>
                <a:lnTo>
                  <a:pt x="3995927" y="45762"/>
                </a:lnTo>
                <a:lnTo>
                  <a:pt x="3998932" y="42798"/>
                </a:lnTo>
                <a:close/>
              </a:path>
              <a:path w="4159250" h="105410">
                <a:moveTo>
                  <a:pt x="4137659" y="44280"/>
                </a:moveTo>
                <a:lnTo>
                  <a:pt x="4137659" y="45762"/>
                </a:lnTo>
                <a:lnTo>
                  <a:pt x="4138380" y="45021"/>
                </a:lnTo>
                <a:lnTo>
                  <a:pt x="4137659" y="44280"/>
                </a:lnTo>
                <a:close/>
              </a:path>
              <a:path w="4159250" h="105410">
                <a:moveTo>
                  <a:pt x="4139183" y="44195"/>
                </a:moveTo>
                <a:lnTo>
                  <a:pt x="4138411" y="44990"/>
                </a:lnTo>
                <a:lnTo>
                  <a:pt x="4139183" y="45762"/>
                </a:lnTo>
                <a:lnTo>
                  <a:pt x="4139183" y="44195"/>
                </a:lnTo>
                <a:close/>
              </a:path>
              <a:path w="4159250" h="105410">
                <a:moveTo>
                  <a:pt x="4123965" y="32109"/>
                </a:moveTo>
                <a:lnTo>
                  <a:pt x="4124050" y="39624"/>
                </a:lnTo>
                <a:lnTo>
                  <a:pt x="4124536" y="42798"/>
                </a:lnTo>
                <a:lnTo>
                  <a:pt x="4124662" y="43497"/>
                </a:lnTo>
                <a:lnTo>
                  <a:pt x="4126970" y="45741"/>
                </a:lnTo>
                <a:lnTo>
                  <a:pt x="4126991" y="35051"/>
                </a:lnTo>
                <a:lnTo>
                  <a:pt x="4123965" y="32109"/>
                </a:lnTo>
                <a:close/>
              </a:path>
              <a:path w="4159250" h="105410">
                <a:moveTo>
                  <a:pt x="11329" y="43433"/>
                </a:moveTo>
                <a:lnTo>
                  <a:pt x="10668" y="44195"/>
                </a:lnTo>
                <a:lnTo>
                  <a:pt x="12192" y="45720"/>
                </a:lnTo>
                <a:lnTo>
                  <a:pt x="12125" y="44195"/>
                </a:lnTo>
                <a:lnTo>
                  <a:pt x="11329" y="43433"/>
                </a:lnTo>
                <a:close/>
              </a:path>
              <a:path w="4159250" h="105410">
                <a:moveTo>
                  <a:pt x="18287" y="35411"/>
                </a:moveTo>
                <a:lnTo>
                  <a:pt x="12292" y="42322"/>
                </a:lnTo>
                <a:lnTo>
                  <a:pt x="12214" y="44280"/>
                </a:lnTo>
                <a:lnTo>
                  <a:pt x="13716" y="45720"/>
                </a:lnTo>
                <a:lnTo>
                  <a:pt x="15155" y="44280"/>
                </a:lnTo>
                <a:lnTo>
                  <a:pt x="15280" y="39708"/>
                </a:lnTo>
                <a:lnTo>
                  <a:pt x="18247" y="36618"/>
                </a:lnTo>
                <a:lnTo>
                  <a:pt x="18287" y="35411"/>
                </a:lnTo>
                <a:close/>
              </a:path>
              <a:path w="4159250" h="105410">
                <a:moveTo>
                  <a:pt x="15239" y="44195"/>
                </a:moveTo>
                <a:lnTo>
                  <a:pt x="13715" y="45720"/>
                </a:lnTo>
                <a:lnTo>
                  <a:pt x="15239" y="45720"/>
                </a:lnTo>
                <a:lnTo>
                  <a:pt x="15239" y="44195"/>
                </a:lnTo>
                <a:close/>
              </a:path>
              <a:path w="4159250" h="105410">
                <a:moveTo>
                  <a:pt x="21336" y="35051"/>
                </a:moveTo>
                <a:lnTo>
                  <a:pt x="21402" y="35178"/>
                </a:lnTo>
                <a:lnTo>
                  <a:pt x="22860" y="36575"/>
                </a:lnTo>
                <a:lnTo>
                  <a:pt x="21336" y="38099"/>
                </a:lnTo>
                <a:lnTo>
                  <a:pt x="21336" y="42798"/>
                </a:lnTo>
                <a:lnTo>
                  <a:pt x="18287" y="45720"/>
                </a:lnTo>
                <a:lnTo>
                  <a:pt x="21881" y="45720"/>
                </a:lnTo>
                <a:lnTo>
                  <a:pt x="22860" y="43497"/>
                </a:lnTo>
                <a:lnTo>
                  <a:pt x="22981" y="41147"/>
                </a:lnTo>
                <a:lnTo>
                  <a:pt x="23469" y="40639"/>
                </a:lnTo>
                <a:lnTo>
                  <a:pt x="24102" y="37852"/>
                </a:lnTo>
                <a:lnTo>
                  <a:pt x="23987" y="37307"/>
                </a:lnTo>
                <a:lnTo>
                  <a:pt x="23149" y="35656"/>
                </a:lnTo>
                <a:lnTo>
                  <a:pt x="21336" y="35051"/>
                </a:lnTo>
                <a:close/>
              </a:path>
              <a:path w="4159250" h="105410">
                <a:moveTo>
                  <a:pt x="4146803" y="44280"/>
                </a:moveTo>
                <a:lnTo>
                  <a:pt x="4146074" y="44990"/>
                </a:lnTo>
                <a:lnTo>
                  <a:pt x="4146803" y="45720"/>
                </a:lnTo>
                <a:lnTo>
                  <a:pt x="4146803" y="44280"/>
                </a:lnTo>
                <a:close/>
              </a:path>
              <a:path w="4159250" h="105410">
                <a:moveTo>
                  <a:pt x="4152899" y="33829"/>
                </a:moveTo>
                <a:lnTo>
                  <a:pt x="4148327" y="38925"/>
                </a:lnTo>
                <a:lnTo>
                  <a:pt x="4148327" y="42798"/>
                </a:lnTo>
                <a:lnTo>
                  <a:pt x="4146890" y="44195"/>
                </a:lnTo>
                <a:lnTo>
                  <a:pt x="4146803" y="45720"/>
                </a:lnTo>
                <a:lnTo>
                  <a:pt x="4152772" y="39750"/>
                </a:lnTo>
                <a:lnTo>
                  <a:pt x="4152899" y="33829"/>
                </a:lnTo>
                <a:close/>
              </a:path>
              <a:path w="4159250" h="105410">
                <a:moveTo>
                  <a:pt x="4134611" y="40639"/>
                </a:moveTo>
                <a:lnTo>
                  <a:pt x="4134611" y="44280"/>
                </a:lnTo>
                <a:lnTo>
                  <a:pt x="4135695" y="45333"/>
                </a:lnTo>
                <a:lnTo>
                  <a:pt x="4134611" y="40639"/>
                </a:lnTo>
                <a:close/>
              </a:path>
              <a:path w="4159250" h="105410">
                <a:moveTo>
                  <a:pt x="4143755" y="32130"/>
                </a:moveTo>
                <a:lnTo>
                  <a:pt x="4140707" y="35051"/>
                </a:lnTo>
                <a:lnTo>
                  <a:pt x="4140749" y="44259"/>
                </a:lnTo>
                <a:lnTo>
                  <a:pt x="4141330" y="45156"/>
                </a:lnTo>
                <a:lnTo>
                  <a:pt x="4143755" y="42798"/>
                </a:lnTo>
                <a:lnTo>
                  <a:pt x="4143755" y="32130"/>
                </a:lnTo>
                <a:close/>
              </a:path>
              <a:path w="4159250" h="105410">
                <a:moveTo>
                  <a:pt x="29529" y="42416"/>
                </a:moveTo>
                <a:lnTo>
                  <a:pt x="29051" y="42735"/>
                </a:lnTo>
                <a:lnTo>
                  <a:pt x="28956" y="45021"/>
                </a:lnTo>
                <a:lnTo>
                  <a:pt x="29529" y="42416"/>
                </a:lnTo>
                <a:close/>
              </a:path>
              <a:path w="4159250" h="105410">
                <a:moveTo>
                  <a:pt x="4137659" y="32088"/>
                </a:moveTo>
                <a:lnTo>
                  <a:pt x="4137659" y="44280"/>
                </a:lnTo>
                <a:lnTo>
                  <a:pt x="4138400" y="45000"/>
                </a:lnTo>
                <a:lnTo>
                  <a:pt x="4139101" y="44280"/>
                </a:lnTo>
                <a:lnTo>
                  <a:pt x="4139068" y="33536"/>
                </a:lnTo>
                <a:lnTo>
                  <a:pt x="4137659" y="32088"/>
                </a:lnTo>
                <a:close/>
              </a:path>
              <a:path w="4159250" h="105410">
                <a:moveTo>
                  <a:pt x="4146803" y="40624"/>
                </a:moveTo>
                <a:lnTo>
                  <a:pt x="4145346" y="42248"/>
                </a:lnTo>
                <a:lnTo>
                  <a:pt x="4145364" y="44280"/>
                </a:lnTo>
                <a:lnTo>
                  <a:pt x="4146074" y="44990"/>
                </a:lnTo>
                <a:lnTo>
                  <a:pt x="4146803" y="44280"/>
                </a:lnTo>
                <a:lnTo>
                  <a:pt x="4146803" y="40624"/>
                </a:lnTo>
                <a:close/>
              </a:path>
              <a:path w="4159250" h="105410">
                <a:moveTo>
                  <a:pt x="106679" y="44195"/>
                </a:moveTo>
                <a:lnTo>
                  <a:pt x="103631" y="44195"/>
                </a:lnTo>
                <a:lnTo>
                  <a:pt x="107060" y="44576"/>
                </a:lnTo>
                <a:lnTo>
                  <a:pt x="106679" y="44195"/>
                </a:lnTo>
                <a:close/>
              </a:path>
              <a:path w="4159250" h="105410">
                <a:moveTo>
                  <a:pt x="3948683" y="44195"/>
                </a:moveTo>
                <a:lnTo>
                  <a:pt x="3945635" y="44195"/>
                </a:lnTo>
                <a:lnTo>
                  <a:pt x="3945389" y="44449"/>
                </a:lnTo>
                <a:lnTo>
                  <a:pt x="3948683" y="44195"/>
                </a:lnTo>
                <a:close/>
              </a:path>
              <a:path w="4159250" h="105410">
                <a:moveTo>
                  <a:pt x="4133087" y="34035"/>
                </a:moveTo>
                <a:lnTo>
                  <a:pt x="4133087" y="42798"/>
                </a:lnTo>
                <a:lnTo>
                  <a:pt x="4134611" y="44280"/>
                </a:lnTo>
                <a:lnTo>
                  <a:pt x="4134514" y="40216"/>
                </a:lnTo>
                <a:lnTo>
                  <a:pt x="4133087" y="34035"/>
                </a:lnTo>
                <a:close/>
              </a:path>
              <a:path w="4159250" h="105410">
                <a:moveTo>
                  <a:pt x="4136918" y="31326"/>
                </a:moveTo>
                <a:lnTo>
                  <a:pt x="4136259" y="32003"/>
                </a:lnTo>
                <a:lnTo>
                  <a:pt x="4136135" y="42798"/>
                </a:lnTo>
                <a:lnTo>
                  <a:pt x="4137659" y="44280"/>
                </a:lnTo>
                <a:lnTo>
                  <a:pt x="4137577" y="32003"/>
                </a:lnTo>
                <a:lnTo>
                  <a:pt x="4136918" y="31326"/>
                </a:lnTo>
                <a:close/>
              </a:path>
              <a:path w="4159250" h="105410">
                <a:moveTo>
                  <a:pt x="4148327" y="38925"/>
                </a:moveTo>
                <a:lnTo>
                  <a:pt x="4146922" y="40491"/>
                </a:lnTo>
                <a:lnTo>
                  <a:pt x="4146803" y="44280"/>
                </a:lnTo>
                <a:lnTo>
                  <a:pt x="4148327" y="42798"/>
                </a:lnTo>
                <a:lnTo>
                  <a:pt x="4148327" y="38925"/>
                </a:lnTo>
                <a:close/>
              </a:path>
              <a:path w="4159250" h="105410">
                <a:moveTo>
                  <a:pt x="12191" y="42439"/>
                </a:moveTo>
                <a:lnTo>
                  <a:pt x="11329" y="43433"/>
                </a:lnTo>
                <a:lnTo>
                  <a:pt x="12191" y="44259"/>
                </a:lnTo>
                <a:lnTo>
                  <a:pt x="12191" y="42439"/>
                </a:lnTo>
                <a:close/>
              </a:path>
              <a:path w="4159250" h="105410">
                <a:moveTo>
                  <a:pt x="4017263" y="41275"/>
                </a:moveTo>
                <a:lnTo>
                  <a:pt x="4011167" y="41275"/>
                </a:lnTo>
                <a:lnTo>
                  <a:pt x="4014215" y="44238"/>
                </a:lnTo>
                <a:lnTo>
                  <a:pt x="4017263" y="41275"/>
                </a:lnTo>
                <a:close/>
              </a:path>
              <a:path w="4159250" h="105410">
                <a:moveTo>
                  <a:pt x="70827" y="43492"/>
                </a:moveTo>
                <a:lnTo>
                  <a:pt x="71595" y="44228"/>
                </a:lnTo>
                <a:lnTo>
                  <a:pt x="76199" y="44195"/>
                </a:lnTo>
                <a:lnTo>
                  <a:pt x="70827" y="43492"/>
                </a:lnTo>
                <a:close/>
              </a:path>
              <a:path w="4159250" h="105410">
                <a:moveTo>
                  <a:pt x="9144" y="42735"/>
                </a:moveTo>
                <a:lnTo>
                  <a:pt x="10601" y="44195"/>
                </a:lnTo>
                <a:lnTo>
                  <a:pt x="9144" y="42735"/>
                </a:lnTo>
                <a:close/>
              </a:path>
              <a:path w="4159250" h="105410">
                <a:moveTo>
                  <a:pt x="14985" y="35306"/>
                </a:moveTo>
                <a:lnTo>
                  <a:pt x="11049" y="37274"/>
                </a:lnTo>
                <a:lnTo>
                  <a:pt x="9234" y="39391"/>
                </a:lnTo>
                <a:lnTo>
                  <a:pt x="9210" y="42798"/>
                </a:lnTo>
                <a:lnTo>
                  <a:pt x="10668" y="44195"/>
                </a:lnTo>
                <a:lnTo>
                  <a:pt x="11329" y="43433"/>
                </a:lnTo>
                <a:lnTo>
                  <a:pt x="10832" y="42956"/>
                </a:lnTo>
                <a:lnTo>
                  <a:pt x="10731" y="42735"/>
                </a:lnTo>
                <a:lnTo>
                  <a:pt x="12191" y="41275"/>
                </a:lnTo>
                <a:lnTo>
                  <a:pt x="12191" y="38099"/>
                </a:lnTo>
                <a:lnTo>
                  <a:pt x="14985" y="35306"/>
                </a:lnTo>
                <a:close/>
              </a:path>
              <a:path w="4159250" h="105410">
                <a:moveTo>
                  <a:pt x="19812" y="33654"/>
                </a:moveTo>
                <a:lnTo>
                  <a:pt x="18379" y="35306"/>
                </a:lnTo>
                <a:lnTo>
                  <a:pt x="18287" y="39750"/>
                </a:lnTo>
                <a:lnTo>
                  <a:pt x="15303" y="42735"/>
                </a:lnTo>
                <a:lnTo>
                  <a:pt x="15239" y="44195"/>
                </a:lnTo>
                <a:lnTo>
                  <a:pt x="18245" y="41190"/>
                </a:lnTo>
                <a:lnTo>
                  <a:pt x="21272" y="35178"/>
                </a:lnTo>
                <a:lnTo>
                  <a:pt x="21269" y="35051"/>
                </a:lnTo>
                <a:lnTo>
                  <a:pt x="19812" y="33654"/>
                </a:lnTo>
                <a:close/>
              </a:path>
              <a:path w="4159250" h="105410">
                <a:moveTo>
                  <a:pt x="4143755" y="27431"/>
                </a:moveTo>
                <a:lnTo>
                  <a:pt x="4143755" y="44021"/>
                </a:lnTo>
                <a:lnTo>
                  <a:pt x="4145195" y="42416"/>
                </a:lnTo>
                <a:lnTo>
                  <a:pt x="4145279" y="38099"/>
                </a:lnTo>
                <a:lnTo>
                  <a:pt x="4146761" y="36618"/>
                </a:lnTo>
                <a:lnTo>
                  <a:pt x="4146783" y="30543"/>
                </a:lnTo>
                <a:lnTo>
                  <a:pt x="4143755" y="27431"/>
                </a:lnTo>
                <a:close/>
              </a:path>
              <a:path w="4159250" h="105410">
                <a:moveTo>
                  <a:pt x="60960" y="42798"/>
                </a:moveTo>
                <a:lnTo>
                  <a:pt x="57912" y="42798"/>
                </a:lnTo>
                <a:lnTo>
                  <a:pt x="59740" y="43967"/>
                </a:lnTo>
                <a:lnTo>
                  <a:pt x="60960" y="42798"/>
                </a:lnTo>
                <a:close/>
              </a:path>
              <a:path w="4159250" h="105410">
                <a:moveTo>
                  <a:pt x="23495" y="40613"/>
                </a:moveTo>
                <a:lnTo>
                  <a:pt x="22981" y="41147"/>
                </a:lnTo>
                <a:lnTo>
                  <a:pt x="22860" y="43497"/>
                </a:lnTo>
                <a:lnTo>
                  <a:pt x="23495" y="40613"/>
                </a:lnTo>
                <a:close/>
              </a:path>
              <a:path w="4159250" h="105410">
                <a:moveTo>
                  <a:pt x="24384" y="39687"/>
                </a:moveTo>
                <a:lnTo>
                  <a:pt x="23495" y="40613"/>
                </a:lnTo>
                <a:lnTo>
                  <a:pt x="22860" y="43497"/>
                </a:lnTo>
                <a:lnTo>
                  <a:pt x="24304" y="40216"/>
                </a:lnTo>
                <a:lnTo>
                  <a:pt x="24384" y="39687"/>
                </a:lnTo>
                <a:close/>
              </a:path>
              <a:path w="4159250" h="105410">
                <a:moveTo>
                  <a:pt x="70103" y="42798"/>
                </a:moveTo>
                <a:lnTo>
                  <a:pt x="65531" y="42798"/>
                </a:lnTo>
                <a:lnTo>
                  <a:pt x="70827" y="43492"/>
                </a:lnTo>
                <a:lnTo>
                  <a:pt x="70103" y="42798"/>
                </a:lnTo>
                <a:close/>
              </a:path>
              <a:path w="4159250" h="105410">
                <a:moveTo>
                  <a:pt x="4123943" y="38925"/>
                </a:moveTo>
                <a:lnTo>
                  <a:pt x="4124055" y="42735"/>
                </a:lnTo>
                <a:lnTo>
                  <a:pt x="4124175" y="43023"/>
                </a:lnTo>
                <a:lnTo>
                  <a:pt x="4124639" y="43475"/>
                </a:lnTo>
                <a:lnTo>
                  <a:pt x="4123943" y="38925"/>
                </a:lnTo>
                <a:close/>
              </a:path>
              <a:path w="4159250" h="105410">
                <a:moveTo>
                  <a:pt x="4128515" y="38925"/>
                </a:moveTo>
                <a:lnTo>
                  <a:pt x="4128515" y="42798"/>
                </a:lnTo>
                <a:lnTo>
                  <a:pt x="4129211" y="43475"/>
                </a:lnTo>
                <a:lnTo>
                  <a:pt x="4128515" y="38925"/>
                </a:lnTo>
                <a:close/>
              </a:path>
              <a:path w="4159250" h="105410">
                <a:moveTo>
                  <a:pt x="12191" y="41275"/>
                </a:moveTo>
                <a:lnTo>
                  <a:pt x="10668" y="42798"/>
                </a:lnTo>
                <a:lnTo>
                  <a:pt x="11329" y="43433"/>
                </a:lnTo>
                <a:lnTo>
                  <a:pt x="12144" y="42494"/>
                </a:lnTo>
                <a:lnTo>
                  <a:pt x="12191" y="41275"/>
                </a:lnTo>
                <a:close/>
              </a:path>
              <a:path w="4159250" h="105410">
                <a:moveTo>
                  <a:pt x="3968495" y="42798"/>
                </a:moveTo>
                <a:lnTo>
                  <a:pt x="3963923" y="42798"/>
                </a:lnTo>
                <a:lnTo>
                  <a:pt x="3963671" y="43167"/>
                </a:lnTo>
                <a:lnTo>
                  <a:pt x="3968495" y="42798"/>
                </a:lnTo>
                <a:close/>
              </a:path>
              <a:path w="4159250" h="105410">
                <a:moveTo>
                  <a:pt x="4155947" y="41909"/>
                </a:moveTo>
                <a:lnTo>
                  <a:pt x="4155596" y="43140"/>
                </a:lnTo>
                <a:lnTo>
                  <a:pt x="4155947" y="42798"/>
                </a:lnTo>
                <a:lnTo>
                  <a:pt x="4155947" y="41909"/>
                </a:lnTo>
                <a:close/>
              </a:path>
              <a:path w="4159250" h="105410">
                <a:moveTo>
                  <a:pt x="4152899" y="41973"/>
                </a:moveTo>
                <a:lnTo>
                  <a:pt x="4152668" y="43023"/>
                </a:lnTo>
                <a:lnTo>
                  <a:pt x="4152899" y="42798"/>
                </a:lnTo>
                <a:lnTo>
                  <a:pt x="4152899" y="41973"/>
                </a:lnTo>
                <a:close/>
              </a:path>
              <a:path w="4159250" h="105410">
                <a:moveTo>
                  <a:pt x="4123943" y="42248"/>
                </a:moveTo>
                <a:lnTo>
                  <a:pt x="4123943" y="42798"/>
                </a:lnTo>
                <a:lnTo>
                  <a:pt x="4124106" y="42956"/>
                </a:lnTo>
                <a:lnTo>
                  <a:pt x="4123943" y="42248"/>
                </a:lnTo>
                <a:close/>
              </a:path>
              <a:path w="4159250" h="105410">
                <a:moveTo>
                  <a:pt x="7620" y="41275"/>
                </a:moveTo>
                <a:lnTo>
                  <a:pt x="9144" y="42798"/>
                </a:lnTo>
                <a:lnTo>
                  <a:pt x="7620" y="41275"/>
                </a:lnTo>
                <a:close/>
              </a:path>
              <a:path w="4159250" h="105410">
                <a:moveTo>
                  <a:pt x="18287" y="36575"/>
                </a:moveTo>
                <a:lnTo>
                  <a:pt x="15361" y="39624"/>
                </a:lnTo>
                <a:lnTo>
                  <a:pt x="15239" y="42798"/>
                </a:lnTo>
                <a:lnTo>
                  <a:pt x="18287" y="39750"/>
                </a:lnTo>
                <a:lnTo>
                  <a:pt x="18287" y="36575"/>
                </a:lnTo>
                <a:close/>
              </a:path>
              <a:path w="4159250" h="105410">
                <a:moveTo>
                  <a:pt x="26389" y="37077"/>
                </a:moveTo>
                <a:lnTo>
                  <a:pt x="28834" y="39624"/>
                </a:lnTo>
                <a:lnTo>
                  <a:pt x="28956" y="42798"/>
                </a:lnTo>
                <a:lnTo>
                  <a:pt x="29529" y="42416"/>
                </a:lnTo>
                <a:lnTo>
                  <a:pt x="30479" y="38099"/>
                </a:lnTo>
                <a:lnTo>
                  <a:pt x="26389" y="37077"/>
                </a:lnTo>
                <a:close/>
              </a:path>
              <a:path w="4159250" h="105410">
                <a:moveTo>
                  <a:pt x="9144" y="39496"/>
                </a:moveTo>
                <a:lnTo>
                  <a:pt x="7620" y="41275"/>
                </a:lnTo>
                <a:lnTo>
                  <a:pt x="9144" y="42735"/>
                </a:lnTo>
                <a:lnTo>
                  <a:pt x="9144" y="39496"/>
                </a:lnTo>
                <a:close/>
              </a:path>
              <a:path w="4159250" h="105410">
                <a:moveTo>
                  <a:pt x="37938" y="41207"/>
                </a:moveTo>
                <a:lnTo>
                  <a:pt x="37795" y="42494"/>
                </a:lnTo>
                <a:lnTo>
                  <a:pt x="38100" y="41275"/>
                </a:lnTo>
                <a:lnTo>
                  <a:pt x="37938" y="41207"/>
                </a:lnTo>
                <a:close/>
              </a:path>
              <a:path w="4159250" h="105410">
                <a:moveTo>
                  <a:pt x="18287" y="35178"/>
                </a:moveTo>
                <a:lnTo>
                  <a:pt x="12276" y="41190"/>
                </a:lnTo>
                <a:lnTo>
                  <a:pt x="12191" y="42439"/>
                </a:lnTo>
                <a:lnTo>
                  <a:pt x="18287" y="35411"/>
                </a:lnTo>
                <a:lnTo>
                  <a:pt x="18287" y="35178"/>
                </a:lnTo>
                <a:close/>
              </a:path>
              <a:path w="4159250" h="105410">
                <a:moveTo>
                  <a:pt x="4030936" y="41275"/>
                </a:moveTo>
                <a:lnTo>
                  <a:pt x="4027931" y="41275"/>
                </a:lnTo>
                <a:lnTo>
                  <a:pt x="4029744" y="42433"/>
                </a:lnTo>
                <a:lnTo>
                  <a:pt x="4030936" y="41275"/>
                </a:lnTo>
                <a:close/>
              </a:path>
              <a:path w="4159250" h="105410">
                <a:moveTo>
                  <a:pt x="30479" y="38099"/>
                </a:moveTo>
                <a:lnTo>
                  <a:pt x="29529" y="42416"/>
                </a:lnTo>
                <a:lnTo>
                  <a:pt x="33527" y="39750"/>
                </a:lnTo>
                <a:lnTo>
                  <a:pt x="34442" y="39750"/>
                </a:lnTo>
                <a:lnTo>
                  <a:pt x="30479" y="38099"/>
                </a:lnTo>
                <a:close/>
              </a:path>
              <a:path w="4159250" h="105410">
                <a:moveTo>
                  <a:pt x="4146803" y="36575"/>
                </a:moveTo>
                <a:lnTo>
                  <a:pt x="4145279" y="38099"/>
                </a:lnTo>
                <a:lnTo>
                  <a:pt x="4145279" y="42322"/>
                </a:lnTo>
                <a:lnTo>
                  <a:pt x="4146789" y="40639"/>
                </a:lnTo>
                <a:lnTo>
                  <a:pt x="4146803" y="36575"/>
                </a:lnTo>
                <a:close/>
              </a:path>
              <a:path w="4159250" h="105410">
                <a:moveTo>
                  <a:pt x="4122419" y="28955"/>
                </a:moveTo>
                <a:lnTo>
                  <a:pt x="4121198" y="30211"/>
                </a:lnTo>
                <a:lnTo>
                  <a:pt x="4123943" y="42248"/>
                </a:lnTo>
                <a:lnTo>
                  <a:pt x="4123817" y="38099"/>
                </a:lnTo>
                <a:lnTo>
                  <a:pt x="4122779" y="31305"/>
                </a:lnTo>
                <a:lnTo>
                  <a:pt x="4122674" y="30854"/>
                </a:lnTo>
                <a:lnTo>
                  <a:pt x="4122419" y="30606"/>
                </a:lnTo>
                <a:lnTo>
                  <a:pt x="4122672" y="30606"/>
                </a:lnTo>
                <a:lnTo>
                  <a:pt x="4122419" y="28955"/>
                </a:lnTo>
                <a:close/>
              </a:path>
              <a:path w="4159250" h="105410">
                <a:moveTo>
                  <a:pt x="4100371" y="37407"/>
                </a:moveTo>
                <a:lnTo>
                  <a:pt x="4101083" y="42036"/>
                </a:lnTo>
                <a:lnTo>
                  <a:pt x="4101083" y="38099"/>
                </a:lnTo>
                <a:lnTo>
                  <a:pt x="4100371" y="37407"/>
                </a:lnTo>
                <a:close/>
              </a:path>
              <a:path w="4159250" h="105410">
                <a:moveTo>
                  <a:pt x="4153563" y="38960"/>
                </a:moveTo>
                <a:lnTo>
                  <a:pt x="4153026" y="39496"/>
                </a:lnTo>
                <a:lnTo>
                  <a:pt x="4152899" y="41973"/>
                </a:lnTo>
                <a:lnTo>
                  <a:pt x="4153563" y="38960"/>
                </a:lnTo>
                <a:close/>
              </a:path>
              <a:path w="4159250" h="105410">
                <a:moveTo>
                  <a:pt x="4155947" y="35813"/>
                </a:moveTo>
                <a:lnTo>
                  <a:pt x="4155947" y="41909"/>
                </a:lnTo>
                <a:lnTo>
                  <a:pt x="4157471" y="36575"/>
                </a:lnTo>
                <a:lnTo>
                  <a:pt x="4155947" y="35813"/>
                </a:lnTo>
                <a:close/>
              </a:path>
              <a:path w="4159250" h="105410">
                <a:moveTo>
                  <a:pt x="48768" y="41275"/>
                </a:moveTo>
                <a:lnTo>
                  <a:pt x="45720" y="41275"/>
                </a:lnTo>
                <a:lnTo>
                  <a:pt x="49409" y="41889"/>
                </a:lnTo>
                <a:lnTo>
                  <a:pt x="48768" y="41275"/>
                </a:lnTo>
                <a:close/>
              </a:path>
              <a:path w="4159250" h="105410">
                <a:moveTo>
                  <a:pt x="4005071" y="41275"/>
                </a:moveTo>
                <a:lnTo>
                  <a:pt x="4000499" y="41275"/>
                </a:lnTo>
                <a:lnTo>
                  <a:pt x="4000071" y="41691"/>
                </a:lnTo>
                <a:lnTo>
                  <a:pt x="4005071" y="41275"/>
                </a:lnTo>
                <a:close/>
              </a:path>
              <a:path w="4159250" h="105410">
                <a:moveTo>
                  <a:pt x="9144" y="38226"/>
                </a:moveTo>
                <a:lnTo>
                  <a:pt x="6096" y="39750"/>
                </a:lnTo>
                <a:lnTo>
                  <a:pt x="7620" y="41275"/>
                </a:lnTo>
                <a:lnTo>
                  <a:pt x="9035" y="39624"/>
                </a:lnTo>
                <a:lnTo>
                  <a:pt x="9144" y="38226"/>
                </a:lnTo>
                <a:close/>
              </a:path>
              <a:path w="4159250" h="105410">
                <a:moveTo>
                  <a:pt x="16763" y="34416"/>
                </a:moveTo>
                <a:lnTo>
                  <a:pt x="14985" y="35306"/>
                </a:lnTo>
                <a:lnTo>
                  <a:pt x="12191" y="38099"/>
                </a:lnTo>
                <a:lnTo>
                  <a:pt x="12191" y="41275"/>
                </a:lnTo>
                <a:lnTo>
                  <a:pt x="15367" y="38099"/>
                </a:lnTo>
                <a:lnTo>
                  <a:pt x="13715" y="38099"/>
                </a:lnTo>
                <a:lnTo>
                  <a:pt x="16637" y="35178"/>
                </a:lnTo>
                <a:lnTo>
                  <a:pt x="16763" y="34416"/>
                </a:lnTo>
                <a:close/>
              </a:path>
              <a:path w="4159250" h="105410">
                <a:moveTo>
                  <a:pt x="4064466" y="39750"/>
                </a:moveTo>
                <a:lnTo>
                  <a:pt x="4062983" y="39750"/>
                </a:lnTo>
                <a:lnTo>
                  <a:pt x="4062983" y="41275"/>
                </a:lnTo>
                <a:lnTo>
                  <a:pt x="4064466" y="39750"/>
                </a:lnTo>
                <a:close/>
              </a:path>
              <a:path w="4159250" h="105410">
                <a:moveTo>
                  <a:pt x="4076699" y="36575"/>
                </a:moveTo>
                <a:lnTo>
                  <a:pt x="4073651" y="36575"/>
                </a:lnTo>
                <a:lnTo>
                  <a:pt x="4073651" y="41275"/>
                </a:lnTo>
                <a:lnTo>
                  <a:pt x="4076699" y="36575"/>
                </a:lnTo>
                <a:close/>
              </a:path>
              <a:path w="4159250" h="105410">
                <a:moveTo>
                  <a:pt x="4082795" y="36618"/>
                </a:moveTo>
                <a:lnTo>
                  <a:pt x="4081526" y="37852"/>
                </a:lnTo>
                <a:lnTo>
                  <a:pt x="4081525" y="38226"/>
                </a:lnTo>
                <a:lnTo>
                  <a:pt x="4081844" y="40297"/>
                </a:lnTo>
                <a:lnTo>
                  <a:pt x="4082795" y="41275"/>
                </a:lnTo>
                <a:lnTo>
                  <a:pt x="4082795" y="36618"/>
                </a:lnTo>
                <a:close/>
              </a:path>
              <a:path w="4159250" h="105410">
                <a:moveTo>
                  <a:pt x="38100" y="39750"/>
                </a:moveTo>
                <a:lnTo>
                  <a:pt x="35112" y="39750"/>
                </a:lnTo>
                <a:lnTo>
                  <a:pt x="35560" y="40216"/>
                </a:lnTo>
                <a:lnTo>
                  <a:pt x="37938" y="41207"/>
                </a:lnTo>
                <a:lnTo>
                  <a:pt x="38100" y="39750"/>
                </a:lnTo>
                <a:close/>
              </a:path>
              <a:path w="4159250" h="105410">
                <a:moveTo>
                  <a:pt x="4089922" y="39201"/>
                </a:moveTo>
                <a:lnTo>
                  <a:pt x="4090415" y="41190"/>
                </a:lnTo>
                <a:lnTo>
                  <a:pt x="4090333" y="39624"/>
                </a:lnTo>
                <a:lnTo>
                  <a:pt x="4089922" y="39201"/>
                </a:lnTo>
                <a:close/>
              </a:path>
              <a:path w="4159250" h="105410">
                <a:moveTo>
                  <a:pt x="21314" y="35094"/>
                </a:moveTo>
                <a:lnTo>
                  <a:pt x="18287" y="41147"/>
                </a:lnTo>
                <a:lnTo>
                  <a:pt x="21209" y="38226"/>
                </a:lnTo>
                <a:lnTo>
                  <a:pt x="21314" y="35094"/>
                </a:lnTo>
                <a:close/>
              </a:path>
              <a:path w="4159250" h="105410">
                <a:moveTo>
                  <a:pt x="4043171" y="39750"/>
                </a:moveTo>
                <a:lnTo>
                  <a:pt x="4038599" y="39750"/>
                </a:lnTo>
                <a:lnTo>
                  <a:pt x="4038599" y="41084"/>
                </a:lnTo>
                <a:lnTo>
                  <a:pt x="4043831" y="40430"/>
                </a:lnTo>
                <a:lnTo>
                  <a:pt x="4043650" y="40216"/>
                </a:lnTo>
                <a:lnTo>
                  <a:pt x="4043171" y="39750"/>
                </a:lnTo>
                <a:close/>
              </a:path>
              <a:path w="4159250" h="105410">
                <a:moveTo>
                  <a:pt x="4044267" y="40376"/>
                </a:moveTo>
                <a:lnTo>
                  <a:pt x="4043866" y="40426"/>
                </a:lnTo>
                <a:lnTo>
                  <a:pt x="4044086" y="40639"/>
                </a:lnTo>
                <a:lnTo>
                  <a:pt x="4044267" y="40376"/>
                </a:lnTo>
                <a:close/>
              </a:path>
              <a:path w="4159250" h="105410">
                <a:moveTo>
                  <a:pt x="4134611" y="30564"/>
                </a:moveTo>
                <a:lnTo>
                  <a:pt x="4133211" y="32003"/>
                </a:lnTo>
                <a:lnTo>
                  <a:pt x="4133121" y="34181"/>
                </a:lnTo>
                <a:lnTo>
                  <a:pt x="4134611" y="40639"/>
                </a:lnTo>
                <a:lnTo>
                  <a:pt x="4134611" y="30564"/>
                </a:lnTo>
                <a:close/>
              </a:path>
              <a:path w="4159250" h="105410">
                <a:moveTo>
                  <a:pt x="4148327" y="35051"/>
                </a:moveTo>
                <a:lnTo>
                  <a:pt x="4146803" y="36575"/>
                </a:lnTo>
                <a:lnTo>
                  <a:pt x="4146803" y="40624"/>
                </a:lnTo>
                <a:lnTo>
                  <a:pt x="4148296" y="38960"/>
                </a:lnTo>
                <a:lnTo>
                  <a:pt x="4148327" y="35051"/>
                </a:lnTo>
                <a:close/>
              </a:path>
              <a:path w="4159250" h="105410">
                <a:moveTo>
                  <a:pt x="24151" y="37634"/>
                </a:moveTo>
                <a:lnTo>
                  <a:pt x="23495" y="40613"/>
                </a:lnTo>
                <a:lnTo>
                  <a:pt x="24323" y="39750"/>
                </a:lnTo>
                <a:lnTo>
                  <a:pt x="24260" y="37852"/>
                </a:lnTo>
                <a:lnTo>
                  <a:pt x="24151" y="37634"/>
                </a:lnTo>
                <a:close/>
              </a:path>
              <a:path w="4159250" h="105410">
                <a:moveTo>
                  <a:pt x="41148" y="39750"/>
                </a:moveTo>
                <a:lnTo>
                  <a:pt x="38100" y="39750"/>
                </a:lnTo>
                <a:lnTo>
                  <a:pt x="41910" y="40512"/>
                </a:lnTo>
                <a:lnTo>
                  <a:pt x="41148" y="39750"/>
                </a:lnTo>
                <a:close/>
              </a:path>
              <a:path w="4159250" h="105410">
                <a:moveTo>
                  <a:pt x="4056887" y="39750"/>
                </a:moveTo>
                <a:lnTo>
                  <a:pt x="4055363" y="39750"/>
                </a:lnTo>
                <a:lnTo>
                  <a:pt x="4056125" y="40491"/>
                </a:lnTo>
                <a:lnTo>
                  <a:pt x="4056887" y="39750"/>
                </a:lnTo>
                <a:close/>
              </a:path>
              <a:path w="4159250" h="105410">
                <a:moveTo>
                  <a:pt x="4038599" y="39750"/>
                </a:moveTo>
                <a:lnTo>
                  <a:pt x="4032503" y="39750"/>
                </a:lnTo>
                <a:lnTo>
                  <a:pt x="4031805" y="40430"/>
                </a:lnTo>
                <a:lnTo>
                  <a:pt x="4038599" y="39750"/>
                </a:lnTo>
                <a:close/>
              </a:path>
              <a:path w="4159250" h="105410">
                <a:moveTo>
                  <a:pt x="4049267" y="39750"/>
                </a:moveTo>
                <a:lnTo>
                  <a:pt x="4044695" y="39750"/>
                </a:lnTo>
                <a:lnTo>
                  <a:pt x="4044267" y="40376"/>
                </a:lnTo>
                <a:lnTo>
                  <a:pt x="4049267" y="39750"/>
                </a:lnTo>
                <a:close/>
              </a:path>
              <a:path w="4159250" h="105410">
                <a:moveTo>
                  <a:pt x="4081475" y="37901"/>
                </a:moveTo>
                <a:lnTo>
                  <a:pt x="4081271" y="38099"/>
                </a:lnTo>
                <a:lnTo>
                  <a:pt x="4081313" y="39750"/>
                </a:lnTo>
                <a:lnTo>
                  <a:pt x="4081844" y="40297"/>
                </a:lnTo>
                <a:lnTo>
                  <a:pt x="4081475" y="37901"/>
                </a:lnTo>
                <a:close/>
              </a:path>
              <a:path w="4159250" h="105410">
                <a:moveTo>
                  <a:pt x="33527" y="38099"/>
                </a:moveTo>
                <a:lnTo>
                  <a:pt x="30479" y="38099"/>
                </a:lnTo>
                <a:lnTo>
                  <a:pt x="35560" y="40216"/>
                </a:lnTo>
                <a:lnTo>
                  <a:pt x="33527" y="38099"/>
                </a:lnTo>
                <a:close/>
              </a:path>
              <a:path w="4159250" h="105410">
                <a:moveTo>
                  <a:pt x="24668" y="39391"/>
                </a:moveTo>
                <a:lnTo>
                  <a:pt x="24444" y="39624"/>
                </a:lnTo>
                <a:lnTo>
                  <a:pt x="24384" y="40036"/>
                </a:lnTo>
                <a:lnTo>
                  <a:pt x="24668" y="39391"/>
                </a:lnTo>
                <a:close/>
              </a:path>
              <a:path w="4159250" h="105410">
                <a:moveTo>
                  <a:pt x="5303" y="37307"/>
                </a:moveTo>
                <a:lnTo>
                  <a:pt x="6096" y="39750"/>
                </a:lnTo>
                <a:lnTo>
                  <a:pt x="6096" y="38099"/>
                </a:lnTo>
                <a:lnTo>
                  <a:pt x="5303" y="37307"/>
                </a:lnTo>
                <a:close/>
              </a:path>
              <a:path w="4159250" h="105410">
                <a:moveTo>
                  <a:pt x="11980" y="30818"/>
                </a:moveTo>
                <a:lnTo>
                  <a:pt x="9906" y="32003"/>
                </a:lnTo>
                <a:lnTo>
                  <a:pt x="6096" y="36575"/>
                </a:lnTo>
                <a:lnTo>
                  <a:pt x="6096" y="39750"/>
                </a:lnTo>
                <a:lnTo>
                  <a:pt x="9144" y="38226"/>
                </a:lnTo>
                <a:lnTo>
                  <a:pt x="9144" y="35051"/>
                </a:lnTo>
                <a:lnTo>
                  <a:pt x="10601" y="33654"/>
                </a:lnTo>
                <a:lnTo>
                  <a:pt x="9144" y="33654"/>
                </a:lnTo>
                <a:lnTo>
                  <a:pt x="11980" y="30818"/>
                </a:lnTo>
                <a:close/>
              </a:path>
              <a:path w="4159250" h="105410">
                <a:moveTo>
                  <a:pt x="4081271" y="36575"/>
                </a:moveTo>
                <a:lnTo>
                  <a:pt x="4078223" y="36575"/>
                </a:lnTo>
                <a:lnTo>
                  <a:pt x="4081271" y="39708"/>
                </a:lnTo>
                <a:lnTo>
                  <a:pt x="4081271" y="38099"/>
                </a:lnTo>
                <a:lnTo>
                  <a:pt x="4081475" y="37901"/>
                </a:lnTo>
                <a:lnTo>
                  <a:pt x="4081271" y="36575"/>
                </a:lnTo>
                <a:close/>
              </a:path>
              <a:path w="4159250" h="105410">
                <a:moveTo>
                  <a:pt x="4093195" y="33873"/>
                </a:moveTo>
                <a:lnTo>
                  <a:pt x="4088891" y="35051"/>
                </a:lnTo>
                <a:lnTo>
                  <a:pt x="4089922" y="39201"/>
                </a:lnTo>
                <a:lnTo>
                  <a:pt x="4090415" y="39708"/>
                </a:lnTo>
                <a:lnTo>
                  <a:pt x="4090415" y="36575"/>
                </a:lnTo>
                <a:lnTo>
                  <a:pt x="4093195" y="33873"/>
                </a:lnTo>
                <a:close/>
              </a:path>
              <a:path w="4159250" h="105410">
                <a:moveTo>
                  <a:pt x="24384" y="36575"/>
                </a:moveTo>
                <a:lnTo>
                  <a:pt x="24260" y="37852"/>
                </a:lnTo>
                <a:lnTo>
                  <a:pt x="24384" y="39687"/>
                </a:lnTo>
                <a:lnTo>
                  <a:pt x="24668" y="39391"/>
                </a:lnTo>
                <a:lnTo>
                  <a:pt x="25756" y="36919"/>
                </a:lnTo>
                <a:lnTo>
                  <a:pt x="24384" y="36575"/>
                </a:lnTo>
                <a:close/>
              </a:path>
              <a:path w="4159250" h="105410">
                <a:moveTo>
                  <a:pt x="4153868" y="32749"/>
                </a:moveTo>
                <a:lnTo>
                  <a:pt x="4152899" y="33829"/>
                </a:lnTo>
                <a:lnTo>
                  <a:pt x="4152899" y="39624"/>
                </a:lnTo>
                <a:lnTo>
                  <a:pt x="4153563" y="38960"/>
                </a:lnTo>
                <a:lnTo>
                  <a:pt x="4154423" y="35051"/>
                </a:lnTo>
                <a:lnTo>
                  <a:pt x="4155425" y="35051"/>
                </a:lnTo>
                <a:lnTo>
                  <a:pt x="4154850" y="33376"/>
                </a:lnTo>
                <a:lnTo>
                  <a:pt x="4153868" y="32749"/>
                </a:lnTo>
                <a:close/>
              </a:path>
              <a:path w="4159250" h="105410">
                <a:moveTo>
                  <a:pt x="11049" y="37274"/>
                </a:moveTo>
                <a:lnTo>
                  <a:pt x="9144" y="38226"/>
                </a:lnTo>
                <a:lnTo>
                  <a:pt x="9144" y="39496"/>
                </a:lnTo>
                <a:lnTo>
                  <a:pt x="11049" y="37274"/>
                </a:lnTo>
                <a:close/>
              </a:path>
              <a:path w="4159250" h="105410">
                <a:moveTo>
                  <a:pt x="25756" y="36919"/>
                </a:moveTo>
                <a:lnTo>
                  <a:pt x="24668" y="39391"/>
                </a:lnTo>
                <a:lnTo>
                  <a:pt x="25908" y="38099"/>
                </a:lnTo>
                <a:lnTo>
                  <a:pt x="27371" y="38099"/>
                </a:lnTo>
                <a:lnTo>
                  <a:pt x="26389" y="37077"/>
                </a:lnTo>
                <a:lnTo>
                  <a:pt x="25756" y="36919"/>
                </a:lnTo>
                <a:close/>
              </a:path>
              <a:path w="4159250" h="105410">
                <a:moveTo>
                  <a:pt x="4089270" y="36575"/>
                </a:moveTo>
                <a:lnTo>
                  <a:pt x="4087367" y="36575"/>
                </a:lnTo>
                <a:lnTo>
                  <a:pt x="4089922" y="39201"/>
                </a:lnTo>
                <a:lnTo>
                  <a:pt x="4089270" y="36575"/>
                </a:lnTo>
                <a:close/>
              </a:path>
              <a:path w="4159250" h="105410">
                <a:moveTo>
                  <a:pt x="4154423" y="35051"/>
                </a:moveTo>
                <a:lnTo>
                  <a:pt x="4153563" y="38960"/>
                </a:lnTo>
                <a:lnTo>
                  <a:pt x="4155947" y="36575"/>
                </a:lnTo>
                <a:lnTo>
                  <a:pt x="4155632" y="35656"/>
                </a:lnTo>
                <a:lnTo>
                  <a:pt x="4154423" y="35051"/>
                </a:lnTo>
                <a:close/>
              </a:path>
              <a:path w="4159250" h="105410">
                <a:moveTo>
                  <a:pt x="4122716" y="30895"/>
                </a:moveTo>
                <a:lnTo>
                  <a:pt x="4123943" y="38925"/>
                </a:lnTo>
                <a:lnTo>
                  <a:pt x="4123856" y="32003"/>
                </a:lnTo>
                <a:lnTo>
                  <a:pt x="4122716" y="30895"/>
                </a:lnTo>
                <a:close/>
              </a:path>
              <a:path w="4159250" h="105410">
                <a:moveTo>
                  <a:pt x="4131563" y="27431"/>
                </a:moveTo>
                <a:lnTo>
                  <a:pt x="4127052" y="28935"/>
                </a:lnTo>
                <a:lnTo>
                  <a:pt x="4127114" y="29760"/>
                </a:lnTo>
                <a:lnTo>
                  <a:pt x="4128515" y="38925"/>
                </a:lnTo>
                <a:lnTo>
                  <a:pt x="4128639" y="32003"/>
                </a:lnTo>
                <a:lnTo>
                  <a:pt x="4130060" y="30543"/>
                </a:lnTo>
                <a:lnTo>
                  <a:pt x="4128515" y="28955"/>
                </a:lnTo>
                <a:lnTo>
                  <a:pt x="4131605" y="28955"/>
                </a:lnTo>
                <a:lnTo>
                  <a:pt x="4131856" y="28698"/>
                </a:lnTo>
                <a:lnTo>
                  <a:pt x="4131563" y="27431"/>
                </a:lnTo>
                <a:close/>
              </a:path>
              <a:path w="4159250" h="105410">
                <a:moveTo>
                  <a:pt x="4148327" y="27431"/>
                </a:moveTo>
                <a:lnTo>
                  <a:pt x="4146803" y="27431"/>
                </a:lnTo>
                <a:lnTo>
                  <a:pt x="4146861" y="30623"/>
                </a:lnTo>
                <a:lnTo>
                  <a:pt x="4148204" y="32003"/>
                </a:lnTo>
                <a:lnTo>
                  <a:pt x="4148327" y="38925"/>
                </a:lnTo>
                <a:lnTo>
                  <a:pt x="4152833" y="33904"/>
                </a:lnTo>
                <a:lnTo>
                  <a:pt x="4152776" y="32003"/>
                </a:lnTo>
                <a:lnTo>
                  <a:pt x="4148327" y="27431"/>
                </a:lnTo>
                <a:close/>
              </a:path>
              <a:path w="4159250" h="105410">
                <a:moveTo>
                  <a:pt x="13715" y="32130"/>
                </a:moveTo>
                <a:lnTo>
                  <a:pt x="12191" y="32130"/>
                </a:lnTo>
                <a:lnTo>
                  <a:pt x="9144" y="35051"/>
                </a:lnTo>
                <a:lnTo>
                  <a:pt x="9144" y="38226"/>
                </a:lnTo>
                <a:lnTo>
                  <a:pt x="11049" y="37274"/>
                </a:lnTo>
                <a:lnTo>
                  <a:pt x="11647" y="36575"/>
                </a:lnTo>
                <a:lnTo>
                  <a:pt x="10668" y="36575"/>
                </a:lnTo>
                <a:lnTo>
                  <a:pt x="13715" y="33654"/>
                </a:lnTo>
                <a:lnTo>
                  <a:pt x="13715" y="32130"/>
                </a:lnTo>
                <a:close/>
              </a:path>
              <a:path w="4159250" h="105410">
                <a:moveTo>
                  <a:pt x="4572" y="35051"/>
                </a:moveTo>
                <a:lnTo>
                  <a:pt x="5292" y="37274"/>
                </a:lnTo>
                <a:lnTo>
                  <a:pt x="6096" y="38099"/>
                </a:lnTo>
                <a:lnTo>
                  <a:pt x="6096" y="36575"/>
                </a:lnTo>
                <a:lnTo>
                  <a:pt x="4572" y="35051"/>
                </a:lnTo>
                <a:close/>
              </a:path>
              <a:path w="4159250" h="105410">
                <a:moveTo>
                  <a:pt x="18287" y="33654"/>
                </a:moveTo>
                <a:lnTo>
                  <a:pt x="16763" y="34416"/>
                </a:lnTo>
                <a:lnTo>
                  <a:pt x="16637" y="35178"/>
                </a:lnTo>
                <a:lnTo>
                  <a:pt x="13715" y="38099"/>
                </a:lnTo>
                <a:lnTo>
                  <a:pt x="15367" y="38099"/>
                </a:lnTo>
                <a:lnTo>
                  <a:pt x="18161" y="35306"/>
                </a:lnTo>
                <a:lnTo>
                  <a:pt x="18287" y="33654"/>
                </a:lnTo>
                <a:close/>
              </a:path>
              <a:path w="4159250" h="105410">
                <a:moveTo>
                  <a:pt x="21336" y="35115"/>
                </a:moveTo>
                <a:lnTo>
                  <a:pt x="21336" y="38099"/>
                </a:lnTo>
                <a:lnTo>
                  <a:pt x="22860" y="36575"/>
                </a:lnTo>
                <a:lnTo>
                  <a:pt x="21336" y="35115"/>
                </a:lnTo>
                <a:close/>
              </a:path>
              <a:path w="4159250" h="105410">
                <a:moveTo>
                  <a:pt x="4083245" y="36181"/>
                </a:moveTo>
                <a:lnTo>
                  <a:pt x="4081271" y="36575"/>
                </a:lnTo>
                <a:lnTo>
                  <a:pt x="4081475" y="37901"/>
                </a:lnTo>
                <a:lnTo>
                  <a:pt x="4083245" y="36181"/>
                </a:lnTo>
                <a:close/>
              </a:path>
              <a:path w="4159250" h="105410">
                <a:moveTo>
                  <a:pt x="4070603" y="36575"/>
                </a:moveTo>
                <a:lnTo>
                  <a:pt x="4067555" y="36575"/>
                </a:lnTo>
                <a:lnTo>
                  <a:pt x="4066313" y="37852"/>
                </a:lnTo>
                <a:lnTo>
                  <a:pt x="4070603" y="36575"/>
                </a:lnTo>
                <a:close/>
              </a:path>
              <a:path w="4159250" h="105410">
                <a:moveTo>
                  <a:pt x="23164" y="35661"/>
                </a:moveTo>
                <a:lnTo>
                  <a:pt x="24151" y="37634"/>
                </a:lnTo>
                <a:lnTo>
                  <a:pt x="24384" y="36575"/>
                </a:lnTo>
                <a:lnTo>
                  <a:pt x="25908" y="36575"/>
                </a:lnTo>
                <a:lnTo>
                  <a:pt x="23164" y="35661"/>
                </a:lnTo>
                <a:close/>
              </a:path>
              <a:path w="4159250" h="105410">
                <a:moveTo>
                  <a:pt x="4099832" y="33904"/>
                </a:moveTo>
                <a:lnTo>
                  <a:pt x="4098035" y="35051"/>
                </a:lnTo>
                <a:lnTo>
                  <a:pt x="4098079" y="35178"/>
                </a:lnTo>
                <a:lnTo>
                  <a:pt x="4100371" y="37407"/>
                </a:lnTo>
                <a:lnTo>
                  <a:pt x="4099832" y="33904"/>
                </a:lnTo>
                <a:close/>
              </a:path>
              <a:path w="4159250" h="105410">
                <a:moveTo>
                  <a:pt x="7315" y="30860"/>
                </a:moveTo>
                <a:lnTo>
                  <a:pt x="3190" y="32088"/>
                </a:lnTo>
                <a:lnTo>
                  <a:pt x="3090" y="35094"/>
                </a:lnTo>
                <a:lnTo>
                  <a:pt x="5303" y="37307"/>
                </a:lnTo>
                <a:lnTo>
                  <a:pt x="4572" y="35051"/>
                </a:lnTo>
                <a:lnTo>
                  <a:pt x="6096" y="33223"/>
                </a:lnTo>
                <a:lnTo>
                  <a:pt x="6217" y="32003"/>
                </a:lnTo>
                <a:lnTo>
                  <a:pt x="7315" y="30860"/>
                </a:lnTo>
                <a:close/>
              </a:path>
              <a:path w="4159250" h="105410">
                <a:moveTo>
                  <a:pt x="16506" y="30907"/>
                </a:moveTo>
                <a:lnTo>
                  <a:pt x="11049" y="37274"/>
                </a:lnTo>
                <a:lnTo>
                  <a:pt x="14985" y="35306"/>
                </a:lnTo>
                <a:lnTo>
                  <a:pt x="15239" y="35051"/>
                </a:lnTo>
                <a:lnTo>
                  <a:pt x="15494" y="35051"/>
                </a:lnTo>
                <a:lnTo>
                  <a:pt x="16763" y="34416"/>
                </a:lnTo>
                <a:lnTo>
                  <a:pt x="16763" y="31305"/>
                </a:lnTo>
                <a:lnTo>
                  <a:pt x="16506" y="30907"/>
                </a:lnTo>
                <a:close/>
              </a:path>
              <a:path w="4159250" h="105410">
                <a:moveTo>
                  <a:pt x="25908" y="36575"/>
                </a:moveTo>
                <a:lnTo>
                  <a:pt x="25756" y="36919"/>
                </a:lnTo>
                <a:lnTo>
                  <a:pt x="26389" y="37077"/>
                </a:lnTo>
                <a:lnTo>
                  <a:pt x="25908" y="36575"/>
                </a:lnTo>
                <a:close/>
              </a:path>
              <a:path w="4159250" h="105410">
                <a:moveTo>
                  <a:pt x="25908" y="36575"/>
                </a:moveTo>
                <a:lnTo>
                  <a:pt x="24384" y="36575"/>
                </a:lnTo>
                <a:lnTo>
                  <a:pt x="25756" y="36919"/>
                </a:lnTo>
                <a:lnTo>
                  <a:pt x="25908" y="36575"/>
                </a:lnTo>
                <a:close/>
              </a:path>
              <a:path w="4159250" h="105410">
                <a:moveTo>
                  <a:pt x="4082839" y="36575"/>
                </a:moveTo>
                <a:close/>
              </a:path>
              <a:path w="4159250" h="105410">
                <a:moveTo>
                  <a:pt x="1524" y="30606"/>
                </a:moveTo>
                <a:lnTo>
                  <a:pt x="1524" y="33654"/>
                </a:lnTo>
                <a:lnTo>
                  <a:pt x="4572" y="36575"/>
                </a:lnTo>
                <a:lnTo>
                  <a:pt x="3090" y="35094"/>
                </a:lnTo>
                <a:lnTo>
                  <a:pt x="2988" y="33536"/>
                </a:lnTo>
                <a:lnTo>
                  <a:pt x="1524" y="30606"/>
                </a:lnTo>
                <a:close/>
              </a:path>
              <a:path w="4159250" h="105410">
                <a:moveTo>
                  <a:pt x="6096" y="34181"/>
                </a:moveTo>
                <a:lnTo>
                  <a:pt x="4572" y="35051"/>
                </a:lnTo>
                <a:lnTo>
                  <a:pt x="6096" y="36575"/>
                </a:lnTo>
                <a:lnTo>
                  <a:pt x="6096" y="34181"/>
                </a:lnTo>
                <a:close/>
              </a:path>
              <a:path w="4159250" h="105410">
                <a:moveTo>
                  <a:pt x="9906" y="32003"/>
                </a:moveTo>
                <a:lnTo>
                  <a:pt x="6096" y="34181"/>
                </a:lnTo>
                <a:lnTo>
                  <a:pt x="6096" y="36575"/>
                </a:lnTo>
                <a:lnTo>
                  <a:pt x="9906" y="32003"/>
                </a:lnTo>
                <a:close/>
              </a:path>
              <a:path w="4159250" h="105410">
                <a:moveTo>
                  <a:pt x="15239" y="28955"/>
                </a:moveTo>
                <a:lnTo>
                  <a:pt x="13832" y="29760"/>
                </a:lnTo>
                <a:lnTo>
                  <a:pt x="13715" y="33654"/>
                </a:lnTo>
                <a:lnTo>
                  <a:pt x="10668" y="36575"/>
                </a:lnTo>
                <a:lnTo>
                  <a:pt x="11647" y="36575"/>
                </a:lnTo>
                <a:lnTo>
                  <a:pt x="16506" y="30907"/>
                </a:lnTo>
                <a:lnTo>
                  <a:pt x="15239" y="28955"/>
                </a:lnTo>
                <a:close/>
              </a:path>
              <a:path w="4159250" h="105410">
                <a:moveTo>
                  <a:pt x="4146803" y="30564"/>
                </a:moveTo>
                <a:lnTo>
                  <a:pt x="4146803" y="36575"/>
                </a:lnTo>
                <a:lnTo>
                  <a:pt x="4148200" y="35178"/>
                </a:lnTo>
                <a:lnTo>
                  <a:pt x="4148089" y="31886"/>
                </a:lnTo>
                <a:lnTo>
                  <a:pt x="4146803" y="30564"/>
                </a:lnTo>
                <a:close/>
              </a:path>
              <a:path w="4159250" h="105410">
                <a:moveTo>
                  <a:pt x="4155632" y="35656"/>
                </a:moveTo>
                <a:lnTo>
                  <a:pt x="4155947" y="36575"/>
                </a:lnTo>
                <a:lnTo>
                  <a:pt x="4155947" y="35813"/>
                </a:lnTo>
                <a:lnTo>
                  <a:pt x="4155632" y="35656"/>
                </a:lnTo>
                <a:close/>
              </a:path>
              <a:path w="4159250" h="105410">
                <a:moveTo>
                  <a:pt x="4155947" y="35051"/>
                </a:moveTo>
                <a:lnTo>
                  <a:pt x="4155947" y="35813"/>
                </a:lnTo>
                <a:lnTo>
                  <a:pt x="4157471" y="36575"/>
                </a:lnTo>
                <a:lnTo>
                  <a:pt x="4155947" y="35051"/>
                </a:lnTo>
                <a:close/>
              </a:path>
              <a:path w="4159250" h="105410">
                <a:moveTo>
                  <a:pt x="4155947" y="34078"/>
                </a:moveTo>
                <a:lnTo>
                  <a:pt x="4156074" y="35178"/>
                </a:lnTo>
                <a:lnTo>
                  <a:pt x="4157471" y="36575"/>
                </a:lnTo>
                <a:lnTo>
                  <a:pt x="4157471" y="35051"/>
                </a:lnTo>
                <a:lnTo>
                  <a:pt x="4155947" y="34078"/>
                </a:lnTo>
                <a:close/>
              </a:path>
              <a:path w="4159250" h="105410">
                <a:moveTo>
                  <a:pt x="4093420" y="33654"/>
                </a:moveTo>
                <a:lnTo>
                  <a:pt x="4085843" y="33654"/>
                </a:lnTo>
                <a:lnTo>
                  <a:pt x="4083245" y="36181"/>
                </a:lnTo>
                <a:lnTo>
                  <a:pt x="4088891" y="35051"/>
                </a:lnTo>
                <a:lnTo>
                  <a:pt x="4093195" y="33873"/>
                </a:lnTo>
                <a:lnTo>
                  <a:pt x="4093420" y="33654"/>
                </a:lnTo>
                <a:close/>
              </a:path>
              <a:path w="4159250" h="105410">
                <a:moveTo>
                  <a:pt x="4154851" y="33377"/>
                </a:moveTo>
                <a:lnTo>
                  <a:pt x="4155643" y="35661"/>
                </a:lnTo>
                <a:lnTo>
                  <a:pt x="4155947" y="35813"/>
                </a:lnTo>
                <a:lnTo>
                  <a:pt x="4155881" y="34035"/>
                </a:lnTo>
                <a:lnTo>
                  <a:pt x="4154851" y="33377"/>
                </a:lnTo>
                <a:close/>
              </a:path>
              <a:path w="4159250" h="105410">
                <a:moveTo>
                  <a:pt x="22860" y="35051"/>
                </a:moveTo>
                <a:lnTo>
                  <a:pt x="21336" y="35051"/>
                </a:lnTo>
                <a:lnTo>
                  <a:pt x="23164" y="35661"/>
                </a:lnTo>
                <a:lnTo>
                  <a:pt x="22860" y="35051"/>
                </a:lnTo>
                <a:close/>
              </a:path>
              <a:path w="4159250" h="105410">
                <a:moveTo>
                  <a:pt x="4155425" y="35051"/>
                </a:moveTo>
                <a:lnTo>
                  <a:pt x="4154423" y="35051"/>
                </a:lnTo>
                <a:lnTo>
                  <a:pt x="4155632" y="35656"/>
                </a:lnTo>
                <a:lnTo>
                  <a:pt x="4155425" y="35051"/>
                </a:lnTo>
                <a:close/>
              </a:path>
              <a:path w="4159250" h="105410">
                <a:moveTo>
                  <a:pt x="19812" y="33654"/>
                </a:moveTo>
                <a:lnTo>
                  <a:pt x="18372" y="35094"/>
                </a:lnTo>
                <a:lnTo>
                  <a:pt x="18287" y="35411"/>
                </a:lnTo>
                <a:lnTo>
                  <a:pt x="19812" y="33654"/>
                </a:lnTo>
                <a:close/>
              </a:path>
              <a:path w="4159250" h="105410">
                <a:moveTo>
                  <a:pt x="15494" y="35051"/>
                </a:moveTo>
                <a:lnTo>
                  <a:pt x="15239" y="35051"/>
                </a:lnTo>
                <a:lnTo>
                  <a:pt x="14985" y="35306"/>
                </a:lnTo>
                <a:lnTo>
                  <a:pt x="15494" y="35051"/>
                </a:lnTo>
                <a:close/>
              </a:path>
              <a:path w="4159250" h="105410">
                <a:moveTo>
                  <a:pt x="18287" y="32130"/>
                </a:moveTo>
                <a:lnTo>
                  <a:pt x="18287" y="35178"/>
                </a:lnTo>
                <a:lnTo>
                  <a:pt x="19637" y="33829"/>
                </a:lnTo>
                <a:lnTo>
                  <a:pt x="19693" y="33536"/>
                </a:lnTo>
                <a:lnTo>
                  <a:pt x="18287" y="32130"/>
                </a:lnTo>
                <a:close/>
              </a:path>
              <a:path w="4159250" h="105410">
                <a:moveTo>
                  <a:pt x="4099794" y="33654"/>
                </a:moveTo>
                <a:lnTo>
                  <a:pt x="4096511" y="33654"/>
                </a:lnTo>
                <a:lnTo>
                  <a:pt x="4098035" y="35136"/>
                </a:lnTo>
                <a:lnTo>
                  <a:pt x="4099832" y="33904"/>
                </a:lnTo>
                <a:lnTo>
                  <a:pt x="4099794" y="33654"/>
                </a:lnTo>
                <a:close/>
              </a:path>
              <a:path w="4159250" h="105410">
                <a:moveTo>
                  <a:pt x="18287" y="32130"/>
                </a:moveTo>
                <a:lnTo>
                  <a:pt x="21314" y="35094"/>
                </a:lnTo>
                <a:lnTo>
                  <a:pt x="18287" y="32130"/>
                </a:lnTo>
                <a:close/>
              </a:path>
              <a:path w="4159250" h="105410">
                <a:moveTo>
                  <a:pt x="6096" y="33223"/>
                </a:moveTo>
                <a:lnTo>
                  <a:pt x="4572" y="35051"/>
                </a:lnTo>
                <a:lnTo>
                  <a:pt x="6096" y="34181"/>
                </a:lnTo>
                <a:lnTo>
                  <a:pt x="6096" y="33223"/>
                </a:lnTo>
                <a:close/>
              </a:path>
              <a:path w="4159250" h="105410">
                <a:moveTo>
                  <a:pt x="4120813" y="30606"/>
                </a:moveTo>
                <a:lnTo>
                  <a:pt x="4116323" y="30606"/>
                </a:lnTo>
                <a:lnTo>
                  <a:pt x="4116604" y="34257"/>
                </a:lnTo>
                <a:lnTo>
                  <a:pt x="4117847" y="35051"/>
                </a:lnTo>
                <a:lnTo>
                  <a:pt x="4117963" y="33536"/>
                </a:lnTo>
                <a:lnTo>
                  <a:pt x="4120813" y="30606"/>
                </a:lnTo>
                <a:close/>
              </a:path>
              <a:path w="4159250" h="105410">
                <a:moveTo>
                  <a:pt x="4107179" y="32130"/>
                </a:moveTo>
                <a:lnTo>
                  <a:pt x="4107388" y="34848"/>
                </a:lnTo>
                <a:lnTo>
                  <a:pt x="4107570" y="34671"/>
                </a:lnTo>
                <a:lnTo>
                  <a:pt x="4107179" y="32130"/>
                </a:lnTo>
                <a:close/>
              </a:path>
              <a:path w="4159250" h="105410">
                <a:moveTo>
                  <a:pt x="4107179" y="32130"/>
                </a:moveTo>
                <a:lnTo>
                  <a:pt x="4107570" y="34671"/>
                </a:lnTo>
                <a:lnTo>
                  <a:pt x="4108360" y="33904"/>
                </a:lnTo>
                <a:lnTo>
                  <a:pt x="4107179" y="32130"/>
                </a:lnTo>
                <a:close/>
              </a:path>
              <a:path w="4159250" h="105410">
                <a:moveTo>
                  <a:pt x="16763" y="31305"/>
                </a:moveTo>
                <a:lnTo>
                  <a:pt x="16763" y="34416"/>
                </a:lnTo>
                <a:lnTo>
                  <a:pt x="18287" y="33654"/>
                </a:lnTo>
                <a:lnTo>
                  <a:pt x="16763" y="31305"/>
                </a:lnTo>
                <a:close/>
              </a:path>
              <a:path w="4159250" h="105410">
                <a:moveTo>
                  <a:pt x="4116323" y="30606"/>
                </a:moveTo>
                <a:lnTo>
                  <a:pt x="4114996" y="31886"/>
                </a:lnTo>
                <a:lnTo>
                  <a:pt x="4115227" y="33377"/>
                </a:lnTo>
                <a:lnTo>
                  <a:pt x="4116604" y="34257"/>
                </a:lnTo>
                <a:lnTo>
                  <a:pt x="4116323" y="30606"/>
                </a:lnTo>
                <a:close/>
              </a:path>
              <a:path w="4159250" h="105410">
                <a:moveTo>
                  <a:pt x="9306" y="30268"/>
                </a:moveTo>
                <a:lnTo>
                  <a:pt x="8381" y="30543"/>
                </a:lnTo>
                <a:lnTo>
                  <a:pt x="6096" y="33223"/>
                </a:lnTo>
                <a:lnTo>
                  <a:pt x="6096" y="34181"/>
                </a:lnTo>
                <a:lnTo>
                  <a:pt x="9906" y="32003"/>
                </a:lnTo>
                <a:lnTo>
                  <a:pt x="11070" y="30606"/>
                </a:lnTo>
                <a:lnTo>
                  <a:pt x="9144" y="30606"/>
                </a:lnTo>
                <a:lnTo>
                  <a:pt x="9306" y="30268"/>
                </a:lnTo>
                <a:close/>
              </a:path>
              <a:path w="4159250" h="105410">
                <a:moveTo>
                  <a:pt x="4155947" y="32130"/>
                </a:moveTo>
                <a:lnTo>
                  <a:pt x="4154423" y="32130"/>
                </a:lnTo>
                <a:lnTo>
                  <a:pt x="4154851" y="33377"/>
                </a:lnTo>
                <a:lnTo>
                  <a:pt x="4155947" y="34078"/>
                </a:lnTo>
                <a:lnTo>
                  <a:pt x="4155947" y="32130"/>
                </a:lnTo>
                <a:close/>
              </a:path>
              <a:path w="4159250" h="105410">
                <a:moveTo>
                  <a:pt x="4102607" y="32130"/>
                </a:moveTo>
                <a:lnTo>
                  <a:pt x="4099559" y="32130"/>
                </a:lnTo>
                <a:lnTo>
                  <a:pt x="4099832" y="33904"/>
                </a:lnTo>
                <a:lnTo>
                  <a:pt x="4102607" y="32130"/>
                </a:lnTo>
                <a:close/>
              </a:path>
              <a:path w="4159250" h="105410">
                <a:moveTo>
                  <a:pt x="4110805" y="31526"/>
                </a:moveTo>
                <a:lnTo>
                  <a:pt x="4107179" y="32130"/>
                </a:lnTo>
                <a:lnTo>
                  <a:pt x="4108381" y="33883"/>
                </a:lnTo>
                <a:lnTo>
                  <a:pt x="4110805" y="31526"/>
                </a:lnTo>
                <a:close/>
              </a:path>
              <a:path w="4159250" h="105410">
                <a:moveTo>
                  <a:pt x="4099559" y="32130"/>
                </a:moveTo>
                <a:lnTo>
                  <a:pt x="4094987" y="32130"/>
                </a:lnTo>
                <a:lnTo>
                  <a:pt x="4093195" y="33873"/>
                </a:lnTo>
                <a:lnTo>
                  <a:pt x="4099559" y="32130"/>
                </a:lnTo>
                <a:close/>
              </a:path>
              <a:path w="4159250" h="105410">
                <a:moveTo>
                  <a:pt x="4152899" y="32130"/>
                </a:moveTo>
                <a:lnTo>
                  <a:pt x="4152899" y="33829"/>
                </a:lnTo>
                <a:lnTo>
                  <a:pt x="4153868" y="32749"/>
                </a:lnTo>
                <a:lnTo>
                  <a:pt x="4152899" y="32130"/>
                </a:lnTo>
                <a:close/>
              </a:path>
              <a:path w="4159250" h="105410">
                <a:moveTo>
                  <a:pt x="1524" y="29019"/>
                </a:moveTo>
                <a:lnTo>
                  <a:pt x="1629" y="30818"/>
                </a:lnTo>
                <a:lnTo>
                  <a:pt x="3048" y="33654"/>
                </a:lnTo>
                <a:lnTo>
                  <a:pt x="2930" y="31886"/>
                </a:lnTo>
                <a:lnTo>
                  <a:pt x="1584" y="29082"/>
                </a:lnTo>
                <a:close/>
              </a:path>
              <a:path w="4159250" h="105410">
                <a:moveTo>
                  <a:pt x="13715" y="29826"/>
                </a:moveTo>
                <a:lnTo>
                  <a:pt x="11980" y="30818"/>
                </a:lnTo>
                <a:lnTo>
                  <a:pt x="9144" y="33654"/>
                </a:lnTo>
                <a:lnTo>
                  <a:pt x="10601" y="33654"/>
                </a:lnTo>
                <a:lnTo>
                  <a:pt x="12191" y="32130"/>
                </a:lnTo>
                <a:lnTo>
                  <a:pt x="13715" y="32130"/>
                </a:lnTo>
                <a:lnTo>
                  <a:pt x="13715" y="29826"/>
                </a:lnTo>
                <a:close/>
              </a:path>
              <a:path w="4159250" h="105410">
                <a:moveTo>
                  <a:pt x="16763" y="30606"/>
                </a:moveTo>
                <a:lnTo>
                  <a:pt x="16777" y="31326"/>
                </a:lnTo>
                <a:lnTo>
                  <a:pt x="18287" y="33654"/>
                </a:lnTo>
                <a:lnTo>
                  <a:pt x="18161" y="32003"/>
                </a:lnTo>
                <a:lnTo>
                  <a:pt x="16763" y="30606"/>
                </a:lnTo>
                <a:close/>
              </a:path>
              <a:path w="4159250" h="105410">
                <a:moveTo>
                  <a:pt x="4134611" y="27431"/>
                </a:moveTo>
                <a:lnTo>
                  <a:pt x="4133087" y="27431"/>
                </a:lnTo>
                <a:lnTo>
                  <a:pt x="4131856" y="28698"/>
                </a:lnTo>
                <a:lnTo>
                  <a:pt x="4132972" y="33536"/>
                </a:lnTo>
                <a:lnTo>
                  <a:pt x="4133211" y="32003"/>
                </a:lnTo>
                <a:lnTo>
                  <a:pt x="4134554" y="30623"/>
                </a:lnTo>
                <a:lnTo>
                  <a:pt x="4134611" y="27431"/>
                </a:lnTo>
                <a:close/>
              </a:path>
              <a:path w="4159250" h="105410">
                <a:moveTo>
                  <a:pt x="4139183" y="28998"/>
                </a:moveTo>
                <a:lnTo>
                  <a:pt x="4137680" y="30543"/>
                </a:lnTo>
                <a:lnTo>
                  <a:pt x="4137701" y="32130"/>
                </a:lnTo>
                <a:lnTo>
                  <a:pt x="4139183" y="33654"/>
                </a:lnTo>
                <a:lnTo>
                  <a:pt x="4139183" y="28998"/>
                </a:lnTo>
                <a:close/>
              </a:path>
              <a:path w="4159250" h="105410">
                <a:moveTo>
                  <a:pt x="4131856" y="28698"/>
                </a:moveTo>
                <a:lnTo>
                  <a:pt x="4130060" y="30543"/>
                </a:lnTo>
                <a:lnTo>
                  <a:pt x="4132972" y="33536"/>
                </a:lnTo>
                <a:lnTo>
                  <a:pt x="4131856" y="28698"/>
                </a:lnTo>
                <a:close/>
              </a:path>
              <a:path w="4159250" h="105410">
                <a:moveTo>
                  <a:pt x="4154423" y="32130"/>
                </a:moveTo>
                <a:lnTo>
                  <a:pt x="4153868" y="32749"/>
                </a:lnTo>
                <a:lnTo>
                  <a:pt x="4154851" y="33377"/>
                </a:lnTo>
                <a:lnTo>
                  <a:pt x="4154423" y="32130"/>
                </a:lnTo>
                <a:close/>
              </a:path>
              <a:path w="4159250" h="105410">
                <a:moveTo>
                  <a:pt x="4114996" y="31886"/>
                </a:moveTo>
                <a:lnTo>
                  <a:pt x="4114190" y="32715"/>
                </a:lnTo>
                <a:lnTo>
                  <a:pt x="4115226" y="33376"/>
                </a:lnTo>
                <a:lnTo>
                  <a:pt x="4114996" y="31886"/>
                </a:lnTo>
                <a:close/>
              </a:path>
              <a:path w="4159250" h="105410">
                <a:moveTo>
                  <a:pt x="8311" y="30564"/>
                </a:moveTo>
                <a:lnTo>
                  <a:pt x="7336" y="30854"/>
                </a:lnTo>
                <a:lnTo>
                  <a:pt x="6217" y="32003"/>
                </a:lnTo>
                <a:lnTo>
                  <a:pt x="6096" y="33223"/>
                </a:lnTo>
                <a:lnTo>
                  <a:pt x="8311" y="30564"/>
                </a:lnTo>
                <a:close/>
              </a:path>
              <a:path w="4159250" h="105410">
                <a:moveTo>
                  <a:pt x="4151375" y="27431"/>
                </a:moveTo>
                <a:lnTo>
                  <a:pt x="4148327" y="27431"/>
                </a:lnTo>
                <a:lnTo>
                  <a:pt x="4152899" y="32130"/>
                </a:lnTo>
                <a:lnTo>
                  <a:pt x="4153868" y="32749"/>
                </a:lnTo>
                <a:lnTo>
                  <a:pt x="4154423" y="32130"/>
                </a:lnTo>
                <a:lnTo>
                  <a:pt x="4155947" y="32130"/>
                </a:lnTo>
                <a:lnTo>
                  <a:pt x="4151375" y="27431"/>
                </a:lnTo>
                <a:close/>
              </a:path>
              <a:path w="4159250" h="105410">
                <a:moveTo>
                  <a:pt x="4114758" y="32130"/>
                </a:moveTo>
                <a:lnTo>
                  <a:pt x="4113275" y="32130"/>
                </a:lnTo>
                <a:lnTo>
                  <a:pt x="4114190" y="32715"/>
                </a:lnTo>
                <a:lnTo>
                  <a:pt x="4114758" y="32130"/>
                </a:lnTo>
                <a:close/>
              </a:path>
              <a:path w="4159250" h="105410">
                <a:moveTo>
                  <a:pt x="1584" y="29082"/>
                </a:moveTo>
                <a:lnTo>
                  <a:pt x="3048" y="32130"/>
                </a:lnTo>
                <a:lnTo>
                  <a:pt x="2987" y="30543"/>
                </a:lnTo>
                <a:lnTo>
                  <a:pt x="1584" y="29082"/>
                </a:lnTo>
                <a:close/>
              </a:path>
              <a:path w="4159250" h="105410">
                <a:moveTo>
                  <a:pt x="10058" y="26517"/>
                </a:moveTo>
                <a:lnTo>
                  <a:pt x="3657" y="28346"/>
                </a:lnTo>
                <a:lnTo>
                  <a:pt x="3068" y="28935"/>
                </a:lnTo>
                <a:lnTo>
                  <a:pt x="3048" y="32130"/>
                </a:lnTo>
                <a:lnTo>
                  <a:pt x="7321" y="30854"/>
                </a:lnTo>
                <a:lnTo>
                  <a:pt x="9144" y="28955"/>
                </a:lnTo>
                <a:lnTo>
                  <a:pt x="9651" y="28955"/>
                </a:lnTo>
                <a:lnTo>
                  <a:pt x="10269" y="28215"/>
                </a:lnTo>
                <a:lnTo>
                  <a:pt x="10393" y="28003"/>
                </a:lnTo>
                <a:lnTo>
                  <a:pt x="10668" y="27431"/>
                </a:lnTo>
                <a:lnTo>
                  <a:pt x="9144" y="27431"/>
                </a:lnTo>
                <a:lnTo>
                  <a:pt x="10058" y="26517"/>
                </a:lnTo>
                <a:close/>
              </a:path>
              <a:path w="4159250" h="105410">
                <a:moveTo>
                  <a:pt x="16763" y="30543"/>
                </a:moveTo>
                <a:lnTo>
                  <a:pt x="18287" y="32130"/>
                </a:lnTo>
                <a:lnTo>
                  <a:pt x="16763" y="30543"/>
                </a:lnTo>
                <a:close/>
              </a:path>
              <a:path w="4159250" h="105410">
                <a:moveTo>
                  <a:pt x="4143755" y="27431"/>
                </a:moveTo>
                <a:lnTo>
                  <a:pt x="4140707" y="27431"/>
                </a:lnTo>
                <a:lnTo>
                  <a:pt x="4139945" y="28215"/>
                </a:lnTo>
                <a:lnTo>
                  <a:pt x="4143755" y="32130"/>
                </a:lnTo>
                <a:lnTo>
                  <a:pt x="4143755" y="27431"/>
                </a:lnTo>
                <a:close/>
              </a:path>
              <a:path w="4159250" h="105410">
                <a:moveTo>
                  <a:pt x="4126991" y="28955"/>
                </a:moveTo>
                <a:lnTo>
                  <a:pt x="4122419" y="28955"/>
                </a:lnTo>
                <a:lnTo>
                  <a:pt x="4122729" y="30907"/>
                </a:lnTo>
                <a:lnTo>
                  <a:pt x="4123965" y="32109"/>
                </a:lnTo>
                <a:lnTo>
                  <a:pt x="4126909" y="29082"/>
                </a:lnTo>
                <a:close/>
              </a:path>
              <a:path w="4159250" h="105410">
                <a:moveTo>
                  <a:pt x="4137659" y="30564"/>
                </a:moveTo>
                <a:lnTo>
                  <a:pt x="4136918" y="31326"/>
                </a:lnTo>
                <a:lnTo>
                  <a:pt x="4137659" y="32088"/>
                </a:lnTo>
                <a:lnTo>
                  <a:pt x="4137659" y="30564"/>
                </a:lnTo>
                <a:close/>
              </a:path>
              <a:path w="4159250" h="105410">
                <a:moveTo>
                  <a:pt x="12191" y="29409"/>
                </a:moveTo>
                <a:lnTo>
                  <a:pt x="12027" y="29458"/>
                </a:lnTo>
                <a:lnTo>
                  <a:pt x="9906" y="32003"/>
                </a:lnTo>
                <a:lnTo>
                  <a:pt x="11980" y="30818"/>
                </a:lnTo>
                <a:lnTo>
                  <a:pt x="12175" y="30623"/>
                </a:lnTo>
                <a:lnTo>
                  <a:pt x="12191" y="29409"/>
                </a:lnTo>
                <a:close/>
              </a:path>
              <a:path w="4159250" h="105410">
                <a:moveTo>
                  <a:pt x="4116225" y="30623"/>
                </a:moveTo>
                <a:lnTo>
                  <a:pt x="4114837" y="30854"/>
                </a:lnTo>
                <a:lnTo>
                  <a:pt x="4114996" y="31886"/>
                </a:lnTo>
                <a:lnTo>
                  <a:pt x="4116225" y="30623"/>
                </a:lnTo>
                <a:close/>
              </a:path>
              <a:path w="4159250" h="105410">
                <a:moveTo>
                  <a:pt x="4114799" y="30606"/>
                </a:moveTo>
                <a:lnTo>
                  <a:pt x="4111751" y="30606"/>
                </a:lnTo>
                <a:lnTo>
                  <a:pt x="4110805" y="31526"/>
                </a:lnTo>
                <a:lnTo>
                  <a:pt x="4114799" y="30860"/>
                </a:lnTo>
                <a:lnTo>
                  <a:pt x="4114799" y="30606"/>
                </a:lnTo>
                <a:close/>
              </a:path>
              <a:path w="4159250" h="105410">
                <a:moveTo>
                  <a:pt x="4137659" y="27431"/>
                </a:moveTo>
                <a:lnTo>
                  <a:pt x="4135394" y="29760"/>
                </a:lnTo>
                <a:lnTo>
                  <a:pt x="4136918" y="31326"/>
                </a:lnTo>
                <a:lnTo>
                  <a:pt x="4137602" y="30623"/>
                </a:lnTo>
                <a:lnTo>
                  <a:pt x="4137659" y="27431"/>
                </a:lnTo>
                <a:close/>
              </a:path>
              <a:path w="4159250" h="105410">
                <a:moveTo>
                  <a:pt x="16763" y="30606"/>
                </a:moveTo>
                <a:lnTo>
                  <a:pt x="16506" y="30907"/>
                </a:lnTo>
                <a:lnTo>
                  <a:pt x="16763" y="31305"/>
                </a:lnTo>
                <a:lnTo>
                  <a:pt x="16763" y="30606"/>
                </a:lnTo>
                <a:close/>
              </a:path>
              <a:path w="4159250" h="105410">
                <a:moveTo>
                  <a:pt x="15239" y="28955"/>
                </a:moveTo>
                <a:lnTo>
                  <a:pt x="16506" y="30907"/>
                </a:lnTo>
                <a:lnTo>
                  <a:pt x="16749" y="30623"/>
                </a:lnTo>
                <a:lnTo>
                  <a:pt x="15239" y="28955"/>
                </a:lnTo>
                <a:close/>
              </a:path>
              <a:path w="4159250" h="105410">
                <a:moveTo>
                  <a:pt x="4122672" y="30606"/>
                </a:moveTo>
                <a:lnTo>
                  <a:pt x="4122419" y="30606"/>
                </a:lnTo>
                <a:lnTo>
                  <a:pt x="4122716" y="30895"/>
                </a:lnTo>
                <a:lnTo>
                  <a:pt x="4122672" y="30606"/>
                </a:lnTo>
                <a:close/>
              </a:path>
              <a:path w="4159250" h="105410">
                <a:moveTo>
                  <a:pt x="9651" y="28955"/>
                </a:moveTo>
                <a:lnTo>
                  <a:pt x="9144" y="28955"/>
                </a:lnTo>
                <a:lnTo>
                  <a:pt x="7315" y="30860"/>
                </a:lnTo>
                <a:lnTo>
                  <a:pt x="8310" y="30564"/>
                </a:lnTo>
                <a:lnTo>
                  <a:pt x="9651" y="28955"/>
                </a:lnTo>
                <a:close/>
              </a:path>
              <a:path w="4159250" h="105410">
                <a:moveTo>
                  <a:pt x="4116626" y="30211"/>
                </a:moveTo>
                <a:lnTo>
                  <a:pt x="4114799" y="30606"/>
                </a:lnTo>
                <a:lnTo>
                  <a:pt x="4114837" y="30854"/>
                </a:lnTo>
                <a:lnTo>
                  <a:pt x="4116225" y="30623"/>
                </a:lnTo>
                <a:lnTo>
                  <a:pt x="4116626" y="30211"/>
                </a:lnTo>
                <a:close/>
              </a:path>
              <a:path w="4159250" h="105410">
                <a:moveTo>
                  <a:pt x="13715" y="28955"/>
                </a:moveTo>
                <a:lnTo>
                  <a:pt x="12191" y="29409"/>
                </a:lnTo>
                <a:lnTo>
                  <a:pt x="12175" y="30623"/>
                </a:lnTo>
                <a:lnTo>
                  <a:pt x="11980" y="30818"/>
                </a:lnTo>
                <a:lnTo>
                  <a:pt x="13715" y="29826"/>
                </a:lnTo>
                <a:lnTo>
                  <a:pt x="13715" y="28955"/>
                </a:lnTo>
                <a:close/>
              </a:path>
              <a:path w="4159250" h="105410">
                <a:moveTo>
                  <a:pt x="4120968" y="29270"/>
                </a:moveTo>
                <a:lnTo>
                  <a:pt x="4116626" y="30211"/>
                </a:lnTo>
                <a:lnTo>
                  <a:pt x="4116225" y="30623"/>
                </a:lnTo>
                <a:lnTo>
                  <a:pt x="4120813" y="30606"/>
                </a:lnTo>
                <a:lnTo>
                  <a:pt x="4121143" y="30268"/>
                </a:lnTo>
                <a:lnTo>
                  <a:pt x="4121080" y="29760"/>
                </a:lnTo>
                <a:lnTo>
                  <a:pt x="4120968" y="29270"/>
                </a:lnTo>
                <a:close/>
              </a:path>
              <a:path w="4159250" h="105410">
                <a:moveTo>
                  <a:pt x="3657" y="28346"/>
                </a:moveTo>
                <a:lnTo>
                  <a:pt x="1595" y="28935"/>
                </a:lnTo>
                <a:lnTo>
                  <a:pt x="1584" y="29082"/>
                </a:lnTo>
                <a:lnTo>
                  <a:pt x="3048" y="30606"/>
                </a:lnTo>
                <a:lnTo>
                  <a:pt x="3068" y="28935"/>
                </a:lnTo>
                <a:lnTo>
                  <a:pt x="3657" y="28346"/>
                </a:lnTo>
                <a:close/>
              </a:path>
              <a:path w="4159250" h="105410">
                <a:moveTo>
                  <a:pt x="12027" y="29458"/>
                </a:moveTo>
                <a:lnTo>
                  <a:pt x="9306" y="30268"/>
                </a:lnTo>
                <a:lnTo>
                  <a:pt x="9144" y="30606"/>
                </a:lnTo>
                <a:lnTo>
                  <a:pt x="11070" y="30606"/>
                </a:lnTo>
                <a:lnTo>
                  <a:pt x="12027" y="29458"/>
                </a:lnTo>
                <a:close/>
              </a:path>
              <a:path w="4159250" h="105410">
                <a:moveTo>
                  <a:pt x="4134611" y="28955"/>
                </a:moveTo>
                <a:lnTo>
                  <a:pt x="4134611" y="30564"/>
                </a:lnTo>
                <a:lnTo>
                  <a:pt x="4135394" y="29760"/>
                </a:lnTo>
                <a:lnTo>
                  <a:pt x="4134611" y="28955"/>
                </a:lnTo>
                <a:close/>
              </a:path>
              <a:path w="4159250" h="105410">
                <a:moveTo>
                  <a:pt x="4139183" y="27431"/>
                </a:moveTo>
                <a:lnTo>
                  <a:pt x="4137659" y="27431"/>
                </a:lnTo>
                <a:lnTo>
                  <a:pt x="4137659" y="30564"/>
                </a:lnTo>
                <a:lnTo>
                  <a:pt x="4139101" y="29082"/>
                </a:lnTo>
                <a:lnTo>
                  <a:pt x="4139183" y="27431"/>
                </a:lnTo>
                <a:close/>
              </a:path>
              <a:path w="4159250" h="105410">
                <a:moveTo>
                  <a:pt x="4146803" y="27431"/>
                </a:moveTo>
                <a:lnTo>
                  <a:pt x="4143755" y="27431"/>
                </a:lnTo>
                <a:lnTo>
                  <a:pt x="4146803" y="30564"/>
                </a:lnTo>
                <a:lnTo>
                  <a:pt x="4146803" y="27431"/>
                </a:lnTo>
                <a:close/>
              </a:path>
              <a:path w="4159250" h="105410">
                <a:moveTo>
                  <a:pt x="10322" y="28150"/>
                </a:moveTo>
                <a:lnTo>
                  <a:pt x="8311" y="30564"/>
                </a:lnTo>
                <a:lnTo>
                  <a:pt x="9306" y="30268"/>
                </a:lnTo>
                <a:lnTo>
                  <a:pt x="10322" y="28150"/>
                </a:lnTo>
                <a:close/>
              </a:path>
              <a:path w="4159250" h="105410">
                <a:moveTo>
                  <a:pt x="16763" y="28955"/>
                </a:moveTo>
                <a:lnTo>
                  <a:pt x="15239" y="28955"/>
                </a:lnTo>
                <a:lnTo>
                  <a:pt x="16763" y="30543"/>
                </a:lnTo>
                <a:lnTo>
                  <a:pt x="16763" y="28955"/>
                </a:lnTo>
                <a:close/>
              </a:path>
              <a:path w="4159250" h="105410">
                <a:moveTo>
                  <a:pt x="4131605" y="28955"/>
                </a:moveTo>
                <a:lnTo>
                  <a:pt x="4128515" y="28955"/>
                </a:lnTo>
                <a:lnTo>
                  <a:pt x="4130060" y="30543"/>
                </a:lnTo>
                <a:lnTo>
                  <a:pt x="4131605" y="28955"/>
                </a:lnTo>
                <a:close/>
              </a:path>
              <a:path w="4159250" h="105410">
                <a:moveTo>
                  <a:pt x="12191" y="25907"/>
                </a:moveTo>
                <a:lnTo>
                  <a:pt x="10322" y="28150"/>
                </a:lnTo>
                <a:lnTo>
                  <a:pt x="9306" y="30268"/>
                </a:lnTo>
                <a:lnTo>
                  <a:pt x="12027" y="29458"/>
                </a:lnTo>
                <a:lnTo>
                  <a:pt x="12191" y="25907"/>
                </a:lnTo>
                <a:close/>
              </a:path>
              <a:path w="4159250" h="105410">
                <a:moveTo>
                  <a:pt x="4122419" y="28955"/>
                </a:moveTo>
                <a:lnTo>
                  <a:pt x="4121013" y="29260"/>
                </a:lnTo>
                <a:lnTo>
                  <a:pt x="4121080" y="29760"/>
                </a:lnTo>
                <a:lnTo>
                  <a:pt x="4121186" y="30223"/>
                </a:lnTo>
                <a:lnTo>
                  <a:pt x="4122419" y="28955"/>
                </a:lnTo>
                <a:close/>
              </a:path>
              <a:path w="4159250" h="105410">
                <a:moveTo>
                  <a:pt x="4120895" y="28955"/>
                </a:moveTo>
                <a:lnTo>
                  <a:pt x="4117847" y="28955"/>
                </a:lnTo>
                <a:lnTo>
                  <a:pt x="4116626" y="30211"/>
                </a:lnTo>
                <a:lnTo>
                  <a:pt x="4120968" y="29270"/>
                </a:lnTo>
                <a:lnTo>
                  <a:pt x="4120895" y="28955"/>
                </a:lnTo>
                <a:close/>
              </a:path>
              <a:path w="4159250" h="105410">
                <a:moveTo>
                  <a:pt x="13715" y="25907"/>
                </a:moveTo>
                <a:lnTo>
                  <a:pt x="13715" y="29826"/>
                </a:lnTo>
                <a:lnTo>
                  <a:pt x="15239" y="28955"/>
                </a:lnTo>
                <a:lnTo>
                  <a:pt x="16763" y="28955"/>
                </a:lnTo>
                <a:lnTo>
                  <a:pt x="13715" y="25907"/>
                </a:lnTo>
                <a:close/>
              </a:path>
              <a:path w="4159250" h="105410">
                <a:moveTo>
                  <a:pt x="4137659" y="27431"/>
                </a:moveTo>
                <a:lnTo>
                  <a:pt x="4134611" y="27431"/>
                </a:lnTo>
                <a:lnTo>
                  <a:pt x="4134735" y="29082"/>
                </a:lnTo>
                <a:lnTo>
                  <a:pt x="4135394" y="29760"/>
                </a:lnTo>
                <a:lnTo>
                  <a:pt x="4137659" y="27431"/>
                </a:lnTo>
                <a:close/>
              </a:path>
              <a:path w="4159250" h="105410">
                <a:moveTo>
                  <a:pt x="12191" y="29260"/>
                </a:moveTo>
                <a:lnTo>
                  <a:pt x="12027" y="29458"/>
                </a:lnTo>
                <a:lnTo>
                  <a:pt x="12191" y="29409"/>
                </a:lnTo>
                <a:lnTo>
                  <a:pt x="12191" y="29260"/>
                </a:lnTo>
                <a:close/>
              </a:path>
              <a:path w="4159250" h="105410">
                <a:moveTo>
                  <a:pt x="13239" y="28003"/>
                </a:moveTo>
                <a:lnTo>
                  <a:pt x="12191" y="29260"/>
                </a:lnTo>
                <a:lnTo>
                  <a:pt x="12191" y="29409"/>
                </a:lnTo>
                <a:lnTo>
                  <a:pt x="13593" y="28992"/>
                </a:lnTo>
                <a:lnTo>
                  <a:pt x="13587" y="28698"/>
                </a:lnTo>
                <a:lnTo>
                  <a:pt x="13239" y="28003"/>
                </a:lnTo>
                <a:close/>
              </a:path>
              <a:path w="4159250" h="105410">
                <a:moveTo>
                  <a:pt x="4122419" y="28955"/>
                </a:moveTo>
                <a:lnTo>
                  <a:pt x="4120895" y="28955"/>
                </a:lnTo>
                <a:lnTo>
                  <a:pt x="4120968" y="29270"/>
                </a:lnTo>
                <a:lnTo>
                  <a:pt x="4122419" y="28955"/>
                </a:lnTo>
                <a:close/>
              </a:path>
              <a:path w="4159250" h="105410">
                <a:moveTo>
                  <a:pt x="12191" y="25907"/>
                </a:moveTo>
                <a:lnTo>
                  <a:pt x="12191" y="29260"/>
                </a:lnTo>
                <a:lnTo>
                  <a:pt x="13239" y="28003"/>
                </a:lnTo>
                <a:lnTo>
                  <a:pt x="12191" y="25907"/>
                </a:lnTo>
                <a:close/>
              </a:path>
              <a:path w="4159250" h="105410">
                <a:moveTo>
                  <a:pt x="0" y="25907"/>
                </a:moveTo>
                <a:lnTo>
                  <a:pt x="0" y="27431"/>
                </a:lnTo>
                <a:lnTo>
                  <a:pt x="1524" y="29019"/>
                </a:lnTo>
                <a:lnTo>
                  <a:pt x="0" y="25907"/>
                </a:lnTo>
                <a:close/>
              </a:path>
              <a:path w="4159250" h="105410">
                <a:moveTo>
                  <a:pt x="4139183" y="27431"/>
                </a:moveTo>
                <a:lnTo>
                  <a:pt x="4139183" y="28998"/>
                </a:lnTo>
                <a:lnTo>
                  <a:pt x="4139945" y="28215"/>
                </a:lnTo>
                <a:lnTo>
                  <a:pt x="4139183" y="27431"/>
                </a:lnTo>
                <a:close/>
              </a:path>
              <a:path w="4159250" h="105410">
                <a:moveTo>
                  <a:pt x="0" y="25907"/>
                </a:moveTo>
                <a:lnTo>
                  <a:pt x="1524" y="28955"/>
                </a:lnTo>
                <a:lnTo>
                  <a:pt x="1524" y="26669"/>
                </a:lnTo>
                <a:lnTo>
                  <a:pt x="0" y="25907"/>
                </a:lnTo>
                <a:close/>
              </a:path>
              <a:path w="4159250" h="105410">
                <a:moveTo>
                  <a:pt x="1524" y="26669"/>
                </a:moveTo>
                <a:lnTo>
                  <a:pt x="1524" y="28955"/>
                </a:lnTo>
                <a:lnTo>
                  <a:pt x="3657" y="28346"/>
                </a:lnTo>
                <a:lnTo>
                  <a:pt x="4572" y="27431"/>
                </a:lnTo>
                <a:lnTo>
                  <a:pt x="3048" y="27431"/>
                </a:lnTo>
                <a:lnTo>
                  <a:pt x="1524" y="26669"/>
                </a:lnTo>
                <a:close/>
              </a:path>
              <a:path w="4159250" h="105410">
                <a:moveTo>
                  <a:pt x="13715" y="27431"/>
                </a:moveTo>
                <a:lnTo>
                  <a:pt x="13239" y="28003"/>
                </a:lnTo>
                <a:lnTo>
                  <a:pt x="13715" y="28955"/>
                </a:lnTo>
                <a:lnTo>
                  <a:pt x="13715" y="27431"/>
                </a:lnTo>
                <a:close/>
              </a:path>
              <a:path w="4159250" h="105410">
                <a:moveTo>
                  <a:pt x="4131563" y="27431"/>
                </a:moveTo>
                <a:lnTo>
                  <a:pt x="4128515" y="27431"/>
                </a:lnTo>
                <a:lnTo>
                  <a:pt x="4127052" y="28935"/>
                </a:lnTo>
                <a:lnTo>
                  <a:pt x="4131563" y="27431"/>
                </a:lnTo>
                <a:close/>
              </a:path>
              <a:path w="4159250" h="105410">
                <a:moveTo>
                  <a:pt x="4133087" y="27431"/>
                </a:moveTo>
                <a:lnTo>
                  <a:pt x="4131563" y="27431"/>
                </a:lnTo>
                <a:lnTo>
                  <a:pt x="4131856" y="28698"/>
                </a:lnTo>
                <a:lnTo>
                  <a:pt x="4133087" y="27431"/>
                </a:lnTo>
                <a:close/>
              </a:path>
              <a:path w="4159250" h="105410">
                <a:moveTo>
                  <a:pt x="9761" y="25316"/>
                </a:moveTo>
                <a:lnTo>
                  <a:pt x="9144" y="25907"/>
                </a:lnTo>
                <a:lnTo>
                  <a:pt x="6096" y="25907"/>
                </a:lnTo>
                <a:lnTo>
                  <a:pt x="3657" y="28346"/>
                </a:lnTo>
                <a:lnTo>
                  <a:pt x="10058" y="26517"/>
                </a:lnTo>
                <a:lnTo>
                  <a:pt x="10668" y="25907"/>
                </a:lnTo>
                <a:lnTo>
                  <a:pt x="9761" y="25316"/>
                </a:lnTo>
                <a:close/>
              </a:path>
              <a:path w="4159250" h="105410">
                <a:moveTo>
                  <a:pt x="4140707" y="27431"/>
                </a:moveTo>
                <a:lnTo>
                  <a:pt x="4139183" y="27431"/>
                </a:lnTo>
                <a:lnTo>
                  <a:pt x="4139945" y="28215"/>
                </a:lnTo>
                <a:lnTo>
                  <a:pt x="4140707" y="27431"/>
                </a:lnTo>
                <a:close/>
              </a:path>
              <a:path w="4159250" h="105410">
                <a:moveTo>
                  <a:pt x="12191" y="25907"/>
                </a:moveTo>
                <a:lnTo>
                  <a:pt x="10668" y="26343"/>
                </a:lnTo>
                <a:lnTo>
                  <a:pt x="10668" y="27431"/>
                </a:lnTo>
                <a:lnTo>
                  <a:pt x="10322" y="28150"/>
                </a:lnTo>
                <a:lnTo>
                  <a:pt x="12191" y="25907"/>
                </a:lnTo>
                <a:close/>
              </a:path>
              <a:path w="4159250" h="105410">
                <a:moveTo>
                  <a:pt x="12191" y="25907"/>
                </a:moveTo>
                <a:lnTo>
                  <a:pt x="13239" y="28003"/>
                </a:lnTo>
                <a:lnTo>
                  <a:pt x="13715" y="27431"/>
                </a:lnTo>
                <a:lnTo>
                  <a:pt x="12191" y="25907"/>
                </a:lnTo>
                <a:close/>
              </a:path>
              <a:path w="4159250" h="105410">
                <a:moveTo>
                  <a:pt x="2753" y="25344"/>
                </a:moveTo>
                <a:lnTo>
                  <a:pt x="1524" y="25907"/>
                </a:lnTo>
                <a:lnTo>
                  <a:pt x="1524" y="26669"/>
                </a:lnTo>
                <a:lnTo>
                  <a:pt x="3048" y="27431"/>
                </a:lnTo>
                <a:lnTo>
                  <a:pt x="4572" y="27431"/>
                </a:lnTo>
                <a:lnTo>
                  <a:pt x="6096" y="25907"/>
                </a:lnTo>
                <a:lnTo>
                  <a:pt x="3048" y="25907"/>
                </a:lnTo>
                <a:lnTo>
                  <a:pt x="2753" y="25344"/>
                </a:lnTo>
                <a:close/>
              </a:path>
              <a:path w="4159250" h="105410">
                <a:moveTo>
                  <a:pt x="10668" y="26343"/>
                </a:moveTo>
                <a:lnTo>
                  <a:pt x="10058" y="26517"/>
                </a:lnTo>
                <a:lnTo>
                  <a:pt x="9144" y="27431"/>
                </a:lnTo>
                <a:lnTo>
                  <a:pt x="10668" y="27431"/>
                </a:lnTo>
                <a:lnTo>
                  <a:pt x="10668" y="26343"/>
                </a:lnTo>
                <a:close/>
              </a:path>
              <a:path w="4159250" h="105410">
                <a:moveTo>
                  <a:pt x="12191" y="25209"/>
                </a:moveTo>
                <a:lnTo>
                  <a:pt x="12191" y="25907"/>
                </a:lnTo>
                <a:lnTo>
                  <a:pt x="13715" y="27431"/>
                </a:lnTo>
                <a:lnTo>
                  <a:pt x="13715" y="25907"/>
                </a:lnTo>
                <a:lnTo>
                  <a:pt x="12191" y="25209"/>
                </a:lnTo>
                <a:close/>
              </a:path>
              <a:path w="4159250" h="105410">
                <a:moveTo>
                  <a:pt x="1524" y="25490"/>
                </a:moveTo>
                <a:lnTo>
                  <a:pt x="0" y="25907"/>
                </a:lnTo>
                <a:lnTo>
                  <a:pt x="1524" y="26669"/>
                </a:lnTo>
                <a:lnTo>
                  <a:pt x="1524" y="25490"/>
                </a:lnTo>
                <a:close/>
              </a:path>
              <a:path w="4159250" h="105410">
                <a:moveTo>
                  <a:pt x="10668" y="25907"/>
                </a:moveTo>
                <a:lnTo>
                  <a:pt x="10058" y="26517"/>
                </a:lnTo>
                <a:lnTo>
                  <a:pt x="10668" y="26343"/>
                </a:lnTo>
                <a:lnTo>
                  <a:pt x="10668" y="25907"/>
                </a:lnTo>
                <a:close/>
              </a:path>
              <a:path w="4159250" h="105410">
                <a:moveTo>
                  <a:pt x="10668" y="24510"/>
                </a:moveTo>
                <a:lnTo>
                  <a:pt x="10668" y="26343"/>
                </a:lnTo>
                <a:lnTo>
                  <a:pt x="12191" y="25907"/>
                </a:lnTo>
                <a:lnTo>
                  <a:pt x="11713" y="24989"/>
                </a:lnTo>
                <a:lnTo>
                  <a:pt x="10668" y="24510"/>
                </a:lnTo>
                <a:close/>
              </a:path>
              <a:path w="4159250" h="105410">
                <a:moveTo>
                  <a:pt x="1524" y="19875"/>
                </a:moveTo>
                <a:lnTo>
                  <a:pt x="0" y="21462"/>
                </a:lnTo>
                <a:lnTo>
                  <a:pt x="0" y="25907"/>
                </a:lnTo>
                <a:lnTo>
                  <a:pt x="1524" y="25490"/>
                </a:lnTo>
                <a:lnTo>
                  <a:pt x="1555" y="24447"/>
                </a:lnTo>
                <a:lnTo>
                  <a:pt x="1913" y="23732"/>
                </a:lnTo>
                <a:lnTo>
                  <a:pt x="1524" y="22987"/>
                </a:lnTo>
                <a:lnTo>
                  <a:pt x="1524" y="19875"/>
                </a:lnTo>
                <a:close/>
              </a:path>
              <a:path w="4159250" h="105410">
                <a:moveTo>
                  <a:pt x="2666" y="25177"/>
                </a:moveTo>
                <a:lnTo>
                  <a:pt x="1524" y="25490"/>
                </a:lnTo>
                <a:lnTo>
                  <a:pt x="1524" y="25907"/>
                </a:lnTo>
                <a:lnTo>
                  <a:pt x="2753" y="25344"/>
                </a:lnTo>
                <a:lnTo>
                  <a:pt x="2666" y="25177"/>
                </a:lnTo>
                <a:close/>
              </a:path>
              <a:path w="4159250" h="105410">
                <a:moveTo>
                  <a:pt x="7515" y="23850"/>
                </a:moveTo>
                <a:lnTo>
                  <a:pt x="3785" y="24871"/>
                </a:lnTo>
                <a:lnTo>
                  <a:pt x="2815" y="25316"/>
                </a:lnTo>
                <a:lnTo>
                  <a:pt x="2830" y="25490"/>
                </a:lnTo>
                <a:lnTo>
                  <a:pt x="3048" y="25907"/>
                </a:lnTo>
                <a:lnTo>
                  <a:pt x="9144" y="25907"/>
                </a:lnTo>
                <a:lnTo>
                  <a:pt x="9761" y="25316"/>
                </a:lnTo>
                <a:lnTo>
                  <a:pt x="7515" y="23850"/>
                </a:lnTo>
                <a:close/>
              </a:path>
              <a:path w="4159250" h="105410">
                <a:moveTo>
                  <a:pt x="10668" y="24447"/>
                </a:moveTo>
                <a:lnTo>
                  <a:pt x="9906" y="25177"/>
                </a:lnTo>
                <a:lnTo>
                  <a:pt x="9804" y="25344"/>
                </a:lnTo>
                <a:lnTo>
                  <a:pt x="10668" y="25907"/>
                </a:lnTo>
                <a:lnTo>
                  <a:pt x="10668" y="24447"/>
                </a:lnTo>
                <a:close/>
              </a:path>
              <a:path w="4159250" h="105410">
                <a:moveTo>
                  <a:pt x="11713" y="24989"/>
                </a:moveTo>
                <a:lnTo>
                  <a:pt x="12191" y="25907"/>
                </a:lnTo>
                <a:lnTo>
                  <a:pt x="12122" y="25177"/>
                </a:lnTo>
                <a:lnTo>
                  <a:pt x="11713" y="24989"/>
                </a:lnTo>
                <a:close/>
              </a:path>
              <a:path w="4159250" h="105410">
                <a:moveTo>
                  <a:pt x="1913" y="23732"/>
                </a:moveTo>
                <a:lnTo>
                  <a:pt x="1555" y="24447"/>
                </a:lnTo>
                <a:lnTo>
                  <a:pt x="1524" y="25490"/>
                </a:lnTo>
                <a:lnTo>
                  <a:pt x="2551" y="25209"/>
                </a:lnTo>
                <a:lnTo>
                  <a:pt x="2507" y="24871"/>
                </a:lnTo>
                <a:lnTo>
                  <a:pt x="1913" y="23732"/>
                </a:lnTo>
                <a:close/>
              </a:path>
              <a:path w="4159250" h="105410">
                <a:moveTo>
                  <a:pt x="3785" y="24871"/>
                </a:moveTo>
                <a:lnTo>
                  <a:pt x="2666" y="25177"/>
                </a:lnTo>
                <a:lnTo>
                  <a:pt x="2753" y="25344"/>
                </a:lnTo>
                <a:lnTo>
                  <a:pt x="3785" y="24871"/>
                </a:lnTo>
                <a:close/>
              </a:path>
              <a:path w="4159250" h="105410">
                <a:moveTo>
                  <a:pt x="10668" y="22987"/>
                </a:moveTo>
                <a:lnTo>
                  <a:pt x="7515" y="23850"/>
                </a:lnTo>
                <a:lnTo>
                  <a:pt x="9761" y="25316"/>
                </a:lnTo>
                <a:lnTo>
                  <a:pt x="10601" y="24510"/>
                </a:lnTo>
                <a:lnTo>
                  <a:pt x="10668" y="22987"/>
                </a:lnTo>
                <a:close/>
              </a:path>
              <a:path w="4159250" h="105410">
                <a:moveTo>
                  <a:pt x="11430" y="23749"/>
                </a:moveTo>
                <a:lnTo>
                  <a:pt x="11190" y="23988"/>
                </a:lnTo>
                <a:lnTo>
                  <a:pt x="11713" y="24989"/>
                </a:lnTo>
                <a:lnTo>
                  <a:pt x="12191" y="25209"/>
                </a:lnTo>
                <a:lnTo>
                  <a:pt x="12128" y="24447"/>
                </a:lnTo>
                <a:lnTo>
                  <a:pt x="11430" y="23749"/>
                </a:lnTo>
                <a:close/>
              </a:path>
              <a:path w="4159250" h="105410">
                <a:moveTo>
                  <a:pt x="3048" y="21462"/>
                </a:moveTo>
                <a:lnTo>
                  <a:pt x="1913" y="23732"/>
                </a:lnTo>
                <a:lnTo>
                  <a:pt x="2666" y="25177"/>
                </a:lnTo>
                <a:lnTo>
                  <a:pt x="3785" y="24871"/>
                </a:lnTo>
                <a:lnTo>
                  <a:pt x="4572" y="24510"/>
                </a:lnTo>
                <a:lnTo>
                  <a:pt x="3048" y="21462"/>
                </a:lnTo>
                <a:close/>
              </a:path>
              <a:path w="4159250" h="105410">
                <a:moveTo>
                  <a:pt x="11190" y="23988"/>
                </a:moveTo>
                <a:lnTo>
                  <a:pt x="10668" y="24510"/>
                </a:lnTo>
                <a:lnTo>
                  <a:pt x="11713" y="24989"/>
                </a:lnTo>
                <a:lnTo>
                  <a:pt x="11190" y="23988"/>
                </a:lnTo>
                <a:close/>
              </a:path>
              <a:path w="4159250" h="105410">
                <a:moveTo>
                  <a:pt x="3048" y="20933"/>
                </a:moveTo>
                <a:lnTo>
                  <a:pt x="3048" y="21462"/>
                </a:lnTo>
                <a:lnTo>
                  <a:pt x="4572" y="24510"/>
                </a:lnTo>
                <a:lnTo>
                  <a:pt x="3785" y="24871"/>
                </a:lnTo>
                <a:lnTo>
                  <a:pt x="7515" y="23850"/>
                </a:lnTo>
                <a:lnTo>
                  <a:pt x="3048" y="20933"/>
                </a:lnTo>
                <a:close/>
              </a:path>
              <a:path w="4159250" h="105410">
                <a:moveTo>
                  <a:pt x="11175" y="23960"/>
                </a:moveTo>
                <a:lnTo>
                  <a:pt x="10668" y="24447"/>
                </a:lnTo>
                <a:lnTo>
                  <a:pt x="11190" y="23988"/>
                </a:lnTo>
                <a:close/>
              </a:path>
              <a:path w="4159250" h="105410">
                <a:moveTo>
                  <a:pt x="10668" y="22987"/>
                </a:moveTo>
                <a:lnTo>
                  <a:pt x="10668" y="24447"/>
                </a:lnTo>
                <a:lnTo>
                  <a:pt x="11146" y="23988"/>
                </a:lnTo>
                <a:lnTo>
                  <a:pt x="11057" y="23732"/>
                </a:lnTo>
                <a:lnTo>
                  <a:pt x="10668" y="22987"/>
                </a:lnTo>
                <a:close/>
              </a:path>
              <a:path w="4159250" h="105410">
                <a:moveTo>
                  <a:pt x="11413" y="23732"/>
                </a:moveTo>
                <a:lnTo>
                  <a:pt x="11190" y="23988"/>
                </a:lnTo>
                <a:lnTo>
                  <a:pt x="11328" y="23850"/>
                </a:lnTo>
                <a:close/>
              </a:path>
              <a:path w="4159250" h="105410">
                <a:moveTo>
                  <a:pt x="10668" y="22987"/>
                </a:moveTo>
                <a:lnTo>
                  <a:pt x="11175" y="23960"/>
                </a:lnTo>
                <a:lnTo>
                  <a:pt x="11413" y="23732"/>
                </a:lnTo>
                <a:lnTo>
                  <a:pt x="10668" y="22987"/>
                </a:lnTo>
                <a:close/>
              </a:path>
              <a:path w="4159250" h="105410">
                <a:moveTo>
                  <a:pt x="3048" y="19071"/>
                </a:moveTo>
                <a:lnTo>
                  <a:pt x="3048" y="20933"/>
                </a:lnTo>
                <a:lnTo>
                  <a:pt x="7515" y="23850"/>
                </a:lnTo>
                <a:lnTo>
                  <a:pt x="10667" y="22987"/>
                </a:lnTo>
                <a:lnTo>
                  <a:pt x="7702" y="21462"/>
                </a:lnTo>
                <a:lnTo>
                  <a:pt x="6096" y="21462"/>
                </a:lnTo>
                <a:lnTo>
                  <a:pt x="4531" y="19833"/>
                </a:lnTo>
                <a:lnTo>
                  <a:pt x="3048" y="19071"/>
                </a:lnTo>
                <a:close/>
              </a:path>
              <a:path w="4159250" h="105410">
                <a:moveTo>
                  <a:pt x="12191" y="22987"/>
                </a:moveTo>
                <a:lnTo>
                  <a:pt x="11413" y="23732"/>
                </a:lnTo>
                <a:lnTo>
                  <a:pt x="12191" y="22987"/>
                </a:lnTo>
                <a:close/>
              </a:path>
              <a:path w="4159250" h="105410">
                <a:moveTo>
                  <a:pt x="1524" y="19938"/>
                </a:moveTo>
                <a:lnTo>
                  <a:pt x="1524" y="22987"/>
                </a:lnTo>
                <a:lnTo>
                  <a:pt x="1913" y="23732"/>
                </a:lnTo>
                <a:lnTo>
                  <a:pt x="3048" y="21462"/>
                </a:lnTo>
                <a:lnTo>
                  <a:pt x="3048" y="20933"/>
                </a:lnTo>
                <a:lnTo>
                  <a:pt x="1524" y="19938"/>
                </a:lnTo>
                <a:close/>
              </a:path>
              <a:path w="4159250" h="105410">
                <a:moveTo>
                  <a:pt x="12191" y="21462"/>
                </a:moveTo>
                <a:lnTo>
                  <a:pt x="10668" y="22987"/>
                </a:lnTo>
                <a:lnTo>
                  <a:pt x="11413" y="23732"/>
                </a:lnTo>
                <a:lnTo>
                  <a:pt x="12191" y="22987"/>
                </a:lnTo>
                <a:lnTo>
                  <a:pt x="12191" y="21462"/>
                </a:lnTo>
                <a:close/>
              </a:path>
              <a:path w="4159250" h="105410">
                <a:moveTo>
                  <a:pt x="3048" y="16763"/>
                </a:moveTo>
                <a:lnTo>
                  <a:pt x="3169" y="18414"/>
                </a:lnTo>
                <a:lnTo>
                  <a:pt x="4531" y="19833"/>
                </a:lnTo>
                <a:lnTo>
                  <a:pt x="10668" y="22987"/>
                </a:lnTo>
                <a:lnTo>
                  <a:pt x="9144" y="21462"/>
                </a:lnTo>
                <a:lnTo>
                  <a:pt x="10668" y="21462"/>
                </a:lnTo>
                <a:lnTo>
                  <a:pt x="10168" y="20423"/>
                </a:lnTo>
                <a:lnTo>
                  <a:pt x="9226" y="19938"/>
                </a:lnTo>
                <a:lnTo>
                  <a:pt x="7620" y="19938"/>
                </a:lnTo>
                <a:lnTo>
                  <a:pt x="6054" y="18308"/>
                </a:lnTo>
                <a:lnTo>
                  <a:pt x="3048" y="16763"/>
                </a:lnTo>
                <a:close/>
              </a:path>
              <a:path w="4159250" h="105410">
                <a:moveTo>
                  <a:pt x="10668" y="21462"/>
                </a:moveTo>
                <a:lnTo>
                  <a:pt x="9144" y="21462"/>
                </a:lnTo>
                <a:lnTo>
                  <a:pt x="10668" y="22987"/>
                </a:lnTo>
                <a:lnTo>
                  <a:pt x="10668" y="21462"/>
                </a:lnTo>
                <a:close/>
              </a:path>
              <a:path w="4159250" h="105410">
                <a:moveTo>
                  <a:pt x="10668" y="20679"/>
                </a:moveTo>
                <a:lnTo>
                  <a:pt x="10668" y="22987"/>
                </a:lnTo>
                <a:lnTo>
                  <a:pt x="12191" y="21462"/>
                </a:lnTo>
                <a:lnTo>
                  <a:pt x="10668" y="20679"/>
                </a:lnTo>
                <a:close/>
              </a:path>
              <a:path w="4159250" h="105410">
                <a:moveTo>
                  <a:pt x="13715" y="18351"/>
                </a:moveTo>
                <a:lnTo>
                  <a:pt x="12191" y="21462"/>
                </a:lnTo>
                <a:lnTo>
                  <a:pt x="12191" y="22987"/>
                </a:lnTo>
                <a:lnTo>
                  <a:pt x="13715" y="21462"/>
                </a:lnTo>
                <a:lnTo>
                  <a:pt x="13715" y="18351"/>
                </a:lnTo>
                <a:close/>
              </a:path>
              <a:path w="4159250" h="105410">
                <a:moveTo>
                  <a:pt x="1524" y="18351"/>
                </a:moveTo>
                <a:lnTo>
                  <a:pt x="101" y="19833"/>
                </a:lnTo>
                <a:lnTo>
                  <a:pt x="0" y="21462"/>
                </a:lnTo>
                <a:lnTo>
                  <a:pt x="1463" y="19938"/>
                </a:lnTo>
                <a:lnTo>
                  <a:pt x="1524" y="18351"/>
                </a:lnTo>
                <a:close/>
              </a:path>
              <a:path w="4159250" h="105410">
                <a:moveTo>
                  <a:pt x="4531" y="19833"/>
                </a:moveTo>
                <a:lnTo>
                  <a:pt x="6096" y="21462"/>
                </a:lnTo>
                <a:lnTo>
                  <a:pt x="7702" y="21462"/>
                </a:lnTo>
                <a:lnTo>
                  <a:pt x="4531" y="19833"/>
                </a:lnTo>
                <a:close/>
              </a:path>
              <a:path w="4159250" h="105410">
                <a:moveTo>
                  <a:pt x="10168" y="20423"/>
                </a:moveTo>
                <a:lnTo>
                  <a:pt x="10668" y="21462"/>
                </a:lnTo>
                <a:lnTo>
                  <a:pt x="10668" y="20679"/>
                </a:lnTo>
                <a:lnTo>
                  <a:pt x="10168" y="20423"/>
                </a:lnTo>
                <a:close/>
              </a:path>
              <a:path w="4159250" h="105410">
                <a:moveTo>
                  <a:pt x="10363" y="19303"/>
                </a:moveTo>
                <a:lnTo>
                  <a:pt x="10617" y="19833"/>
                </a:lnTo>
                <a:lnTo>
                  <a:pt x="10668" y="20679"/>
                </a:lnTo>
                <a:lnTo>
                  <a:pt x="12191" y="21462"/>
                </a:lnTo>
                <a:lnTo>
                  <a:pt x="12191" y="19938"/>
                </a:lnTo>
                <a:lnTo>
                  <a:pt x="10363" y="19303"/>
                </a:lnTo>
                <a:close/>
              </a:path>
              <a:path w="4159250" h="105410">
                <a:moveTo>
                  <a:pt x="13655" y="18414"/>
                </a:moveTo>
                <a:lnTo>
                  <a:pt x="12293" y="19833"/>
                </a:lnTo>
                <a:lnTo>
                  <a:pt x="12191" y="21462"/>
                </a:lnTo>
                <a:lnTo>
                  <a:pt x="13655" y="18414"/>
                </a:lnTo>
                <a:close/>
              </a:path>
              <a:path w="4159250" h="105410">
                <a:moveTo>
                  <a:pt x="2544" y="18812"/>
                </a:moveTo>
                <a:lnTo>
                  <a:pt x="1564" y="19833"/>
                </a:lnTo>
                <a:lnTo>
                  <a:pt x="3048" y="20933"/>
                </a:lnTo>
                <a:lnTo>
                  <a:pt x="3048" y="19071"/>
                </a:lnTo>
                <a:lnTo>
                  <a:pt x="2544" y="18812"/>
                </a:lnTo>
                <a:close/>
              </a:path>
              <a:path w="4159250" h="105410">
                <a:moveTo>
                  <a:pt x="9485" y="18999"/>
                </a:moveTo>
                <a:lnTo>
                  <a:pt x="10168" y="20423"/>
                </a:lnTo>
                <a:lnTo>
                  <a:pt x="10668" y="20679"/>
                </a:lnTo>
                <a:lnTo>
                  <a:pt x="10617" y="19833"/>
                </a:lnTo>
                <a:lnTo>
                  <a:pt x="10363" y="19303"/>
                </a:lnTo>
                <a:lnTo>
                  <a:pt x="9485" y="18999"/>
                </a:lnTo>
                <a:close/>
              </a:path>
              <a:path w="4159250" h="105410">
                <a:moveTo>
                  <a:pt x="5334" y="17557"/>
                </a:moveTo>
                <a:lnTo>
                  <a:pt x="6035" y="18287"/>
                </a:lnTo>
                <a:lnTo>
                  <a:pt x="10168" y="20423"/>
                </a:lnTo>
                <a:lnTo>
                  <a:pt x="9485" y="18999"/>
                </a:lnTo>
                <a:lnTo>
                  <a:pt x="5334" y="17557"/>
                </a:lnTo>
                <a:close/>
              </a:path>
              <a:path w="4159250" h="105410">
                <a:moveTo>
                  <a:pt x="6055" y="18309"/>
                </a:moveTo>
                <a:lnTo>
                  <a:pt x="7620" y="19938"/>
                </a:lnTo>
                <a:lnTo>
                  <a:pt x="9226" y="19938"/>
                </a:lnTo>
                <a:lnTo>
                  <a:pt x="6055" y="18309"/>
                </a:lnTo>
                <a:close/>
              </a:path>
              <a:path w="4159250" h="105410">
                <a:moveTo>
                  <a:pt x="6096" y="15112"/>
                </a:moveTo>
                <a:lnTo>
                  <a:pt x="6096" y="15366"/>
                </a:lnTo>
                <a:lnTo>
                  <a:pt x="9095" y="16741"/>
                </a:lnTo>
                <a:lnTo>
                  <a:pt x="10363" y="19303"/>
                </a:lnTo>
                <a:lnTo>
                  <a:pt x="12191" y="19938"/>
                </a:lnTo>
                <a:lnTo>
                  <a:pt x="12191" y="17652"/>
                </a:lnTo>
                <a:lnTo>
                  <a:pt x="6096" y="15112"/>
                </a:lnTo>
                <a:close/>
              </a:path>
              <a:path w="4159250" h="105410">
                <a:moveTo>
                  <a:pt x="12191" y="17652"/>
                </a:moveTo>
                <a:lnTo>
                  <a:pt x="12191" y="19938"/>
                </a:lnTo>
                <a:lnTo>
                  <a:pt x="13715" y="18287"/>
                </a:lnTo>
                <a:lnTo>
                  <a:pt x="12191" y="17652"/>
                </a:lnTo>
                <a:close/>
              </a:path>
              <a:path w="4159250" h="105410">
                <a:moveTo>
                  <a:pt x="13715" y="18287"/>
                </a:moveTo>
                <a:lnTo>
                  <a:pt x="12191" y="19938"/>
                </a:lnTo>
                <a:lnTo>
                  <a:pt x="13655" y="18414"/>
                </a:lnTo>
                <a:close/>
              </a:path>
              <a:path w="4159250" h="105410">
                <a:moveTo>
                  <a:pt x="1564" y="18308"/>
                </a:moveTo>
                <a:lnTo>
                  <a:pt x="1524" y="19875"/>
                </a:lnTo>
                <a:lnTo>
                  <a:pt x="2544" y="18812"/>
                </a:lnTo>
                <a:lnTo>
                  <a:pt x="1564" y="18308"/>
                </a:lnTo>
                <a:close/>
              </a:path>
              <a:path w="4159250" h="105410">
                <a:moveTo>
                  <a:pt x="3048" y="18287"/>
                </a:moveTo>
                <a:lnTo>
                  <a:pt x="3048" y="19071"/>
                </a:lnTo>
                <a:lnTo>
                  <a:pt x="4531" y="19833"/>
                </a:lnTo>
                <a:lnTo>
                  <a:pt x="3048" y="18287"/>
                </a:lnTo>
                <a:close/>
              </a:path>
              <a:path w="4159250" h="105410">
                <a:moveTo>
                  <a:pt x="9875" y="18287"/>
                </a:moveTo>
                <a:lnTo>
                  <a:pt x="9144" y="18287"/>
                </a:lnTo>
                <a:lnTo>
                  <a:pt x="9485" y="18999"/>
                </a:lnTo>
                <a:lnTo>
                  <a:pt x="10363" y="19303"/>
                </a:lnTo>
                <a:lnTo>
                  <a:pt x="9875" y="18287"/>
                </a:lnTo>
                <a:close/>
              </a:path>
              <a:path w="4159250" h="105410">
                <a:moveTo>
                  <a:pt x="3048" y="18287"/>
                </a:moveTo>
                <a:lnTo>
                  <a:pt x="2544" y="18812"/>
                </a:lnTo>
                <a:lnTo>
                  <a:pt x="3048" y="19071"/>
                </a:lnTo>
                <a:lnTo>
                  <a:pt x="3048" y="18287"/>
                </a:lnTo>
                <a:close/>
              </a:path>
              <a:path w="4159250" h="105410">
                <a:moveTo>
                  <a:pt x="4572" y="14477"/>
                </a:moveTo>
                <a:lnTo>
                  <a:pt x="4596" y="16789"/>
                </a:lnTo>
                <a:lnTo>
                  <a:pt x="5334" y="17557"/>
                </a:lnTo>
                <a:lnTo>
                  <a:pt x="9485" y="18999"/>
                </a:lnTo>
                <a:lnTo>
                  <a:pt x="9144" y="18287"/>
                </a:lnTo>
                <a:lnTo>
                  <a:pt x="9875" y="18287"/>
                </a:lnTo>
                <a:lnTo>
                  <a:pt x="9156" y="16789"/>
                </a:lnTo>
                <a:lnTo>
                  <a:pt x="6096" y="15366"/>
                </a:lnTo>
                <a:lnTo>
                  <a:pt x="6096" y="15112"/>
                </a:lnTo>
                <a:lnTo>
                  <a:pt x="4572" y="14477"/>
                </a:lnTo>
                <a:close/>
              </a:path>
              <a:path w="4159250" h="105410">
                <a:moveTo>
                  <a:pt x="3048" y="16763"/>
                </a:moveTo>
                <a:lnTo>
                  <a:pt x="1584" y="18287"/>
                </a:lnTo>
                <a:lnTo>
                  <a:pt x="2544" y="18812"/>
                </a:lnTo>
                <a:lnTo>
                  <a:pt x="2926" y="18414"/>
                </a:lnTo>
                <a:lnTo>
                  <a:pt x="3048" y="16763"/>
                </a:lnTo>
                <a:close/>
              </a:path>
              <a:path w="4159250" h="105410">
                <a:moveTo>
                  <a:pt x="15239" y="16763"/>
                </a:moveTo>
                <a:lnTo>
                  <a:pt x="13715" y="18287"/>
                </a:lnTo>
                <a:lnTo>
                  <a:pt x="15239" y="16763"/>
                </a:lnTo>
                <a:close/>
              </a:path>
              <a:path w="4159250" h="105410">
                <a:moveTo>
                  <a:pt x="3048" y="16763"/>
                </a:moveTo>
                <a:lnTo>
                  <a:pt x="6055" y="18309"/>
                </a:lnTo>
                <a:lnTo>
                  <a:pt x="5303" y="17547"/>
                </a:lnTo>
                <a:lnTo>
                  <a:pt x="3048" y="16763"/>
                </a:lnTo>
                <a:close/>
              </a:path>
              <a:path w="4159250" h="105410">
                <a:moveTo>
                  <a:pt x="3048" y="16763"/>
                </a:moveTo>
                <a:lnTo>
                  <a:pt x="1524" y="18287"/>
                </a:lnTo>
                <a:lnTo>
                  <a:pt x="3048" y="16763"/>
                </a:lnTo>
                <a:close/>
              </a:path>
              <a:path w="4159250" h="105410">
                <a:moveTo>
                  <a:pt x="3048" y="15366"/>
                </a:moveTo>
                <a:lnTo>
                  <a:pt x="1548" y="16741"/>
                </a:lnTo>
                <a:lnTo>
                  <a:pt x="1524" y="18287"/>
                </a:lnTo>
                <a:lnTo>
                  <a:pt x="3022" y="16789"/>
                </a:lnTo>
                <a:lnTo>
                  <a:pt x="3048" y="15366"/>
                </a:lnTo>
                <a:close/>
              </a:path>
              <a:path w="4159250" h="105410">
                <a:moveTo>
                  <a:pt x="12191" y="17547"/>
                </a:moveTo>
                <a:lnTo>
                  <a:pt x="13715" y="18287"/>
                </a:lnTo>
                <a:lnTo>
                  <a:pt x="12191" y="17547"/>
                </a:lnTo>
                <a:close/>
              </a:path>
              <a:path w="4159250" h="105410">
                <a:moveTo>
                  <a:pt x="12191" y="16789"/>
                </a:moveTo>
                <a:lnTo>
                  <a:pt x="12213" y="17557"/>
                </a:lnTo>
                <a:lnTo>
                  <a:pt x="13715" y="18287"/>
                </a:lnTo>
                <a:lnTo>
                  <a:pt x="12191" y="16789"/>
                </a:lnTo>
                <a:close/>
              </a:path>
              <a:path w="4159250" h="105410">
                <a:moveTo>
                  <a:pt x="9105" y="13754"/>
                </a:moveTo>
                <a:lnTo>
                  <a:pt x="13715" y="18287"/>
                </a:lnTo>
                <a:lnTo>
                  <a:pt x="13682" y="16741"/>
                </a:lnTo>
                <a:lnTo>
                  <a:pt x="9105" y="13754"/>
                </a:lnTo>
                <a:close/>
              </a:path>
              <a:path w="4159250" h="105410">
                <a:moveTo>
                  <a:pt x="13716" y="14477"/>
                </a:moveTo>
                <a:lnTo>
                  <a:pt x="13715" y="18287"/>
                </a:lnTo>
                <a:lnTo>
                  <a:pt x="15214" y="16789"/>
                </a:lnTo>
                <a:lnTo>
                  <a:pt x="13716" y="14477"/>
                </a:lnTo>
                <a:close/>
              </a:path>
              <a:path w="4159250" h="105410">
                <a:moveTo>
                  <a:pt x="6096" y="14583"/>
                </a:moveTo>
                <a:lnTo>
                  <a:pt x="6096" y="15112"/>
                </a:lnTo>
                <a:lnTo>
                  <a:pt x="12191" y="17652"/>
                </a:lnTo>
                <a:lnTo>
                  <a:pt x="6096" y="14583"/>
                </a:lnTo>
                <a:close/>
              </a:path>
              <a:path w="4159250" h="105410">
                <a:moveTo>
                  <a:pt x="4123" y="14291"/>
                </a:moveTo>
                <a:lnTo>
                  <a:pt x="3048" y="15366"/>
                </a:lnTo>
                <a:lnTo>
                  <a:pt x="3121" y="16789"/>
                </a:lnTo>
                <a:lnTo>
                  <a:pt x="5334" y="17557"/>
                </a:lnTo>
                <a:lnTo>
                  <a:pt x="4596" y="16789"/>
                </a:lnTo>
                <a:lnTo>
                  <a:pt x="4572" y="14477"/>
                </a:lnTo>
                <a:lnTo>
                  <a:pt x="4123" y="14291"/>
                </a:lnTo>
                <a:close/>
              </a:path>
              <a:path w="4159250" h="105410">
                <a:moveTo>
                  <a:pt x="6096" y="11789"/>
                </a:moveTo>
                <a:lnTo>
                  <a:pt x="6096" y="14583"/>
                </a:lnTo>
                <a:lnTo>
                  <a:pt x="12191" y="17547"/>
                </a:lnTo>
                <a:lnTo>
                  <a:pt x="12143" y="16741"/>
                </a:lnTo>
                <a:lnTo>
                  <a:pt x="9144" y="15366"/>
                </a:lnTo>
                <a:lnTo>
                  <a:pt x="10668" y="15366"/>
                </a:lnTo>
                <a:lnTo>
                  <a:pt x="8961" y="13660"/>
                </a:lnTo>
                <a:lnTo>
                  <a:pt x="6096" y="11789"/>
                </a:lnTo>
                <a:close/>
              </a:path>
              <a:path w="4159250" h="105410">
                <a:moveTo>
                  <a:pt x="7656" y="9169"/>
                </a:moveTo>
                <a:lnTo>
                  <a:pt x="7645" y="12318"/>
                </a:lnTo>
                <a:lnTo>
                  <a:pt x="9105" y="13754"/>
                </a:lnTo>
                <a:lnTo>
                  <a:pt x="13715" y="16763"/>
                </a:lnTo>
                <a:lnTo>
                  <a:pt x="13715" y="15366"/>
                </a:lnTo>
                <a:lnTo>
                  <a:pt x="10668" y="13842"/>
                </a:lnTo>
                <a:lnTo>
                  <a:pt x="13292" y="13842"/>
                </a:lnTo>
                <a:lnTo>
                  <a:pt x="12276" y="12318"/>
                </a:lnTo>
                <a:lnTo>
                  <a:pt x="12016" y="12135"/>
                </a:lnTo>
                <a:lnTo>
                  <a:pt x="7656" y="9169"/>
                </a:lnTo>
                <a:close/>
              </a:path>
              <a:path w="4159250" h="105410">
                <a:moveTo>
                  <a:pt x="13715" y="13292"/>
                </a:moveTo>
                <a:lnTo>
                  <a:pt x="13786" y="14583"/>
                </a:lnTo>
                <a:lnTo>
                  <a:pt x="15239" y="16763"/>
                </a:lnTo>
                <a:lnTo>
                  <a:pt x="15183" y="14291"/>
                </a:lnTo>
                <a:lnTo>
                  <a:pt x="13715" y="13292"/>
                </a:lnTo>
                <a:close/>
              </a:path>
              <a:path w="4159250" h="105410">
                <a:moveTo>
                  <a:pt x="15857" y="14749"/>
                </a:moveTo>
                <a:lnTo>
                  <a:pt x="15239" y="15366"/>
                </a:lnTo>
                <a:lnTo>
                  <a:pt x="15239" y="16763"/>
                </a:lnTo>
                <a:lnTo>
                  <a:pt x="16763" y="15366"/>
                </a:lnTo>
                <a:lnTo>
                  <a:pt x="15857" y="14749"/>
                </a:lnTo>
                <a:close/>
              </a:path>
              <a:path w="4159250" h="105410">
                <a:moveTo>
                  <a:pt x="10745" y="15366"/>
                </a:moveTo>
                <a:lnTo>
                  <a:pt x="9144" y="15366"/>
                </a:lnTo>
                <a:lnTo>
                  <a:pt x="12143" y="16741"/>
                </a:lnTo>
                <a:lnTo>
                  <a:pt x="10745" y="15366"/>
                </a:lnTo>
                <a:close/>
              </a:path>
              <a:path w="4159250" h="105410">
                <a:moveTo>
                  <a:pt x="3048" y="13842"/>
                </a:moveTo>
                <a:lnTo>
                  <a:pt x="3048" y="15366"/>
                </a:lnTo>
                <a:lnTo>
                  <a:pt x="4123" y="14291"/>
                </a:lnTo>
                <a:lnTo>
                  <a:pt x="3048" y="13842"/>
                </a:lnTo>
                <a:close/>
              </a:path>
              <a:path w="4159250" h="105410">
                <a:moveTo>
                  <a:pt x="8961" y="13660"/>
                </a:moveTo>
                <a:lnTo>
                  <a:pt x="10668" y="15366"/>
                </a:lnTo>
                <a:lnTo>
                  <a:pt x="9105" y="13754"/>
                </a:lnTo>
                <a:lnTo>
                  <a:pt x="8961" y="13660"/>
                </a:lnTo>
                <a:close/>
              </a:path>
              <a:path w="4159250" h="105410">
                <a:moveTo>
                  <a:pt x="13292" y="13842"/>
                </a:moveTo>
                <a:lnTo>
                  <a:pt x="10668" y="13842"/>
                </a:lnTo>
                <a:lnTo>
                  <a:pt x="13715" y="15366"/>
                </a:lnTo>
                <a:lnTo>
                  <a:pt x="13591" y="14291"/>
                </a:lnTo>
                <a:lnTo>
                  <a:pt x="13292" y="13842"/>
                </a:lnTo>
                <a:close/>
              </a:path>
              <a:path w="4159250" h="105410">
                <a:moveTo>
                  <a:pt x="15239" y="14329"/>
                </a:moveTo>
                <a:lnTo>
                  <a:pt x="15239" y="15366"/>
                </a:lnTo>
                <a:lnTo>
                  <a:pt x="15857" y="14749"/>
                </a:lnTo>
                <a:lnTo>
                  <a:pt x="15239" y="14329"/>
                </a:lnTo>
                <a:close/>
              </a:path>
              <a:path w="4159250" h="105410">
                <a:moveTo>
                  <a:pt x="16763" y="13842"/>
                </a:moveTo>
                <a:lnTo>
                  <a:pt x="15857" y="14749"/>
                </a:lnTo>
                <a:lnTo>
                  <a:pt x="16763" y="15366"/>
                </a:lnTo>
                <a:lnTo>
                  <a:pt x="16763" y="13842"/>
                </a:lnTo>
                <a:close/>
              </a:path>
              <a:path w="4159250" h="105410">
                <a:moveTo>
                  <a:pt x="4572" y="13842"/>
                </a:moveTo>
                <a:lnTo>
                  <a:pt x="4572" y="14477"/>
                </a:lnTo>
                <a:lnTo>
                  <a:pt x="6096" y="15112"/>
                </a:lnTo>
                <a:lnTo>
                  <a:pt x="6096" y="14583"/>
                </a:lnTo>
                <a:lnTo>
                  <a:pt x="4572" y="13842"/>
                </a:lnTo>
                <a:close/>
              </a:path>
              <a:path w="4159250" h="105410">
                <a:moveTo>
                  <a:pt x="15239" y="11411"/>
                </a:moveTo>
                <a:lnTo>
                  <a:pt x="15239" y="14329"/>
                </a:lnTo>
                <a:lnTo>
                  <a:pt x="15857" y="14749"/>
                </a:lnTo>
                <a:lnTo>
                  <a:pt x="16763" y="13842"/>
                </a:lnTo>
                <a:lnTo>
                  <a:pt x="16722" y="12293"/>
                </a:lnTo>
                <a:lnTo>
                  <a:pt x="15342" y="11442"/>
                </a:lnTo>
                <a:close/>
              </a:path>
              <a:path w="4159250" h="105410">
                <a:moveTo>
                  <a:pt x="5233" y="11226"/>
                </a:moveTo>
                <a:lnTo>
                  <a:pt x="4572" y="11556"/>
                </a:lnTo>
                <a:lnTo>
                  <a:pt x="4572" y="13842"/>
                </a:lnTo>
                <a:lnTo>
                  <a:pt x="6096" y="14583"/>
                </a:lnTo>
                <a:lnTo>
                  <a:pt x="6096" y="11789"/>
                </a:lnTo>
                <a:lnTo>
                  <a:pt x="5233" y="11226"/>
                </a:lnTo>
                <a:close/>
              </a:path>
              <a:path w="4159250" h="105410">
                <a:moveTo>
                  <a:pt x="4572" y="13842"/>
                </a:moveTo>
                <a:lnTo>
                  <a:pt x="4123" y="14291"/>
                </a:lnTo>
                <a:lnTo>
                  <a:pt x="4572" y="14477"/>
                </a:lnTo>
                <a:lnTo>
                  <a:pt x="4572" y="13842"/>
                </a:lnTo>
                <a:close/>
              </a:path>
              <a:path w="4159250" h="105410">
                <a:moveTo>
                  <a:pt x="12269" y="12308"/>
                </a:moveTo>
                <a:lnTo>
                  <a:pt x="13716" y="14477"/>
                </a:lnTo>
                <a:lnTo>
                  <a:pt x="13715" y="13292"/>
                </a:lnTo>
                <a:lnTo>
                  <a:pt x="12269" y="12308"/>
                </a:lnTo>
                <a:close/>
              </a:path>
              <a:path w="4159250" h="105410">
                <a:moveTo>
                  <a:pt x="11822" y="10394"/>
                </a:moveTo>
                <a:lnTo>
                  <a:pt x="12191" y="10794"/>
                </a:lnTo>
                <a:lnTo>
                  <a:pt x="13690" y="12293"/>
                </a:lnTo>
                <a:lnTo>
                  <a:pt x="13715" y="13292"/>
                </a:lnTo>
                <a:lnTo>
                  <a:pt x="15239" y="14329"/>
                </a:lnTo>
                <a:lnTo>
                  <a:pt x="15130" y="11379"/>
                </a:lnTo>
                <a:lnTo>
                  <a:pt x="11822" y="10394"/>
                </a:lnTo>
                <a:close/>
              </a:path>
              <a:path w="4159250" h="105410">
                <a:moveTo>
                  <a:pt x="4572" y="11556"/>
                </a:moveTo>
                <a:lnTo>
                  <a:pt x="3098" y="12293"/>
                </a:lnTo>
                <a:lnTo>
                  <a:pt x="3048" y="13842"/>
                </a:lnTo>
                <a:lnTo>
                  <a:pt x="4123" y="14291"/>
                </a:lnTo>
                <a:lnTo>
                  <a:pt x="4572" y="13842"/>
                </a:lnTo>
                <a:lnTo>
                  <a:pt x="4572" y="11556"/>
                </a:lnTo>
                <a:close/>
              </a:path>
              <a:path w="4159250" h="105410">
                <a:moveTo>
                  <a:pt x="17102" y="11966"/>
                </a:moveTo>
                <a:lnTo>
                  <a:pt x="16788" y="12293"/>
                </a:lnTo>
                <a:lnTo>
                  <a:pt x="16763" y="13842"/>
                </a:lnTo>
                <a:lnTo>
                  <a:pt x="18287" y="12318"/>
                </a:lnTo>
                <a:lnTo>
                  <a:pt x="17102" y="11966"/>
                </a:lnTo>
                <a:close/>
              </a:path>
              <a:path w="4159250" h="105410">
                <a:moveTo>
                  <a:pt x="7620" y="12293"/>
                </a:moveTo>
                <a:lnTo>
                  <a:pt x="8961" y="13660"/>
                </a:lnTo>
                <a:lnTo>
                  <a:pt x="9105" y="13754"/>
                </a:lnTo>
                <a:lnTo>
                  <a:pt x="7620" y="12293"/>
                </a:lnTo>
                <a:close/>
              </a:path>
              <a:path w="4159250" h="105410">
                <a:moveTo>
                  <a:pt x="6096" y="10794"/>
                </a:moveTo>
                <a:lnTo>
                  <a:pt x="6211" y="11865"/>
                </a:lnTo>
                <a:lnTo>
                  <a:pt x="8961" y="13660"/>
                </a:lnTo>
                <a:lnTo>
                  <a:pt x="7620" y="12318"/>
                </a:lnTo>
                <a:lnTo>
                  <a:pt x="6096" y="10794"/>
                </a:lnTo>
                <a:close/>
              </a:path>
              <a:path w="4159250" h="105410">
                <a:moveTo>
                  <a:pt x="10788" y="10087"/>
                </a:moveTo>
                <a:lnTo>
                  <a:pt x="12285" y="12318"/>
                </a:lnTo>
                <a:lnTo>
                  <a:pt x="13715" y="13292"/>
                </a:lnTo>
                <a:lnTo>
                  <a:pt x="13690" y="12293"/>
                </a:lnTo>
                <a:lnTo>
                  <a:pt x="12133" y="10731"/>
                </a:lnTo>
                <a:lnTo>
                  <a:pt x="11822" y="10394"/>
                </a:lnTo>
                <a:lnTo>
                  <a:pt x="10788" y="10087"/>
                </a:lnTo>
                <a:close/>
              </a:path>
              <a:path w="4159250" h="105410">
                <a:moveTo>
                  <a:pt x="12016" y="12135"/>
                </a:moveTo>
                <a:lnTo>
                  <a:pt x="12191" y="12318"/>
                </a:lnTo>
                <a:lnTo>
                  <a:pt x="12016" y="12135"/>
                </a:lnTo>
                <a:close/>
              </a:path>
              <a:path w="4159250" h="105410">
                <a:moveTo>
                  <a:pt x="15342" y="11442"/>
                </a:moveTo>
                <a:lnTo>
                  <a:pt x="16763" y="12318"/>
                </a:lnTo>
                <a:lnTo>
                  <a:pt x="16763" y="11865"/>
                </a:lnTo>
                <a:lnTo>
                  <a:pt x="15342" y="11442"/>
                </a:lnTo>
                <a:close/>
              </a:path>
              <a:path w="4159250" h="105410">
                <a:moveTo>
                  <a:pt x="16763" y="11865"/>
                </a:moveTo>
                <a:lnTo>
                  <a:pt x="16763" y="12318"/>
                </a:lnTo>
                <a:lnTo>
                  <a:pt x="17102" y="11966"/>
                </a:lnTo>
                <a:lnTo>
                  <a:pt x="16763" y="11865"/>
                </a:lnTo>
                <a:close/>
              </a:path>
              <a:path w="4159250" h="105410">
                <a:moveTo>
                  <a:pt x="18260" y="10760"/>
                </a:moveTo>
                <a:lnTo>
                  <a:pt x="17102" y="11966"/>
                </a:lnTo>
                <a:lnTo>
                  <a:pt x="18287" y="12318"/>
                </a:lnTo>
                <a:lnTo>
                  <a:pt x="18260" y="10760"/>
                </a:lnTo>
                <a:close/>
              </a:path>
              <a:path w="4159250" h="105410">
                <a:moveTo>
                  <a:pt x="9753" y="9778"/>
                </a:moveTo>
                <a:lnTo>
                  <a:pt x="12016" y="12135"/>
                </a:lnTo>
                <a:lnTo>
                  <a:pt x="12269" y="12308"/>
                </a:lnTo>
                <a:lnTo>
                  <a:pt x="10788" y="10087"/>
                </a:lnTo>
                <a:lnTo>
                  <a:pt x="9753" y="9778"/>
                </a:lnTo>
                <a:close/>
              </a:path>
              <a:path w="4159250" h="105410">
                <a:moveTo>
                  <a:pt x="7620" y="9207"/>
                </a:moveTo>
                <a:lnTo>
                  <a:pt x="6096" y="10794"/>
                </a:lnTo>
                <a:lnTo>
                  <a:pt x="7620" y="12293"/>
                </a:lnTo>
                <a:lnTo>
                  <a:pt x="7620" y="9207"/>
                </a:lnTo>
                <a:close/>
              </a:path>
              <a:path w="4159250" h="105410">
                <a:moveTo>
                  <a:pt x="7667" y="9158"/>
                </a:moveTo>
                <a:lnTo>
                  <a:pt x="12016" y="12135"/>
                </a:lnTo>
                <a:lnTo>
                  <a:pt x="9753" y="9778"/>
                </a:lnTo>
                <a:lnTo>
                  <a:pt x="7667" y="9158"/>
                </a:lnTo>
                <a:close/>
              </a:path>
              <a:path w="4159250" h="105410">
                <a:moveTo>
                  <a:pt x="16694" y="8803"/>
                </a:moveTo>
                <a:lnTo>
                  <a:pt x="16763" y="11865"/>
                </a:lnTo>
                <a:lnTo>
                  <a:pt x="17102" y="11966"/>
                </a:lnTo>
                <a:lnTo>
                  <a:pt x="18227" y="10794"/>
                </a:lnTo>
                <a:lnTo>
                  <a:pt x="16694" y="8803"/>
                </a:lnTo>
                <a:close/>
              </a:path>
              <a:path w="4159250" h="105410">
                <a:moveTo>
                  <a:pt x="12191" y="7111"/>
                </a:moveTo>
                <a:lnTo>
                  <a:pt x="12191" y="7619"/>
                </a:lnTo>
                <a:lnTo>
                  <a:pt x="13715" y="9143"/>
                </a:lnTo>
                <a:lnTo>
                  <a:pt x="12191" y="9143"/>
                </a:lnTo>
                <a:lnTo>
                  <a:pt x="15239" y="10794"/>
                </a:lnTo>
                <a:lnTo>
                  <a:pt x="15342" y="11442"/>
                </a:lnTo>
                <a:lnTo>
                  <a:pt x="16763" y="11865"/>
                </a:lnTo>
                <a:lnTo>
                  <a:pt x="16700" y="10731"/>
                </a:lnTo>
                <a:lnTo>
                  <a:pt x="13525" y="7556"/>
                </a:lnTo>
                <a:lnTo>
                  <a:pt x="12191" y="7111"/>
                </a:lnTo>
                <a:close/>
              </a:path>
              <a:path w="4159250" h="105410">
                <a:moveTo>
                  <a:pt x="6096" y="10794"/>
                </a:moveTo>
                <a:lnTo>
                  <a:pt x="5233" y="11226"/>
                </a:lnTo>
                <a:lnTo>
                  <a:pt x="6096" y="11789"/>
                </a:lnTo>
                <a:lnTo>
                  <a:pt x="6096" y="10794"/>
                </a:lnTo>
                <a:close/>
              </a:path>
              <a:path w="4159250" h="105410">
                <a:moveTo>
                  <a:pt x="4572" y="10794"/>
                </a:moveTo>
                <a:lnTo>
                  <a:pt x="4572" y="11556"/>
                </a:lnTo>
                <a:lnTo>
                  <a:pt x="5233" y="11226"/>
                </a:lnTo>
                <a:lnTo>
                  <a:pt x="4572" y="10794"/>
                </a:lnTo>
                <a:close/>
              </a:path>
              <a:path w="4159250" h="105410">
                <a:moveTo>
                  <a:pt x="10668" y="8559"/>
                </a:moveTo>
                <a:lnTo>
                  <a:pt x="10726" y="9207"/>
                </a:lnTo>
                <a:lnTo>
                  <a:pt x="11822" y="10394"/>
                </a:lnTo>
                <a:lnTo>
                  <a:pt x="15239" y="11411"/>
                </a:lnTo>
                <a:lnTo>
                  <a:pt x="10668" y="8559"/>
                </a:lnTo>
                <a:close/>
              </a:path>
              <a:path w="4159250" h="105410">
                <a:moveTo>
                  <a:pt x="10668" y="6603"/>
                </a:moveTo>
                <a:lnTo>
                  <a:pt x="10731" y="8599"/>
                </a:lnTo>
                <a:lnTo>
                  <a:pt x="15239" y="11379"/>
                </a:lnTo>
                <a:lnTo>
                  <a:pt x="15122" y="10731"/>
                </a:lnTo>
                <a:lnTo>
                  <a:pt x="12191" y="9143"/>
                </a:lnTo>
                <a:lnTo>
                  <a:pt x="13715" y="9143"/>
                </a:lnTo>
                <a:lnTo>
                  <a:pt x="12191" y="7619"/>
                </a:lnTo>
                <a:lnTo>
                  <a:pt x="12191" y="7111"/>
                </a:lnTo>
                <a:lnTo>
                  <a:pt x="10668" y="6603"/>
                </a:lnTo>
                <a:close/>
              </a:path>
              <a:path w="4159250" h="105410">
                <a:moveTo>
                  <a:pt x="6096" y="9969"/>
                </a:moveTo>
                <a:lnTo>
                  <a:pt x="4572" y="10794"/>
                </a:lnTo>
                <a:lnTo>
                  <a:pt x="5233" y="11226"/>
                </a:lnTo>
                <a:lnTo>
                  <a:pt x="6096" y="10794"/>
                </a:lnTo>
                <a:lnTo>
                  <a:pt x="6096" y="9969"/>
                </a:lnTo>
                <a:close/>
              </a:path>
              <a:path w="4159250" h="105410">
                <a:moveTo>
                  <a:pt x="7620" y="9143"/>
                </a:moveTo>
                <a:lnTo>
                  <a:pt x="6096" y="9969"/>
                </a:lnTo>
                <a:lnTo>
                  <a:pt x="6096" y="10794"/>
                </a:lnTo>
                <a:lnTo>
                  <a:pt x="7620" y="9207"/>
                </a:lnTo>
                <a:close/>
              </a:path>
              <a:path w="4159250" h="105410">
                <a:moveTo>
                  <a:pt x="13525" y="7556"/>
                </a:moveTo>
                <a:lnTo>
                  <a:pt x="16763" y="10794"/>
                </a:lnTo>
                <a:lnTo>
                  <a:pt x="16763" y="9143"/>
                </a:lnTo>
                <a:lnTo>
                  <a:pt x="16001" y="8381"/>
                </a:lnTo>
                <a:lnTo>
                  <a:pt x="13525" y="7556"/>
                </a:lnTo>
                <a:close/>
              </a:path>
              <a:path w="4159250" h="105410">
                <a:moveTo>
                  <a:pt x="19290" y="9687"/>
                </a:moveTo>
                <a:lnTo>
                  <a:pt x="18287" y="10731"/>
                </a:lnTo>
                <a:lnTo>
                  <a:pt x="19225" y="9778"/>
                </a:lnTo>
                <a:close/>
              </a:path>
              <a:path w="4159250" h="105410">
                <a:moveTo>
                  <a:pt x="19812" y="9143"/>
                </a:moveTo>
                <a:lnTo>
                  <a:pt x="19303" y="9694"/>
                </a:lnTo>
                <a:lnTo>
                  <a:pt x="21336" y="10794"/>
                </a:lnTo>
                <a:lnTo>
                  <a:pt x="19812" y="9143"/>
                </a:lnTo>
                <a:close/>
              </a:path>
              <a:path w="4159250" h="105410">
                <a:moveTo>
                  <a:pt x="20900" y="7837"/>
                </a:moveTo>
                <a:lnTo>
                  <a:pt x="19812" y="8381"/>
                </a:lnTo>
                <a:lnTo>
                  <a:pt x="19870" y="9207"/>
                </a:lnTo>
                <a:lnTo>
                  <a:pt x="21336" y="10794"/>
                </a:lnTo>
                <a:lnTo>
                  <a:pt x="22574" y="9143"/>
                </a:lnTo>
                <a:lnTo>
                  <a:pt x="21336" y="9143"/>
                </a:lnTo>
                <a:lnTo>
                  <a:pt x="20900" y="7837"/>
                </a:lnTo>
                <a:close/>
              </a:path>
              <a:path w="4159250" h="105410">
                <a:moveTo>
                  <a:pt x="24384" y="7619"/>
                </a:moveTo>
                <a:lnTo>
                  <a:pt x="23317" y="8153"/>
                </a:lnTo>
                <a:lnTo>
                  <a:pt x="21336" y="10794"/>
                </a:lnTo>
                <a:lnTo>
                  <a:pt x="25908" y="10794"/>
                </a:lnTo>
                <a:lnTo>
                  <a:pt x="27432" y="9143"/>
                </a:lnTo>
                <a:lnTo>
                  <a:pt x="22860" y="9143"/>
                </a:lnTo>
                <a:lnTo>
                  <a:pt x="24384" y="7619"/>
                </a:lnTo>
                <a:close/>
              </a:path>
              <a:path w="4159250" h="105410">
                <a:moveTo>
                  <a:pt x="16653" y="8599"/>
                </a:moveTo>
                <a:lnTo>
                  <a:pt x="16694" y="8803"/>
                </a:lnTo>
                <a:lnTo>
                  <a:pt x="18260" y="10760"/>
                </a:lnTo>
                <a:lnTo>
                  <a:pt x="18287" y="9143"/>
                </a:lnTo>
                <a:lnTo>
                  <a:pt x="16653" y="8599"/>
                </a:lnTo>
                <a:close/>
              </a:path>
              <a:path w="4159250" h="105410">
                <a:moveTo>
                  <a:pt x="18287" y="9143"/>
                </a:moveTo>
                <a:lnTo>
                  <a:pt x="18287" y="10731"/>
                </a:lnTo>
                <a:lnTo>
                  <a:pt x="19290" y="9687"/>
                </a:lnTo>
                <a:lnTo>
                  <a:pt x="18287" y="9143"/>
                </a:lnTo>
                <a:close/>
              </a:path>
              <a:path w="4159250" h="105410">
                <a:moveTo>
                  <a:pt x="9144" y="7619"/>
                </a:moveTo>
                <a:lnTo>
                  <a:pt x="10788" y="10087"/>
                </a:lnTo>
                <a:lnTo>
                  <a:pt x="11822" y="10394"/>
                </a:lnTo>
                <a:lnTo>
                  <a:pt x="10726" y="9207"/>
                </a:lnTo>
                <a:lnTo>
                  <a:pt x="10626" y="8534"/>
                </a:lnTo>
                <a:lnTo>
                  <a:pt x="9144" y="7619"/>
                </a:lnTo>
                <a:close/>
              </a:path>
              <a:path w="4159250" h="105410">
                <a:moveTo>
                  <a:pt x="9144" y="7619"/>
                </a:moveTo>
                <a:lnTo>
                  <a:pt x="9204" y="9207"/>
                </a:lnTo>
                <a:lnTo>
                  <a:pt x="9753" y="9778"/>
                </a:lnTo>
                <a:lnTo>
                  <a:pt x="10788" y="10087"/>
                </a:lnTo>
                <a:lnTo>
                  <a:pt x="9144" y="7619"/>
                </a:lnTo>
                <a:close/>
              </a:path>
              <a:path w="4159250" h="105410">
                <a:moveTo>
                  <a:pt x="7620" y="7619"/>
                </a:moveTo>
                <a:lnTo>
                  <a:pt x="6096" y="9143"/>
                </a:lnTo>
                <a:lnTo>
                  <a:pt x="6096" y="9969"/>
                </a:lnTo>
                <a:lnTo>
                  <a:pt x="7502" y="9207"/>
                </a:lnTo>
                <a:lnTo>
                  <a:pt x="7620" y="7619"/>
                </a:lnTo>
                <a:close/>
              </a:path>
              <a:path w="4159250" h="105410">
                <a:moveTo>
                  <a:pt x="9144" y="7619"/>
                </a:moveTo>
                <a:lnTo>
                  <a:pt x="7680" y="9143"/>
                </a:lnTo>
                <a:lnTo>
                  <a:pt x="9753" y="9778"/>
                </a:lnTo>
                <a:lnTo>
                  <a:pt x="9204" y="9207"/>
                </a:lnTo>
                <a:lnTo>
                  <a:pt x="9144" y="7619"/>
                </a:lnTo>
                <a:close/>
              </a:path>
              <a:path w="4159250" h="105410">
                <a:moveTo>
                  <a:pt x="19812" y="9143"/>
                </a:moveTo>
                <a:lnTo>
                  <a:pt x="19290" y="9687"/>
                </a:lnTo>
                <a:lnTo>
                  <a:pt x="19812" y="9143"/>
                </a:lnTo>
                <a:close/>
              </a:path>
              <a:path w="4159250" h="105410">
                <a:moveTo>
                  <a:pt x="19812" y="8381"/>
                </a:moveTo>
                <a:lnTo>
                  <a:pt x="18287" y="9143"/>
                </a:lnTo>
                <a:lnTo>
                  <a:pt x="19290" y="9687"/>
                </a:lnTo>
                <a:lnTo>
                  <a:pt x="19751" y="9207"/>
                </a:lnTo>
                <a:lnTo>
                  <a:pt x="19812" y="8381"/>
                </a:lnTo>
                <a:close/>
              </a:path>
              <a:path w="4159250" h="105410">
                <a:moveTo>
                  <a:pt x="9144" y="7619"/>
                </a:moveTo>
                <a:lnTo>
                  <a:pt x="7620" y="9143"/>
                </a:lnTo>
                <a:lnTo>
                  <a:pt x="9144" y="7619"/>
                </a:lnTo>
                <a:close/>
              </a:path>
              <a:path w="4159250" h="105410">
                <a:moveTo>
                  <a:pt x="9083" y="6217"/>
                </a:moveTo>
                <a:lnTo>
                  <a:pt x="7686" y="7556"/>
                </a:lnTo>
                <a:lnTo>
                  <a:pt x="7620" y="9143"/>
                </a:lnTo>
                <a:lnTo>
                  <a:pt x="9083" y="6217"/>
                </a:lnTo>
                <a:close/>
              </a:path>
              <a:path w="4159250" h="105410">
                <a:moveTo>
                  <a:pt x="9144" y="6159"/>
                </a:moveTo>
                <a:lnTo>
                  <a:pt x="7620" y="9143"/>
                </a:lnTo>
                <a:lnTo>
                  <a:pt x="9144" y="7619"/>
                </a:lnTo>
                <a:lnTo>
                  <a:pt x="9144" y="6159"/>
                </a:lnTo>
                <a:close/>
              </a:path>
              <a:path w="4159250" h="105410">
                <a:moveTo>
                  <a:pt x="16001" y="8381"/>
                </a:moveTo>
                <a:lnTo>
                  <a:pt x="16763" y="9143"/>
                </a:lnTo>
                <a:lnTo>
                  <a:pt x="16459" y="8534"/>
                </a:lnTo>
                <a:lnTo>
                  <a:pt x="16001" y="8381"/>
                </a:lnTo>
                <a:close/>
              </a:path>
              <a:path w="4159250" h="105410">
                <a:moveTo>
                  <a:pt x="16459" y="8534"/>
                </a:moveTo>
                <a:lnTo>
                  <a:pt x="16763" y="9143"/>
                </a:lnTo>
                <a:lnTo>
                  <a:pt x="16694" y="8803"/>
                </a:lnTo>
                <a:lnTo>
                  <a:pt x="16459" y="8534"/>
                </a:lnTo>
                <a:close/>
              </a:path>
              <a:path w="4159250" h="105410">
                <a:moveTo>
                  <a:pt x="16385" y="7280"/>
                </a:moveTo>
                <a:lnTo>
                  <a:pt x="16653" y="8599"/>
                </a:lnTo>
                <a:lnTo>
                  <a:pt x="18287" y="9143"/>
                </a:lnTo>
                <a:lnTo>
                  <a:pt x="16385" y="7280"/>
                </a:lnTo>
                <a:close/>
              </a:path>
              <a:path w="4159250" h="105410">
                <a:moveTo>
                  <a:pt x="16562" y="5966"/>
                </a:moveTo>
                <a:lnTo>
                  <a:pt x="16408" y="6159"/>
                </a:lnTo>
                <a:lnTo>
                  <a:pt x="16287" y="6801"/>
                </a:lnTo>
                <a:lnTo>
                  <a:pt x="16407" y="7302"/>
                </a:lnTo>
                <a:lnTo>
                  <a:pt x="18287" y="9143"/>
                </a:lnTo>
                <a:lnTo>
                  <a:pt x="16763" y="7619"/>
                </a:lnTo>
                <a:lnTo>
                  <a:pt x="16697" y="6095"/>
                </a:lnTo>
                <a:lnTo>
                  <a:pt x="16562" y="5966"/>
                </a:lnTo>
                <a:close/>
              </a:path>
              <a:path w="4159250" h="105410">
                <a:moveTo>
                  <a:pt x="17517" y="6881"/>
                </a:moveTo>
                <a:lnTo>
                  <a:pt x="16763" y="7619"/>
                </a:lnTo>
                <a:lnTo>
                  <a:pt x="18287" y="9143"/>
                </a:lnTo>
                <a:lnTo>
                  <a:pt x="18221" y="7556"/>
                </a:lnTo>
                <a:lnTo>
                  <a:pt x="17517" y="6881"/>
                </a:lnTo>
                <a:close/>
              </a:path>
              <a:path w="4159250" h="105410">
                <a:moveTo>
                  <a:pt x="19779" y="4666"/>
                </a:moveTo>
                <a:lnTo>
                  <a:pt x="17671" y="6730"/>
                </a:lnTo>
                <a:lnTo>
                  <a:pt x="17625" y="6984"/>
                </a:lnTo>
                <a:lnTo>
                  <a:pt x="18221" y="7556"/>
                </a:lnTo>
                <a:lnTo>
                  <a:pt x="18287" y="9143"/>
                </a:lnTo>
                <a:lnTo>
                  <a:pt x="19717" y="6801"/>
                </a:lnTo>
                <a:lnTo>
                  <a:pt x="19779" y="4666"/>
                </a:lnTo>
                <a:close/>
              </a:path>
              <a:path w="4159250" h="105410">
                <a:moveTo>
                  <a:pt x="19812" y="6646"/>
                </a:moveTo>
                <a:lnTo>
                  <a:pt x="18287" y="9143"/>
                </a:lnTo>
                <a:lnTo>
                  <a:pt x="19812" y="8381"/>
                </a:lnTo>
                <a:lnTo>
                  <a:pt x="19812" y="6646"/>
                </a:lnTo>
                <a:close/>
              </a:path>
              <a:path w="4159250" h="105410">
                <a:moveTo>
                  <a:pt x="22860" y="1650"/>
                </a:moveTo>
                <a:lnTo>
                  <a:pt x="21336" y="4148"/>
                </a:lnTo>
                <a:lnTo>
                  <a:pt x="21336" y="7619"/>
                </a:lnTo>
                <a:lnTo>
                  <a:pt x="20900" y="7837"/>
                </a:lnTo>
                <a:lnTo>
                  <a:pt x="21336" y="9143"/>
                </a:lnTo>
                <a:lnTo>
                  <a:pt x="23317" y="8153"/>
                </a:lnTo>
                <a:lnTo>
                  <a:pt x="24270" y="6881"/>
                </a:lnTo>
                <a:lnTo>
                  <a:pt x="24367" y="3158"/>
                </a:lnTo>
                <a:lnTo>
                  <a:pt x="22860" y="1650"/>
                </a:lnTo>
                <a:close/>
              </a:path>
              <a:path w="4159250" h="105410">
                <a:moveTo>
                  <a:pt x="23317" y="8153"/>
                </a:moveTo>
                <a:lnTo>
                  <a:pt x="21336" y="9143"/>
                </a:lnTo>
                <a:lnTo>
                  <a:pt x="22574" y="9143"/>
                </a:lnTo>
                <a:lnTo>
                  <a:pt x="23317" y="8153"/>
                </a:lnTo>
                <a:close/>
              </a:path>
              <a:path w="4159250" h="105410">
                <a:moveTo>
                  <a:pt x="25908" y="3174"/>
                </a:moveTo>
                <a:lnTo>
                  <a:pt x="24384" y="3174"/>
                </a:lnTo>
                <a:lnTo>
                  <a:pt x="25908" y="4698"/>
                </a:lnTo>
                <a:lnTo>
                  <a:pt x="24479" y="6603"/>
                </a:lnTo>
                <a:lnTo>
                  <a:pt x="24384" y="7619"/>
                </a:lnTo>
                <a:lnTo>
                  <a:pt x="22860" y="9143"/>
                </a:lnTo>
                <a:lnTo>
                  <a:pt x="27432" y="9143"/>
                </a:lnTo>
                <a:lnTo>
                  <a:pt x="27305" y="4571"/>
                </a:lnTo>
                <a:lnTo>
                  <a:pt x="25908" y="3174"/>
                </a:lnTo>
                <a:close/>
              </a:path>
              <a:path w="4159250" h="105410">
                <a:moveTo>
                  <a:pt x="16486" y="8543"/>
                </a:moveTo>
                <a:lnTo>
                  <a:pt x="16694" y="8803"/>
                </a:lnTo>
                <a:lnTo>
                  <a:pt x="16653" y="8599"/>
                </a:lnTo>
                <a:lnTo>
                  <a:pt x="16486" y="8543"/>
                </a:lnTo>
                <a:close/>
              </a:path>
              <a:path w="4159250" h="105410">
                <a:moveTo>
                  <a:pt x="15895" y="6801"/>
                </a:moveTo>
                <a:lnTo>
                  <a:pt x="15747" y="7111"/>
                </a:lnTo>
                <a:lnTo>
                  <a:pt x="16425" y="8466"/>
                </a:lnTo>
                <a:lnTo>
                  <a:pt x="16653" y="8599"/>
                </a:lnTo>
                <a:lnTo>
                  <a:pt x="16385" y="7280"/>
                </a:lnTo>
                <a:lnTo>
                  <a:pt x="15895" y="6801"/>
                </a:lnTo>
                <a:close/>
              </a:path>
              <a:path w="4159250" h="105410">
                <a:moveTo>
                  <a:pt x="9193" y="6112"/>
                </a:moveTo>
                <a:lnTo>
                  <a:pt x="9144" y="7619"/>
                </a:lnTo>
                <a:lnTo>
                  <a:pt x="10668" y="8559"/>
                </a:lnTo>
                <a:lnTo>
                  <a:pt x="10668" y="6603"/>
                </a:lnTo>
                <a:lnTo>
                  <a:pt x="9193" y="6112"/>
                </a:lnTo>
                <a:close/>
              </a:path>
              <a:path w="4159250" h="105410">
                <a:moveTo>
                  <a:pt x="15493" y="7302"/>
                </a:moveTo>
                <a:lnTo>
                  <a:pt x="15239" y="7619"/>
                </a:lnTo>
                <a:lnTo>
                  <a:pt x="16001" y="8381"/>
                </a:lnTo>
                <a:lnTo>
                  <a:pt x="16459" y="8534"/>
                </a:lnTo>
                <a:lnTo>
                  <a:pt x="16357" y="8381"/>
                </a:lnTo>
                <a:lnTo>
                  <a:pt x="15493" y="7302"/>
                </a:lnTo>
                <a:close/>
              </a:path>
              <a:path w="4159250" h="105410">
                <a:moveTo>
                  <a:pt x="15708" y="7033"/>
                </a:moveTo>
                <a:lnTo>
                  <a:pt x="15493" y="7302"/>
                </a:lnTo>
                <a:lnTo>
                  <a:pt x="16425" y="8466"/>
                </a:lnTo>
                <a:lnTo>
                  <a:pt x="15708" y="7033"/>
                </a:lnTo>
                <a:close/>
              </a:path>
              <a:path w="4159250" h="105410">
                <a:moveTo>
                  <a:pt x="12191" y="3174"/>
                </a:moveTo>
                <a:lnTo>
                  <a:pt x="12191" y="6222"/>
                </a:lnTo>
                <a:lnTo>
                  <a:pt x="13525" y="7556"/>
                </a:lnTo>
                <a:lnTo>
                  <a:pt x="16001" y="8381"/>
                </a:lnTo>
                <a:lnTo>
                  <a:pt x="15239" y="7619"/>
                </a:lnTo>
                <a:lnTo>
                  <a:pt x="15157" y="6881"/>
                </a:lnTo>
                <a:lnTo>
                  <a:pt x="12191" y="3174"/>
                </a:lnTo>
                <a:close/>
              </a:path>
              <a:path w="4159250" h="105410">
                <a:moveTo>
                  <a:pt x="20259" y="5913"/>
                </a:moveTo>
                <a:lnTo>
                  <a:pt x="19837" y="6603"/>
                </a:lnTo>
                <a:lnTo>
                  <a:pt x="19812" y="8381"/>
                </a:lnTo>
                <a:lnTo>
                  <a:pt x="20900" y="7837"/>
                </a:lnTo>
                <a:lnTo>
                  <a:pt x="20259" y="5913"/>
                </a:lnTo>
                <a:close/>
              </a:path>
              <a:path w="4159250" h="105410">
                <a:moveTo>
                  <a:pt x="24384" y="6730"/>
                </a:moveTo>
                <a:lnTo>
                  <a:pt x="23317" y="8153"/>
                </a:lnTo>
                <a:lnTo>
                  <a:pt x="24384" y="7619"/>
                </a:lnTo>
                <a:lnTo>
                  <a:pt x="24384" y="6730"/>
                </a:lnTo>
                <a:close/>
              </a:path>
              <a:path w="4159250" h="105410">
                <a:moveTo>
                  <a:pt x="21336" y="4148"/>
                </a:moveTo>
                <a:lnTo>
                  <a:pt x="20380" y="5714"/>
                </a:lnTo>
                <a:lnTo>
                  <a:pt x="20362" y="6222"/>
                </a:lnTo>
                <a:lnTo>
                  <a:pt x="20900" y="7837"/>
                </a:lnTo>
                <a:lnTo>
                  <a:pt x="21336" y="7619"/>
                </a:lnTo>
                <a:lnTo>
                  <a:pt x="21336" y="4148"/>
                </a:lnTo>
                <a:close/>
              </a:path>
              <a:path w="4159250" h="105410">
                <a:moveTo>
                  <a:pt x="9144" y="6095"/>
                </a:moveTo>
                <a:lnTo>
                  <a:pt x="7620" y="7619"/>
                </a:lnTo>
                <a:lnTo>
                  <a:pt x="9077" y="6222"/>
                </a:lnTo>
                <a:close/>
              </a:path>
              <a:path w="4159250" h="105410">
                <a:moveTo>
                  <a:pt x="15239" y="6984"/>
                </a:moveTo>
                <a:lnTo>
                  <a:pt x="15239" y="7619"/>
                </a:lnTo>
                <a:lnTo>
                  <a:pt x="15493" y="7302"/>
                </a:lnTo>
                <a:lnTo>
                  <a:pt x="15239" y="6984"/>
                </a:lnTo>
                <a:close/>
              </a:path>
              <a:path w="4159250" h="105410">
                <a:moveTo>
                  <a:pt x="16763" y="6159"/>
                </a:moveTo>
                <a:lnTo>
                  <a:pt x="16763" y="7619"/>
                </a:lnTo>
                <a:lnTo>
                  <a:pt x="17412" y="6984"/>
                </a:lnTo>
                <a:lnTo>
                  <a:pt x="17360" y="6730"/>
                </a:lnTo>
                <a:lnTo>
                  <a:pt x="16763" y="6159"/>
                </a:lnTo>
                <a:close/>
              </a:path>
              <a:path w="4159250" h="105410">
                <a:moveTo>
                  <a:pt x="12191" y="6222"/>
                </a:moveTo>
                <a:lnTo>
                  <a:pt x="12191" y="7111"/>
                </a:lnTo>
                <a:lnTo>
                  <a:pt x="13525" y="7556"/>
                </a:lnTo>
                <a:lnTo>
                  <a:pt x="12191" y="6222"/>
                </a:lnTo>
                <a:close/>
              </a:path>
              <a:path w="4159250" h="105410">
                <a:moveTo>
                  <a:pt x="15239" y="6159"/>
                </a:moveTo>
                <a:lnTo>
                  <a:pt x="15341" y="7111"/>
                </a:lnTo>
                <a:lnTo>
                  <a:pt x="15493" y="7302"/>
                </a:lnTo>
                <a:lnTo>
                  <a:pt x="15646" y="7111"/>
                </a:lnTo>
                <a:lnTo>
                  <a:pt x="15557" y="6730"/>
                </a:lnTo>
                <a:lnTo>
                  <a:pt x="15299" y="6217"/>
                </a:lnTo>
                <a:close/>
              </a:path>
              <a:path w="4159250" h="105410">
                <a:moveTo>
                  <a:pt x="16207" y="6410"/>
                </a:moveTo>
                <a:lnTo>
                  <a:pt x="16052" y="6603"/>
                </a:lnTo>
                <a:lnTo>
                  <a:pt x="15977" y="6881"/>
                </a:lnTo>
                <a:lnTo>
                  <a:pt x="16385" y="7280"/>
                </a:lnTo>
                <a:lnTo>
                  <a:pt x="16207" y="6410"/>
                </a:lnTo>
                <a:close/>
              </a:path>
              <a:path w="4159250" h="105410">
                <a:moveTo>
                  <a:pt x="10668" y="4698"/>
                </a:moveTo>
                <a:lnTo>
                  <a:pt x="10668" y="6603"/>
                </a:lnTo>
                <a:lnTo>
                  <a:pt x="12191" y="7111"/>
                </a:lnTo>
                <a:lnTo>
                  <a:pt x="12064" y="6095"/>
                </a:lnTo>
                <a:lnTo>
                  <a:pt x="10668" y="4698"/>
                </a:lnTo>
                <a:close/>
              </a:path>
              <a:path w="4159250" h="105410">
                <a:moveTo>
                  <a:pt x="15302" y="6220"/>
                </a:moveTo>
                <a:lnTo>
                  <a:pt x="15708" y="7033"/>
                </a:lnTo>
                <a:lnTo>
                  <a:pt x="15830" y="6881"/>
                </a:lnTo>
                <a:lnTo>
                  <a:pt x="15737" y="6646"/>
                </a:lnTo>
                <a:lnTo>
                  <a:pt x="15302" y="6220"/>
                </a:lnTo>
                <a:close/>
              </a:path>
              <a:path w="4159250" h="105410">
                <a:moveTo>
                  <a:pt x="12191" y="3174"/>
                </a:moveTo>
                <a:lnTo>
                  <a:pt x="15239" y="6984"/>
                </a:lnTo>
                <a:lnTo>
                  <a:pt x="15175" y="6095"/>
                </a:lnTo>
                <a:lnTo>
                  <a:pt x="12191" y="3174"/>
                </a:lnTo>
                <a:close/>
              </a:path>
              <a:path w="4159250" h="105410">
                <a:moveTo>
                  <a:pt x="18570" y="3457"/>
                </a:moveTo>
                <a:lnTo>
                  <a:pt x="16763" y="5714"/>
                </a:lnTo>
                <a:lnTo>
                  <a:pt x="16830" y="6222"/>
                </a:lnTo>
                <a:lnTo>
                  <a:pt x="17517" y="6881"/>
                </a:lnTo>
                <a:lnTo>
                  <a:pt x="19747" y="4698"/>
                </a:lnTo>
                <a:lnTo>
                  <a:pt x="19685" y="4571"/>
                </a:lnTo>
                <a:lnTo>
                  <a:pt x="18570" y="3457"/>
                </a:lnTo>
                <a:close/>
              </a:path>
              <a:path w="4159250" h="105410">
                <a:moveTo>
                  <a:pt x="15239" y="4698"/>
                </a:moveTo>
                <a:lnTo>
                  <a:pt x="15304" y="6222"/>
                </a:lnTo>
                <a:lnTo>
                  <a:pt x="15895" y="6801"/>
                </a:lnTo>
                <a:lnTo>
                  <a:pt x="16052" y="6603"/>
                </a:lnTo>
                <a:lnTo>
                  <a:pt x="16010" y="5436"/>
                </a:lnTo>
                <a:lnTo>
                  <a:pt x="15239" y="4698"/>
                </a:lnTo>
                <a:close/>
              </a:path>
              <a:path w="4159250" h="105410">
                <a:moveTo>
                  <a:pt x="24384" y="3174"/>
                </a:moveTo>
                <a:lnTo>
                  <a:pt x="24384" y="6730"/>
                </a:lnTo>
                <a:lnTo>
                  <a:pt x="25908" y="4698"/>
                </a:lnTo>
                <a:lnTo>
                  <a:pt x="24384" y="3174"/>
                </a:lnTo>
                <a:close/>
              </a:path>
              <a:path w="4159250" h="105410">
                <a:moveTo>
                  <a:pt x="19843" y="4667"/>
                </a:moveTo>
                <a:lnTo>
                  <a:pt x="19812" y="6646"/>
                </a:lnTo>
                <a:lnTo>
                  <a:pt x="20147" y="6095"/>
                </a:lnTo>
                <a:lnTo>
                  <a:pt x="20100" y="5436"/>
                </a:lnTo>
                <a:lnTo>
                  <a:pt x="19843" y="4667"/>
                </a:lnTo>
                <a:close/>
              </a:path>
              <a:path w="4159250" h="105410">
                <a:moveTo>
                  <a:pt x="10668" y="4698"/>
                </a:moveTo>
                <a:lnTo>
                  <a:pt x="9193" y="6112"/>
                </a:lnTo>
                <a:lnTo>
                  <a:pt x="10668" y="6603"/>
                </a:lnTo>
                <a:lnTo>
                  <a:pt x="10668" y="4698"/>
                </a:lnTo>
                <a:close/>
              </a:path>
              <a:path w="4159250" h="105410">
                <a:moveTo>
                  <a:pt x="16010" y="5436"/>
                </a:moveTo>
                <a:lnTo>
                  <a:pt x="16207" y="6410"/>
                </a:lnTo>
                <a:lnTo>
                  <a:pt x="16459" y="6095"/>
                </a:lnTo>
                <a:lnTo>
                  <a:pt x="16507" y="5913"/>
                </a:lnTo>
                <a:lnTo>
                  <a:pt x="16010" y="5436"/>
                </a:lnTo>
                <a:close/>
              </a:path>
              <a:path w="4159250" h="105410">
                <a:moveTo>
                  <a:pt x="12191" y="3174"/>
                </a:moveTo>
                <a:lnTo>
                  <a:pt x="10668" y="4698"/>
                </a:lnTo>
                <a:lnTo>
                  <a:pt x="12191" y="6222"/>
                </a:lnTo>
                <a:lnTo>
                  <a:pt x="12191" y="3174"/>
                </a:lnTo>
                <a:close/>
              </a:path>
              <a:path w="4159250" h="105410">
                <a:moveTo>
                  <a:pt x="16763" y="0"/>
                </a:moveTo>
                <a:lnTo>
                  <a:pt x="13715" y="0"/>
                </a:lnTo>
                <a:lnTo>
                  <a:pt x="12191" y="3174"/>
                </a:lnTo>
                <a:lnTo>
                  <a:pt x="15239" y="6159"/>
                </a:lnTo>
                <a:lnTo>
                  <a:pt x="15239" y="1650"/>
                </a:lnTo>
                <a:lnTo>
                  <a:pt x="16763" y="0"/>
                </a:lnTo>
                <a:close/>
              </a:path>
              <a:path w="4159250" h="105410">
                <a:moveTo>
                  <a:pt x="16763" y="5714"/>
                </a:moveTo>
                <a:lnTo>
                  <a:pt x="16562" y="5966"/>
                </a:lnTo>
                <a:lnTo>
                  <a:pt x="16763" y="6159"/>
                </a:lnTo>
                <a:lnTo>
                  <a:pt x="16763" y="5714"/>
                </a:lnTo>
                <a:close/>
              </a:path>
              <a:path w="4159250" h="105410">
                <a:moveTo>
                  <a:pt x="10668" y="3174"/>
                </a:moveTo>
                <a:lnTo>
                  <a:pt x="9271" y="4571"/>
                </a:lnTo>
                <a:lnTo>
                  <a:pt x="9193" y="6112"/>
                </a:lnTo>
                <a:lnTo>
                  <a:pt x="10668" y="4698"/>
                </a:lnTo>
                <a:lnTo>
                  <a:pt x="10668" y="3174"/>
                </a:lnTo>
                <a:close/>
              </a:path>
              <a:path w="4159250" h="105410">
                <a:moveTo>
                  <a:pt x="18287" y="0"/>
                </a:moveTo>
                <a:lnTo>
                  <a:pt x="15239" y="1650"/>
                </a:lnTo>
                <a:lnTo>
                  <a:pt x="16010" y="5436"/>
                </a:lnTo>
                <a:lnTo>
                  <a:pt x="16562" y="5966"/>
                </a:lnTo>
                <a:lnTo>
                  <a:pt x="16763" y="5714"/>
                </a:lnTo>
                <a:lnTo>
                  <a:pt x="16780" y="3158"/>
                </a:lnTo>
                <a:lnTo>
                  <a:pt x="17525" y="2412"/>
                </a:lnTo>
                <a:lnTo>
                  <a:pt x="16763" y="1650"/>
                </a:lnTo>
                <a:lnTo>
                  <a:pt x="18838" y="1650"/>
                </a:lnTo>
                <a:lnTo>
                  <a:pt x="18287" y="0"/>
                </a:lnTo>
                <a:close/>
              </a:path>
              <a:path w="4159250" h="105410">
                <a:moveTo>
                  <a:pt x="21336" y="3174"/>
                </a:moveTo>
                <a:lnTo>
                  <a:pt x="19938" y="4571"/>
                </a:lnTo>
                <a:lnTo>
                  <a:pt x="19854" y="4698"/>
                </a:lnTo>
                <a:lnTo>
                  <a:pt x="20259" y="5913"/>
                </a:lnTo>
                <a:lnTo>
                  <a:pt x="21336" y="4148"/>
                </a:lnTo>
                <a:lnTo>
                  <a:pt x="21336" y="3174"/>
                </a:lnTo>
                <a:close/>
              </a:path>
              <a:path w="4159250" h="105410">
                <a:moveTo>
                  <a:pt x="17525" y="2412"/>
                </a:moveTo>
                <a:lnTo>
                  <a:pt x="16780" y="3158"/>
                </a:lnTo>
                <a:lnTo>
                  <a:pt x="16763" y="5714"/>
                </a:lnTo>
                <a:lnTo>
                  <a:pt x="18570" y="3457"/>
                </a:lnTo>
                <a:lnTo>
                  <a:pt x="17525" y="2412"/>
                </a:lnTo>
                <a:close/>
              </a:path>
              <a:path w="4159250" h="105410">
                <a:moveTo>
                  <a:pt x="15239" y="1650"/>
                </a:moveTo>
                <a:lnTo>
                  <a:pt x="15239" y="4698"/>
                </a:lnTo>
                <a:lnTo>
                  <a:pt x="16010" y="5436"/>
                </a:lnTo>
                <a:lnTo>
                  <a:pt x="15239" y="1650"/>
                </a:lnTo>
                <a:close/>
              </a:path>
              <a:path w="4159250" h="105410">
                <a:moveTo>
                  <a:pt x="12923" y="1650"/>
                </a:moveTo>
                <a:lnTo>
                  <a:pt x="12191" y="1650"/>
                </a:lnTo>
                <a:lnTo>
                  <a:pt x="10684" y="3158"/>
                </a:lnTo>
                <a:lnTo>
                  <a:pt x="10668" y="4698"/>
                </a:lnTo>
                <a:lnTo>
                  <a:pt x="12199" y="3158"/>
                </a:lnTo>
                <a:lnTo>
                  <a:pt x="12923" y="1650"/>
                </a:lnTo>
                <a:close/>
              </a:path>
              <a:path w="4159250" h="105410">
                <a:moveTo>
                  <a:pt x="21320" y="3158"/>
                </a:moveTo>
                <a:lnTo>
                  <a:pt x="19876" y="4571"/>
                </a:lnTo>
                <a:lnTo>
                  <a:pt x="21336" y="3174"/>
                </a:lnTo>
                <a:close/>
              </a:path>
              <a:path w="4159250" h="105410">
                <a:moveTo>
                  <a:pt x="19184" y="2689"/>
                </a:moveTo>
                <a:lnTo>
                  <a:pt x="18570" y="3457"/>
                </a:lnTo>
                <a:lnTo>
                  <a:pt x="19779" y="4666"/>
                </a:lnTo>
                <a:lnTo>
                  <a:pt x="19184" y="2689"/>
                </a:lnTo>
                <a:close/>
              </a:path>
              <a:path w="4159250" h="105410">
                <a:moveTo>
                  <a:pt x="19950" y="1731"/>
                </a:moveTo>
                <a:lnTo>
                  <a:pt x="19405" y="2412"/>
                </a:lnTo>
                <a:lnTo>
                  <a:pt x="19326" y="2689"/>
                </a:lnTo>
                <a:lnTo>
                  <a:pt x="19795" y="3158"/>
                </a:lnTo>
                <a:lnTo>
                  <a:pt x="19827" y="4619"/>
                </a:lnTo>
                <a:lnTo>
                  <a:pt x="21320" y="3158"/>
                </a:lnTo>
                <a:lnTo>
                  <a:pt x="19950" y="1731"/>
                </a:lnTo>
                <a:close/>
              </a:path>
              <a:path w="4159250" h="105410">
                <a:moveTo>
                  <a:pt x="19247" y="2610"/>
                </a:moveTo>
                <a:lnTo>
                  <a:pt x="19812" y="4571"/>
                </a:lnTo>
                <a:lnTo>
                  <a:pt x="19795" y="3158"/>
                </a:lnTo>
                <a:lnTo>
                  <a:pt x="19247" y="2610"/>
                </a:lnTo>
                <a:close/>
              </a:path>
              <a:path w="4159250" h="105410">
                <a:moveTo>
                  <a:pt x="22860" y="1650"/>
                </a:moveTo>
                <a:lnTo>
                  <a:pt x="21320" y="3158"/>
                </a:lnTo>
                <a:lnTo>
                  <a:pt x="21336" y="4148"/>
                </a:lnTo>
                <a:lnTo>
                  <a:pt x="22860" y="1650"/>
                </a:lnTo>
                <a:close/>
              </a:path>
              <a:path w="4159250" h="105410">
                <a:moveTo>
                  <a:pt x="18287" y="1650"/>
                </a:moveTo>
                <a:lnTo>
                  <a:pt x="17525" y="2412"/>
                </a:lnTo>
                <a:lnTo>
                  <a:pt x="18570" y="3457"/>
                </a:lnTo>
                <a:lnTo>
                  <a:pt x="19184" y="2689"/>
                </a:lnTo>
                <a:lnTo>
                  <a:pt x="19113" y="2476"/>
                </a:lnTo>
                <a:lnTo>
                  <a:pt x="18287" y="1650"/>
                </a:lnTo>
                <a:close/>
              </a:path>
              <a:path w="4159250" h="105410">
                <a:moveTo>
                  <a:pt x="21336" y="0"/>
                </a:moveTo>
                <a:lnTo>
                  <a:pt x="22940" y="1731"/>
                </a:lnTo>
                <a:lnTo>
                  <a:pt x="24384" y="3174"/>
                </a:lnTo>
                <a:lnTo>
                  <a:pt x="24384" y="1650"/>
                </a:lnTo>
                <a:lnTo>
                  <a:pt x="21336" y="0"/>
                </a:lnTo>
                <a:close/>
              </a:path>
              <a:path w="4159250" h="105410">
                <a:moveTo>
                  <a:pt x="21336" y="0"/>
                </a:moveTo>
                <a:lnTo>
                  <a:pt x="19950" y="1731"/>
                </a:lnTo>
                <a:lnTo>
                  <a:pt x="21320" y="3158"/>
                </a:lnTo>
                <a:lnTo>
                  <a:pt x="22860" y="1650"/>
                </a:lnTo>
                <a:lnTo>
                  <a:pt x="21336" y="0"/>
                </a:lnTo>
                <a:close/>
              </a:path>
              <a:path w="4159250" h="105410">
                <a:moveTo>
                  <a:pt x="19113" y="2476"/>
                </a:moveTo>
                <a:lnTo>
                  <a:pt x="19184" y="2689"/>
                </a:lnTo>
                <a:lnTo>
                  <a:pt x="19113" y="2476"/>
                </a:lnTo>
                <a:close/>
              </a:path>
              <a:path w="4159250" h="105410">
                <a:moveTo>
                  <a:pt x="18287" y="0"/>
                </a:moveTo>
                <a:lnTo>
                  <a:pt x="19113" y="2476"/>
                </a:lnTo>
                <a:lnTo>
                  <a:pt x="19247" y="2610"/>
                </a:lnTo>
                <a:lnTo>
                  <a:pt x="19950" y="1731"/>
                </a:lnTo>
                <a:lnTo>
                  <a:pt x="18287" y="0"/>
                </a:lnTo>
                <a:close/>
              </a:path>
              <a:path w="4159250" h="105410">
                <a:moveTo>
                  <a:pt x="18838" y="1650"/>
                </a:moveTo>
                <a:lnTo>
                  <a:pt x="18287" y="1650"/>
                </a:lnTo>
                <a:lnTo>
                  <a:pt x="19113" y="2476"/>
                </a:lnTo>
                <a:lnTo>
                  <a:pt x="18838" y="1650"/>
                </a:lnTo>
                <a:close/>
              </a:path>
              <a:path w="4159250" h="105410">
                <a:moveTo>
                  <a:pt x="18287" y="1650"/>
                </a:moveTo>
                <a:lnTo>
                  <a:pt x="16763" y="1650"/>
                </a:lnTo>
                <a:lnTo>
                  <a:pt x="17525" y="2412"/>
                </a:lnTo>
                <a:lnTo>
                  <a:pt x="18287" y="1650"/>
                </a:lnTo>
                <a:close/>
              </a:path>
              <a:path w="4159250" h="105410">
                <a:moveTo>
                  <a:pt x="21336" y="0"/>
                </a:moveTo>
                <a:lnTo>
                  <a:pt x="18287" y="0"/>
                </a:lnTo>
                <a:lnTo>
                  <a:pt x="19950" y="1731"/>
                </a:lnTo>
                <a:lnTo>
                  <a:pt x="21336" y="0"/>
                </a:lnTo>
                <a:close/>
              </a:path>
              <a:path w="4159250" h="105410">
                <a:moveTo>
                  <a:pt x="18287" y="0"/>
                </a:moveTo>
                <a:lnTo>
                  <a:pt x="16763" y="0"/>
                </a:lnTo>
                <a:lnTo>
                  <a:pt x="15239" y="1650"/>
                </a:lnTo>
                <a:lnTo>
                  <a:pt x="182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381489" y="6920928"/>
            <a:ext cx="231775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094"/>
              </a:lnSpc>
            </a:pPr>
            <a:fld id="{81D60167-4931-47E6-BA6A-407CBD079E47}" type="slidenum">
              <a:rPr lang="en-US" smtClean="0"/>
              <a:pPr marL="33619">
                <a:lnSpc>
                  <a:spcPts val="1094"/>
                </a:lnSpc>
              </a:pPr>
              <a:t>61</a:t>
            </a:fld>
            <a:endParaRPr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572" y="80489"/>
            <a:ext cx="7753069" cy="453948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842345" marR="4483" indent="-1831698">
              <a:spcBef>
                <a:spcPts val="84"/>
              </a:spcBef>
            </a:pPr>
            <a:r>
              <a:rPr spc="-9" dirty="0"/>
              <a:t>Mechanism </a:t>
            </a:r>
            <a:r>
              <a:rPr spc="-4" dirty="0"/>
              <a:t>of </a:t>
            </a:r>
            <a:r>
              <a:rPr spc="-35" dirty="0"/>
              <a:t>system </a:t>
            </a:r>
            <a:r>
              <a:rPr spc="-13" dirty="0"/>
              <a:t>call: </a:t>
            </a:r>
            <a:r>
              <a:rPr spc="-22" dirty="0"/>
              <a:t>trap  </a:t>
            </a:r>
            <a:r>
              <a:rPr spc="-9" dirty="0"/>
              <a:t>instruction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65132" y="2399067"/>
            <a:ext cx="641424" cy="29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522733" y="2309756"/>
            <a:ext cx="342900" cy="29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339854" y="1583167"/>
            <a:ext cx="661594" cy="355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038216" y="1675055"/>
            <a:ext cx="714038" cy="172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427991" y="1962374"/>
            <a:ext cx="2372672" cy="2485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534771" y="1759772"/>
            <a:ext cx="4357407" cy="3965426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marR="6164" indent="-302575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4" dirty="0">
                <a:latin typeface="Calibri"/>
                <a:cs typeface="Calibri"/>
              </a:rPr>
              <a:t>When </a:t>
            </a:r>
            <a:r>
              <a:rPr sz="2382" spc="-22" dirty="0">
                <a:latin typeface="Calibri"/>
                <a:cs typeface="Calibri"/>
              </a:rPr>
              <a:t>system </a:t>
            </a:r>
            <a:r>
              <a:rPr sz="2382" spc="-9" dirty="0">
                <a:latin typeface="Calibri"/>
                <a:cs typeface="Calibri"/>
              </a:rPr>
              <a:t>call </a:t>
            </a:r>
            <a:r>
              <a:rPr sz="2382" spc="-13" dirty="0">
                <a:latin typeface="Calibri"/>
                <a:cs typeface="Calibri"/>
              </a:rPr>
              <a:t>must </a:t>
            </a:r>
            <a:r>
              <a:rPr sz="2382" spc="-4" dirty="0">
                <a:latin typeface="Calibri"/>
                <a:cs typeface="Calibri"/>
              </a:rPr>
              <a:t>be</a:t>
            </a:r>
            <a:r>
              <a:rPr sz="2382" spc="-75" dirty="0">
                <a:latin typeface="Calibri"/>
                <a:cs typeface="Calibri"/>
              </a:rPr>
              <a:t> </a:t>
            </a:r>
            <a:r>
              <a:rPr sz="2382" dirty="0">
                <a:latin typeface="Calibri"/>
                <a:cs typeface="Calibri"/>
              </a:rPr>
              <a:t>made,  a </a:t>
            </a:r>
            <a:r>
              <a:rPr sz="2382" spc="-4" dirty="0">
                <a:latin typeface="Calibri"/>
                <a:cs typeface="Calibri"/>
              </a:rPr>
              <a:t>special </a:t>
            </a:r>
            <a:r>
              <a:rPr sz="2382" spc="-18" dirty="0">
                <a:latin typeface="Calibri"/>
                <a:cs typeface="Calibri"/>
              </a:rPr>
              <a:t>trap </a:t>
            </a:r>
            <a:r>
              <a:rPr sz="2382" spc="-9" dirty="0">
                <a:latin typeface="Calibri"/>
                <a:cs typeface="Calibri"/>
              </a:rPr>
              <a:t>instruction </a:t>
            </a:r>
            <a:r>
              <a:rPr sz="2382" dirty="0">
                <a:latin typeface="Calibri"/>
                <a:cs typeface="Calibri"/>
              </a:rPr>
              <a:t>is </a:t>
            </a:r>
            <a:r>
              <a:rPr sz="2382" spc="-4" dirty="0">
                <a:latin typeface="Calibri"/>
                <a:cs typeface="Calibri"/>
              </a:rPr>
              <a:t>run  (usually hidden </a:t>
            </a:r>
            <a:r>
              <a:rPr sz="2382" spc="-13" dirty="0">
                <a:latin typeface="Calibri"/>
                <a:cs typeface="Calibri"/>
              </a:rPr>
              <a:t>from </a:t>
            </a:r>
            <a:r>
              <a:rPr sz="2382" spc="-4" dirty="0">
                <a:latin typeface="Calibri"/>
                <a:cs typeface="Calibri"/>
              </a:rPr>
              <a:t>user </a:t>
            </a:r>
            <a:r>
              <a:rPr sz="2382" spc="-9" dirty="0">
                <a:latin typeface="Calibri"/>
                <a:cs typeface="Calibri"/>
              </a:rPr>
              <a:t>by  </a:t>
            </a:r>
            <a:r>
              <a:rPr sz="2382" spc="-4" dirty="0">
                <a:latin typeface="Calibri"/>
                <a:cs typeface="Calibri"/>
              </a:rPr>
              <a:t>libc)</a:t>
            </a:r>
            <a:endParaRPr sz="2382">
              <a:latin typeface="Calibri"/>
              <a:cs typeface="Calibri"/>
            </a:endParaRPr>
          </a:p>
          <a:p>
            <a:pPr marL="313781" indent="-302575"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53" dirty="0">
                <a:latin typeface="Calibri"/>
                <a:cs typeface="Calibri"/>
              </a:rPr>
              <a:t>Trap </a:t>
            </a:r>
            <a:r>
              <a:rPr sz="2382" spc="-9" dirty="0">
                <a:latin typeface="Calibri"/>
                <a:cs typeface="Calibri"/>
              </a:rPr>
              <a:t>instruction</a:t>
            </a:r>
            <a:r>
              <a:rPr sz="2382" spc="13" dirty="0">
                <a:latin typeface="Calibri"/>
                <a:cs typeface="Calibri"/>
              </a:rPr>
              <a:t> </a:t>
            </a:r>
            <a:r>
              <a:rPr sz="2382" spc="-18" dirty="0">
                <a:latin typeface="Calibri"/>
                <a:cs typeface="Calibri"/>
              </a:rPr>
              <a:t>execution</a:t>
            </a:r>
            <a:endParaRPr sz="2382">
              <a:latin typeface="Calibri"/>
              <a:cs typeface="Calibri"/>
            </a:endParaRPr>
          </a:p>
          <a:p>
            <a:pPr marL="667346" marR="507654" lvl="1" indent="-253266">
              <a:lnSpc>
                <a:spcPct val="80000"/>
              </a:lnSpc>
              <a:spcBef>
                <a:spcPts val="521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3" dirty="0">
                <a:latin typeface="Calibri"/>
                <a:cs typeface="Calibri"/>
              </a:rPr>
              <a:t>Move </a:t>
            </a:r>
            <a:r>
              <a:rPr sz="2118" spc="-4" dirty="0">
                <a:latin typeface="Calibri"/>
                <a:cs typeface="Calibri"/>
              </a:rPr>
              <a:t>CPU </a:t>
            </a:r>
            <a:r>
              <a:rPr sz="2118" spc="-13" dirty="0">
                <a:latin typeface="Calibri"/>
                <a:cs typeface="Calibri"/>
              </a:rPr>
              <a:t>to </a:t>
            </a:r>
            <a:r>
              <a:rPr sz="2118" spc="-4" dirty="0">
                <a:latin typeface="Calibri"/>
                <a:cs typeface="Calibri"/>
              </a:rPr>
              <a:t>higher </a:t>
            </a:r>
            <a:r>
              <a:rPr sz="2118" spc="-9" dirty="0">
                <a:latin typeface="Calibri"/>
                <a:cs typeface="Calibri"/>
              </a:rPr>
              <a:t>privilege  level</a:t>
            </a:r>
            <a:endParaRPr sz="2118">
              <a:latin typeface="Calibri"/>
              <a:cs typeface="Calibri"/>
            </a:endParaRPr>
          </a:p>
          <a:p>
            <a:pPr marL="667346" lvl="1" indent="-253266">
              <a:buFont typeface="Arial"/>
              <a:buChar char="–"/>
              <a:tabLst>
                <a:tab pos="667906" algn="l"/>
              </a:tabLst>
            </a:pPr>
            <a:r>
              <a:rPr sz="2118" spc="-9" dirty="0">
                <a:latin typeface="Calibri"/>
                <a:cs typeface="Calibri"/>
              </a:rPr>
              <a:t>Switch </a:t>
            </a:r>
            <a:r>
              <a:rPr sz="2118" spc="-13" dirty="0">
                <a:latin typeface="Calibri"/>
                <a:cs typeface="Calibri"/>
              </a:rPr>
              <a:t>to kernel</a:t>
            </a:r>
            <a:r>
              <a:rPr sz="2118" spc="-53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stack</a:t>
            </a:r>
            <a:endParaRPr sz="2118">
              <a:latin typeface="Calibri"/>
              <a:cs typeface="Calibri"/>
            </a:endParaRPr>
          </a:p>
          <a:p>
            <a:pPr marL="667346" marR="4483" lvl="1" indent="-253266">
              <a:lnSpc>
                <a:spcPts val="2030"/>
              </a:lnSpc>
              <a:spcBef>
                <a:spcPts val="494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8" dirty="0">
                <a:latin typeface="Calibri"/>
                <a:cs typeface="Calibri"/>
              </a:rPr>
              <a:t>Save </a:t>
            </a:r>
            <a:r>
              <a:rPr sz="2118" spc="-13" dirty="0">
                <a:latin typeface="Calibri"/>
                <a:cs typeface="Calibri"/>
              </a:rPr>
              <a:t>context </a:t>
            </a:r>
            <a:r>
              <a:rPr sz="2118" spc="-4" dirty="0">
                <a:latin typeface="Calibri"/>
                <a:cs typeface="Calibri"/>
              </a:rPr>
              <a:t>(old PC, </a:t>
            </a:r>
            <a:r>
              <a:rPr sz="2118" spc="-13" dirty="0">
                <a:latin typeface="Calibri"/>
                <a:cs typeface="Calibri"/>
              </a:rPr>
              <a:t>registers)</a:t>
            </a:r>
            <a:r>
              <a:rPr sz="2118" spc="-132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on  </a:t>
            </a:r>
            <a:r>
              <a:rPr sz="2118" spc="-13" dirty="0">
                <a:latin typeface="Calibri"/>
                <a:cs typeface="Calibri"/>
              </a:rPr>
              <a:t>kernel</a:t>
            </a:r>
            <a:r>
              <a:rPr sz="2118" spc="-31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stack</a:t>
            </a:r>
            <a:endParaRPr sz="2118">
              <a:latin typeface="Calibri"/>
              <a:cs typeface="Calibri"/>
            </a:endParaRPr>
          </a:p>
          <a:p>
            <a:pPr marL="667346" marR="138960" lvl="1" indent="-253266">
              <a:lnSpc>
                <a:spcPct val="80000"/>
              </a:lnSpc>
              <a:spcBef>
                <a:spcPts val="529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9" dirty="0">
                <a:latin typeface="Calibri"/>
                <a:cs typeface="Calibri"/>
              </a:rPr>
              <a:t>Look </a:t>
            </a:r>
            <a:r>
              <a:rPr sz="2118" spc="-4" dirty="0">
                <a:latin typeface="Calibri"/>
                <a:cs typeface="Calibri"/>
              </a:rPr>
              <a:t>up </a:t>
            </a:r>
            <a:r>
              <a:rPr sz="2118" spc="-9" dirty="0">
                <a:latin typeface="Calibri"/>
                <a:cs typeface="Calibri"/>
              </a:rPr>
              <a:t>address </a:t>
            </a:r>
            <a:r>
              <a:rPr sz="2118" spc="-4" dirty="0">
                <a:latin typeface="Calibri"/>
                <a:cs typeface="Calibri"/>
              </a:rPr>
              <a:t>in </a:t>
            </a:r>
            <a:r>
              <a:rPr sz="2118" spc="-9" dirty="0">
                <a:latin typeface="Calibri"/>
                <a:cs typeface="Calibri"/>
              </a:rPr>
              <a:t>IDT </a:t>
            </a:r>
            <a:r>
              <a:rPr sz="2118" dirty="0">
                <a:latin typeface="Calibri"/>
                <a:cs typeface="Calibri"/>
              </a:rPr>
              <a:t>and </a:t>
            </a:r>
            <a:r>
              <a:rPr sz="2118" spc="-4" dirty="0">
                <a:latin typeface="Calibri"/>
                <a:cs typeface="Calibri"/>
              </a:rPr>
              <a:t>jump  </a:t>
            </a:r>
            <a:r>
              <a:rPr sz="2118" spc="-13" dirty="0">
                <a:latin typeface="Calibri"/>
                <a:cs typeface="Calibri"/>
              </a:rPr>
              <a:t>to trap </a:t>
            </a:r>
            <a:r>
              <a:rPr sz="2118" spc="-4" dirty="0">
                <a:latin typeface="Calibri"/>
                <a:cs typeface="Calibri"/>
              </a:rPr>
              <a:t>handler function in OS  </a:t>
            </a:r>
            <a:r>
              <a:rPr sz="2118" spc="-9" dirty="0">
                <a:latin typeface="Calibri"/>
                <a:cs typeface="Calibri"/>
              </a:rPr>
              <a:t>code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88746" y="3929342"/>
            <a:ext cx="566120" cy="590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634305" y="3667126"/>
            <a:ext cx="1588097" cy="53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444739" y="4668818"/>
            <a:ext cx="19050" cy="6724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3048" y="1524"/>
                </a:moveTo>
                <a:lnTo>
                  <a:pt x="1524" y="1524"/>
                </a:lnTo>
                <a:lnTo>
                  <a:pt x="0" y="3047"/>
                </a:lnTo>
                <a:lnTo>
                  <a:pt x="0" y="6095"/>
                </a:lnTo>
                <a:lnTo>
                  <a:pt x="1524" y="7619"/>
                </a:lnTo>
                <a:lnTo>
                  <a:pt x="1524" y="3047"/>
                </a:lnTo>
                <a:lnTo>
                  <a:pt x="3048" y="1524"/>
                </a:lnTo>
                <a:close/>
              </a:path>
              <a:path w="21590" h="7620">
                <a:moveTo>
                  <a:pt x="3048" y="1524"/>
                </a:moveTo>
                <a:lnTo>
                  <a:pt x="1524" y="3047"/>
                </a:lnTo>
                <a:lnTo>
                  <a:pt x="1524" y="7619"/>
                </a:lnTo>
                <a:lnTo>
                  <a:pt x="3048" y="7619"/>
                </a:lnTo>
                <a:lnTo>
                  <a:pt x="3048" y="1524"/>
                </a:lnTo>
                <a:close/>
              </a:path>
              <a:path w="21590" h="7620">
                <a:moveTo>
                  <a:pt x="3048" y="1524"/>
                </a:moveTo>
                <a:lnTo>
                  <a:pt x="3048" y="7619"/>
                </a:lnTo>
                <a:lnTo>
                  <a:pt x="4571" y="7619"/>
                </a:lnTo>
                <a:lnTo>
                  <a:pt x="3048" y="1524"/>
                </a:lnTo>
                <a:close/>
              </a:path>
              <a:path w="21590" h="7620">
                <a:moveTo>
                  <a:pt x="6095" y="1524"/>
                </a:moveTo>
                <a:lnTo>
                  <a:pt x="3048" y="1524"/>
                </a:lnTo>
                <a:lnTo>
                  <a:pt x="4571" y="7619"/>
                </a:lnTo>
                <a:lnTo>
                  <a:pt x="6095" y="6095"/>
                </a:lnTo>
                <a:lnTo>
                  <a:pt x="6095" y="1524"/>
                </a:lnTo>
                <a:close/>
              </a:path>
              <a:path w="21590" h="7620">
                <a:moveTo>
                  <a:pt x="6095" y="6095"/>
                </a:moveTo>
                <a:lnTo>
                  <a:pt x="4571" y="7619"/>
                </a:lnTo>
                <a:lnTo>
                  <a:pt x="6095" y="7619"/>
                </a:lnTo>
                <a:lnTo>
                  <a:pt x="6095" y="6095"/>
                </a:lnTo>
                <a:close/>
              </a:path>
              <a:path w="21590" h="7620">
                <a:moveTo>
                  <a:pt x="6095" y="6095"/>
                </a:moveTo>
                <a:lnTo>
                  <a:pt x="6095" y="7619"/>
                </a:lnTo>
                <a:lnTo>
                  <a:pt x="7619" y="7619"/>
                </a:lnTo>
                <a:lnTo>
                  <a:pt x="6095" y="6095"/>
                </a:lnTo>
                <a:close/>
              </a:path>
              <a:path w="21590" h="7620">
                <a:moveTo>
                  <a:pt x="10667" y="0"/>
                </a:moveTo>
                <a:lnTo>
                  <a:pt x="7619" y="0"/>
                </a:lnTo>
                <a:lnTo>
                  <a:pt x="6095" y="1524"/>
                </a:lnTo>
                <a:lnTo>
                  <a:pt x="6095" y="6095"/>
                </a:lnTo>
                <a:lnTo>
                  <a:pt x="7619" y="7619"/>
                </a:lnTo>
                <a:lnTo>
                  <a:pt x="9143" y="7619"/>
                </a:lnTo>
                <a:lnTo>
                  <a:pt x="7619" y="6095"/>
                </a:lnTo>
                <a:lnTo>
                  <a:pt x="7619" y="3047"/>
                </a:lnTo>
                <a:lnTo>
                  <a:pt x="9143" y="1524"/>
                </a:lnTo>
                <a:lnTo>
                  <a:pt x="12191" y="1524"/>
                </a:lnTo>
                <a:lnTo>
                  <a:pt x="10667" y="0"/>
                </a:lnTo>
                <a:close/>
              </a:path>
              <a:path w="21590" h="7620">
                <a:moveTo>
                  <a:pt x="9143" y="1524"/>
                </a:moveTo>
                <a:lnTo>
                  <a:pt x="7619" y="3047"/>
                </a:lnTo>
                <a:lnTo>
                  <a:pt x="7619" y="6095"/>
                </a:lnTo>
                <a:lnTo>
                  <a:pt x="9143" y="7619"/>
                </a:lnTo>
                <a:lnTo>
                  <a:pt x="9143" y="1524"/>
                </a:lnTo>
                <a:close/>
              </a:path>
              <a:path w="21590" h="7620">
                <a:moveTo>
                  <a:pt x="10667" y="1524"/>
                </a:moveTo>
                <a:lnTo>
                  <a:pt x="9143" y="1524"/>
                </a:lnTo>
                <a:lnTo>
                  <a:pt x="9143" y="7619"/>
                </a:lnTo>
                <a:lnTo>
                  <a:pt x="10667" y="7619"/>
                </a:lnTo>
                <a:lnTo>
                  <a:pt x="10667" y="1524"/>
                </a:lnTo>
                <a:close/>
              </a:path>
              <a:path w="21590" h="7620">
                <a:moveTo>
                  <a:pt x="12191" y="1524"/>
                </a:moveTo>
                <a:lnTo>
                  <a:pt x="10667" y="1524"/>
                </a:lnTo>
                <a:lnTo>
                  <a:pt x="10667" y="7619"/>
                </a:lnTo>
                <a:lnTo>
                  <a:pt x="12191" y="1524"/>
                </a:lnTo>
                <a:close/>
              </a:path>
              <a:path w="21590" h="7620">
                <a:moveTo>
                  <a:pt x="12191" y="1524"/>
                </a:moveTo>
                <a:lnTo>
                  <a:pt x="10667" y="7619"/>
                </a:lnTo>
                <a:lnTo>
                  <a:pt x="12191" y="6095"/>
                </a:lnTo>
                <a:lnTo>
                  <a:pt x="12191" y="1524"/>
                </a:lnTo>
                <a:close/>
              </a:path>
              <a:path w="21590" h="7620">
                <a:moveTo>
                  <a:pt x="12191" y="1524"/>
                </a:moveTo>
                <a:lnTo>
                  <a:pt x="12191" y="6095"/>
                </a:lnTo>
                <a:lnTo>
                  <a:pt x="10667" y="7619"/>
                </a:lnTo>
                <a:lnTo>
                  <a:pt x="12191" y="7619"/>
                </a:lnTo>
                <a:lnTo>
                  <a:pt x="13715" y="6095"/>
                </a:lnTo>
                <a:lnTo>
                  <a:pt x="13715" y="3047"/>
                </a:lnTo>
                <a:lnTo>
                  <a:pt x="12191" y="1524"/>
                </a:lnTo>
                <a:close/>
              </a:path>
              <a:path w="21590" h="7620">
                <a:moveTo>
                  <a:pt x="16763" y="1524"/>
                </a:moveTo>
                <a:lnTo>
                  <a:pt x="12191" y="1524"/>
                </a:lnTo>
                <a:lnTo>
                  <a:pt x="13715" y="3047"/>
                </a:lnTo>
                <a:lnTo>
                  <a:pt x="13715" y="6095"/>
                </a:lnTo>
                <a:lnTo>
                  <a:pt x="12191" y="7619"/>
                </a:lnTo>
                <a:lnTo>
                  <a:pt x="16763" y="7619"/>
                </a:lnTo>
                <a:lnTo>
                  <a:pt x="15239" y="6095"/>
                </a:lnTo>
                <a:lnTo>
                  <a:pt x="15239" y="3047"/>
                </a:lnTo>
                <a:lnTo>
                  <a:pt x="16763" y="1524"/>
                </a:lnTo>
                <a:close/>
              </a:path>
              <a:path w="21590" h="7620">
                <a:moveTo>
                  <a:pt x="18287" y="1524"/>
                </a:moveTo>
                <a:lnTo>
                  <a:pt x="16763" y="1524"/>
                </a:lnTo>
                <a:lnTo>
                  <a:pt x="15239" y="3047"/>
                </a:lnTo>
                <a:lnTo>
                  <a:pt x="15239" y="6095"/>
                </a:lnTo>
                <a:lnTo>
                  <a:pt x="16763" y="7619"/>
                </a:lnTo>
                <a:lnTo>
                  <a:pt x="18287" y="1524"/>
                </a:lnTo>
                <a:close/>
              </a:path>
              <a:path w="21590" h="7620">
                <a:moveTo>
                  <a:pt x="19811" y="1524"/>
                </a:moveTo>
                <a:lnTo>
                  <a:pt x="18287" y="1524"/>
                </a:lnTo>
                <a:lnTo>
                  <a:pt x="16763" y="7619"/>
                </a:lnTo>
                <a:lnTo>
                  <a:pt x="19811" y="7619"/>
                </a:lnTo>
                <a:lnTo>
                  <a:pt x="21335" y="6095"/>
                </a:lnTo>
                <a:lnTo>
                  <a:pt x="21335" y="3047"/>
                </a:lnTo>
                <a:lnTo>
                  <a:pt x="19811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267239" y="4682265"/>
            <a:ext cx="2786343" cy="79562"/>
          </a:xfrm>
          <a:custGeom>
            <a:avLst/>
            <a:gdLst/>
            <a:ahLst/>
            <a:cxnLst/>
            <a:rect l="l" t="t" r="r" b="b"/>
            <a:pathLst>
              <a:path w="3157854" h="90170">
                <a:moveTo>
                  <a:pt x="722218" y="89758"/>
                </a:moveTo>
                <a:lnTo>
                  <a:pt x="722375" y="89916"/>
                </a:lnTo>
                <a:lnTo>
                  <a:pt x="726947" y="89916"/>
                </a:lnTo>
                <a:lnTo>
                  <a:pt x="722218" y="89758"/>
                </a:lnTo>
                <a:close/>
              </a:path>
              <a:path w="3157854" h="90170">
                <a:moveTo>
                  <a:pt x="726947" y="71755"/>
                </a:moveTo>
                <a:lnTo>
                  <a:pt x="722375" y="71755"/>
                </a:lnTo>
                <a:lnTo>
                  <a:pt x="717803" y="74676"/>
                </a:lnTo>
                <a:lnTo>
                  <a:pt x="717803" y="85343"/>
                </a:lnTo>
                <a:lnTo>
                  <a:pt x="722218" y="89758"/>
                </a:lnTo>
                <a:lnTo>
                  <a:pt x="726947" y="89916"/>
                </a:lnTo>
                <a:lnTo>
                  <a:pt x="726947" y="71755"/>
                </a:lnTo>
                <a:close/>
              </a:path>
              <a:path w="3157854" h="90170">
                <a:moveTo>
                  <a:pt x="731519" y="71755"/>
                </a:moveTo>
                <a:lnTo>
                  <a:pt x="726947" y="71755"/>
                </a:lnTo>
                <a:lnTo>
                  <a:pt x="726947" y="89916"/>
                </a:lnTo>
                <a:lnTo>
                  <a:pt x="731519" y="89916"/>
                </a:lnTo>
                <a:lnTo>
                  <a:pt x="736091" y="85343"/>
                </a:lnTo>
                <a:lnTo>
                  <a:pt x="736091" y="74676"/>
                </a:lnTo>
                <a:lnTo>
                  <a:pt x="731519" y="71755"/>
                </a:lnTo>
                <a:close/>
              </a:path>
              <a:path w="3157854" h="90170">
                <a:moveTo>
                  <a:pt x="769619" y="71755"/>
                </a:moveTo>
                <a:lnTo>
                  <a:pt x="731519" y="71755"/>
                </a:lnTo>
                <a:lnTo>
                  <a:pt x="736091" y="74676"/>
                </a:lnTo>
                <a:lnTo>
                  <a:pt x="736091" y="85343"/>
                </a:lnTo>
                <a:lnTo>
                  <a:pt x="731519" y="89916"/>
                </a:lnTo>
                <a:lnTo>
                  <a:pt x="769619" y="89916"/>
                </a:lnTo>
                <a:lnTo>
                  <a:pt x="765047" y="85343"/>
                </a:lnTo>
                <a:lnTo>
                  <a:pt x="765047" y="74676"/>
                </a:lnTo>
                <a:lnTo>
                  <a:pt x="769619" y="71755"/>
                </a:lnTo>
                <a:close/>
              </a:path>
              <a:path w="3157854" h="90170">
                <a:moveTo>
                  <a:pt x="774191" y="71755"/>
                </a:moveTo>
                <a:lnTo>
                  <a:pt x="769619" y="71755"/>
                </a:lnTo>
                <a:lnTo>
                  <a:pt x="765047" y="74676"/>
                </a:lnTo>
                <a:lnTo>
                  <a:pt x="765047" y="85343"/>
                </a:lnTo>
                <a:lnTo>
                  <a:pt x="769619" y="89916"/>
                </a:lnTo>
                <a:lnTo>
                  <a:pt x="774191" y="89916"/>
                </a:lnTo>
                <a:lnTo>
                  <a:pt x="774191" y="71755"/>
                </a:lnTo>
                <a:close/>
              </a:path>
              <a:path w="3157854" h="90170">
                <a:moveTo>
                  <a:pt x="778763" y="71755"/>
                </a:moveTo>
                <a:lnTo>
                  <a:pt x="774191" y="71755"/>
                </a:lnTo>
                <a:lnTo>
                  <a:pt x="774191" y="89916"/>
                </a:lnTo>
                <a:lnTo>
                  <a:pt x="778763" y="89916"/>
                </a:lnTo>
                <a:lnTo>
                  <a:pt x="783335" y="85343"/>
                </a:lnTo>
                <a:lnTo>
                  <a:pt x="783335" y="74676"/>
                </a:lnTo>
                <a:lnTo>
                  <a:pt x="778763" y="71755"/>
                </a:lnTo>
                <a:close/>
              </a:path>
              <a:path w="3157854" h="90170">
                <a:moveTo>
                  <a:pt x="815339" y="71755"/>
                </a:moveTo>
                <a:lnTo>
                  <a:pt x="778763" y="71755"/>
                </a:lnTo>
                <a:lnTo>
                  <a:pt x="783335" y="74676"/>
                </a:lnTo>
                <a:lnTo>
                  <a:pt x="783335" y="85343"/>
                </a:lnTo>
                <a:lnTo>
                  <a:pt x="778763" y="89916"/>
                </a:lnTo>
                <a:lnTo>
                  <a:pt x="815339" y="89916"/>
                </a:lnTo>
                <a:lnTo>
                  <a:pt x="812291" y="85343"/>
                </a:lnTo>
                <a:lnTo>
                  <a:pt x="812291" y="74676"/>
                </a:lnTo>
                <a:lnTo>
                  <a:pt x="815339" y="71755"/>
                </a:lnTo>
                <a:close/>
              </a:path>
              <a:path w="3157854" h="90170">
                <a:moveTo>
                  <a:pt x="821435" y="71755"/>
                </a:moveTo>
                <a:lnTo>
                  <a:pt x="815339" y="71755"/>
                </a:lnTo>
                <a:lnTo>
                  <a:pt x="812291" y="74676"/>
                </a:lnTo>
                <a:lnTo>
                  <a:pt x="812291" y="85343"/>
                </a:lnTo>
                <a:lnTo>
                  <a:pt x="815339" y="89916"/>
                </a:lnTo>
                <a:lnTo>
                  <a:pt x="821435" y="89916"/>
                </a:lnTo>
                <a:lnTo>
                  <a:pt x="821435" y="71755"/>
                </a:lnTo>
                <a:close/>
              </a:path>
              <a:path w="3157854" h="90170">
                <a:moveTo>
                  <a:pt x="826007" y="71755"/>
                </a:moveTo>
                <a:lnTo>
                  <a:pt x="821435" y="71755"/>
                </a:lnTo>
                <a:lnTo>
                  <a:pt x="821435" y="89916"/>
                </a:lnTo>
                <a:lnTo>
                  <a:pt x="826007" y="89916"/>
                </a:lnTo>
                <a:lnTo>
                  <a:pt x="830579" y="85343"/>
                </a:lnTo>
                <a:lnTo>
                  <a:pt x="830579" y="74676"/>
                </a:lnTo>
                <a:lnTo>
                  <a:pt x="826007" y="71755"/>
                </a:lnTo>
                <a:close/>
              </a:path>
              <a:path w="3157854" h="90170">
                <a:moveTo>
                  <a:pt x="865631" y="71755"/>
                </a:moveTo>
                <a:lnTo>
                  <a:pt x="826007" y="71755"/>
                </a:lnTo>
                <a:lnTo>
                  <a:pt x="830579" y="74676"/>
                </a:lnTo>
                <a:lnTo>
                  <a:pt x="830579" y="85343"/>
                </a:lnTo>
                <a:lnTo>
                  <a:pt x="826007" y="89916"/>
                </a:lnTo>
                <a:lnTo>
                  <a:pt x="865631" y="89916"/>
                </a:lnTo>
                <a:lnTo>
                  <a:pt x="861059" y="85343"/>
                </a:lnTo>
                <a:lnTo>
                  <a:pt x="861059" y="74676"/>
                </a:lnTo>
                <a:lnTo>
                  <a:pt x="865631" y="71755"/>
                </a:lnTo>
                <a:close/>
              </a:path>
              <a:path w="3157854" h="90170">
                <a:moveTo>
                  <a:pt x="870203" y="71755"/>
                </a:moveTo>
                <a:lnTo>
                  <a:pt x="865631" y="71755"/>
                </a:lnTo>
                <a:lnTo>
                  <a:pt x="861059" y="74676"/>
                </a:lnTo>
                <a:lnTo>
                  <a:pt x="861059" y="85343"/>
                </a:lnTo>
                <a:lnTo>
                  <a:pt x="865631" y="89916"/>
                </a:lnTo>
                <a:lnTo>
                  <a:pt x="870203" y="89916"/>
                </a:lnTo>
                <a:lnTo>
                  <a:pt x="870203" y="71755"/>
                </a:lnTo>
                <a:close/>
              </a:path>
              <a:path w="3157854" h="90170">
                <a:moveTo>
                  <a:pt x="874775" y="71755"/>
                </a:moveTo>
                <a:lnTo>
                  <a:pt x="870203" y="71755"/>
                </a:lnTo>
                <a:lnTo>
                  <a:pt x="870203" y="89916"/>
                </a:lnTo>
                <a:lnTo>
                  <a:pt x="874775" y="89916"/>
                </a:lnTo>
                <a:lnTo>
                  <a:pt x="879347" y="85343"/>
                </a:lnTo>
                <a:lnTo>
                  <a:pt x="879347" y="74676"/>
                </a:lnTo>
                <a:lnTo>
                  <a:pt x="874775" y="71755"/>
                </a:lnTo>
                <a:close/>
              </a:path>
              <a:path w="3157854" h="90170">
                <a:moveTo>
                  <a:pt x="912875" y="71755"/>
                </a:moveTo>
                <a:lnTo>
                  <a:pt x="874775" y="71755"/>
                </a:lnTo>
                <a:lnTo>
                  <a:pt x="879347" y="74676"/>
                </a:lnTo>
                <a:lnTo>
                  <a:pt x="879347" y="85343"/>
                </a:lnTo>
                <a:lnTo>
                  <a:pt x="874775" y="89916"/>
                </a:lnTo>
                <a:lnTo>
                  <a:pt x="912875" y="89916"/>
                </a:lnTo>
                <a:lnTo>
                  <a:pt x="909827" y="85343"/>
                </a:lnTo>
                <a:lnTo>
                  <a:pt x="909827" y="74676"/>
                </a:lnTo>
                <a:lnTo>
                  <a:pt x="912875" y="71755"/>
                </a:lnTo>
                <a:close/>
              </a:path>
              <a:path w="3157854" h="90170">
                <a:moveTo>
                  <a:pt x="918971" y="71755"/>
                </a:moveTo>
                <a:lnTo>
                  <a:pt x="912875" y="71755"/>
                </a:lnTo>
                <a:lnTo>
                  <a:pt x="909827" y="74676"/>
                </a:lnTo>
                <a:lnTo>
                  <a:pt x="909827" y="85343"/>
                </a:lnTo>
                <a:lnTo>
                  <a:pt x="912875" y="89916"/>
                </a:lnTo>
                <a:lnTo>
                  <a:pt x="918971" y="89916"/>
                </a:lnTo>
                <a:lnTo>
                  <a:pt x="918971" y="71755"/>
                </a:lnTo>
                <a:close/>
              </a:path>
              <a:path w="3157854" h="90170">
                <a:moveTo>
                  <a:pt x="923543" y="71755"/>
                </a:moveTo>
                <a:lnTo>
                  <a:pt x="918971" y="71755"/>
                </a:lnTo>
                <a:lnTo>
                  <a:pt x="918971" y="89916"/>
                </a:lnTo>
                <a:lnTo>
                  <a:pt x="923543" y="89916"/>
                </a:lnTo>
                <a:lnTo>
                  <a:pt x="928115" y="85343"/>
                </a:lnTo>
                <a:lnTo>
                  <a:pt x="928115" y="74676"/>
                </a:lnTo>
                <a:lnTo>
                  <a:pt x="923543" y="71755"/>
                </a:lnTo>
                <a:close/>
              </a:path>
              <a:path w="3157854" h="90170">
                <a:moveTo>
                  <a:pt x="963167" y="71755"/>
                </a:moveTo>
                <a:lnTo>
                  <a:pt x="923543" y="71755"/>
                </a:lnTo>
                <a:lnTo>
                  <a:pt x="928115" y="74676"/>
                </a:lnTo>
                <a:lnTo>
                  <a:pt x="928115" y="85343"/>
                </a:lnTo>
                <a:lnTo>
                  <a:pt x="923543" y="89916"/>
                </a:lnTo>
                <a:lnTo>
                  <a:pt x="963167" y="89916"/>
                </a:lnTo>
                <a:lnTo>
                  <a:pt x="958595" y="85343"/>
                </a:lnTo>
                <a:lnTo>
                  <a:pt x="958595" y="74676"/>
                </a:lnTo>
                <a:lnTo>
                  <a:pt x="963167" y="71755"/>
                </a:lnTo>
                <a:close/>
              </a:path>
              <a:path w="3157854" h="90170">
                <a:moveTo>
                  <a:pt x="969263" y="71755"/>
                </a:moveTo>
                <a:lnTo>
                  <a:pt x="963167" y="71755"/>
                </a:lnTo>
                <a:lnTo>
                  <a:pt x="958595" y="74676"/>
                </a:lnTo>
                <a:lnTo>
                  <a:pt x="958595" y="85343"/>
                </a:lnTo>
                <a:lnTo>
                  <a:pt x="963167" y="89916"/>
                </a:lnTo>
                <a:lnTo>
                  <a:pt x="969263" y="89916"/>
                </a:lnTo>
                <a:lnTo>
                  <a:pt x="969263" y="71755"/>
                </a:lnTo>
                <a:close/>
              </a:path>
              <a:path w="3157854" h="90170">
                <a:moveTo>
                  <a:pt x="973835" y="71755"/>
                </a:moveTo>
                <a:lnTo>
                  <a:pt x="969263" y="71755"/>
                </a:lnTo>
                <a:lnTo>
                  <a:pt x="969263" y="89916"/>
                </a:lnTo>
                <a:lnTo>
                  <a:pt x="973835" y="89916"/>
                </a:lnTo>
                <a:lnTo>
                  <a:pt x="976883" y="85343"/>
                </a:lnTo>
                <a:lnTo>
                  <a:pt x="976883" y="74676"/>
                </a:lnTo>
                <a:lnTo>
                  <a:pt x="973835" y="71755"/>
                </a:lnTo>
                <a:close/>
              </a:path>
              <a:path w="3157854" h="90170">
                <a:moveTo>
                  <a:pt x="1014983" y="71755"/>
                </a:moveTo>
                <a:lnTo>
                  <a:pt x="973835" y="71755"/>
                </a:lnTo>
                <a:lnTo>
                  <a:pt x="976883" y="74676"/>
                </a:lnTo>
                <a:lnTo>
                  <a:pt x="976883" y="85343"/>
                </a:lnTo>
                <a:lnTo>
                  <a:pt x="973835" y="89916"/>
                </a:lnTo>
                <a:lnTo>
                  <a:pt x="1014983" y="89916"/>
                </a:lnTo>
                <a:lnTo>
                  <a:pt x="1010411" y="85343"/>
                </a:lnTo>
                <a:lnTo>
                  <a:pt x="1010411" y="74676"/>
                </a:lnTo>
                <a:lnTo>
                  <a:pt x="1014983" y="71755"/>
                </a:lnTo>
                <a:close/>
              </a:path>
              <a:path w="3157854" h="90170">
                <a:moveTo>
                  <a:pt x="1019555" y="71755"/>
                </a:moveTo>
                <a:lnTo>
                  <a:pt x="1014983" y="71755"/>
                </a:lnTo>
                <a:lnTo>
                  <a:pt x="1010411" y="74676"/>
                </a:lnTo>
                <a:lnTo>
                  <a:pt x="1010411" y="85343"/>
                </a:lnTo>
                <a:lnTo>
                  <a:pt x="1014983" y="89916"/>
                </a:lnTo>
                <a:lnTo>
                  <a:pt x="1019555" y="89916"/>
                </a:lnTo>
                <a:lnTo>
                  <a:pt x="1019555" y="71755"/>
                </a:lnTo>
                <a:close/>
              </a:path>
              <a:path w="3157854" h="90170">
                <a:moveTo>
                  <a:pt x="1025651" y="71755"/>
                </a:moveTo>
                <a:lnTo>
                  <a:pt x="1019555" y="71755"/>
                </a:lnTo>
                <a:lnTo>
                  <a:pt x="1019555" y="89916"/>
                </a:lnTo>
                <a:lnTo>
                  <a:pt x="1025651" y="89916"/>
                </a:lnTo>
                <a:lnTo>
                  <a:pt x="1028699" y="85343"/>
                </a:lnTo>
                <a:lnTo>
                  <a:pt x="1028699" y="74676"/>
                </a:lnTo>
                <a:lnTo>
                  <a:pt x="1025651" y="71755"/>
                </a:lnTo>
                <a:close/>
              </a:path>
              <a:path w="3157854" h="90170">
                <a:moveTo>
                  <a:pt x="1063751" y="71755"/>
                </a:moveTo>
                <a:lnTo>
                  <a:pt x="1025651" y="71755"/>
                </a:lnTo>
                <a:lnTo>
                  <a:pt x="1028699" y="74676"/>
                </a:lnTo>
                <a:lnTo>
                  <a:pt x="1028699" y="85343"/>
                </a:lnTo>
                <a:lnTo>
                  <a:pt x="1025651" y="89916"/>
                </a:lnTo>
                <a:lnTo>
                  <a:pt x="1063751" y="89916"/>
                </a:lnTo>
                <a:lnTo>
                  <a:pt x="1060703" y="85343"/>
                </a:lnTo>
                <a:lnTo>
                  <a:pt x="1060703" y="74676"/>
                </a:lnTo>
                <a:lnTo>
                  <a:pt x="1063751" y="71755"/>
                </a:lnTo>
                <a:close/>
              </a:path>
              <a:path w="3157854" h="90170">
                <a:moveTo>
                  <a:pt x="1068323" y="71755"/>
                </a:moveTo>
                <a:lnTo>
                  <a:pt x="1063751" y="71755"/>
                </a:lnTo>
                <a:lnTo>
                  <a:pt x="1060703" y="74676"/>
                </a:lnTo>
                <a:lnTo>
                  <a:pt x="1060703" y="85343"/>
                </a:lnTo>
                <a:lnTo>
                  <a:pt x="1063751" y="89916"/>
                </a:lnTo>
                <a:lnTo>
                  <a:pt x="1068323" y="89916"/>
                </a:lnTo>
                <a:lnTo>
                  <a:pt x="1068323" y="71755"/>
                </a:lnTo>
                <a:close/>
              </a:path>
              <a:path w="3157854" h="90170">
                <a:moveTo>
                  <a:pt x="1074419" y="71755"/>
                </a:moveTo>
                <a:lnTo>
                  <a:pt x="1068323" y="71755"/>
                </a:lnTo>
                <a:lnTo>
                  <a:pt x="1068323" y="89916"/>
                </a:lnTo>
                <a:lnTo>
                  <a:pt x="1074419" y="89916"/>
                </a:lnTo>
                <a:lnTo>
                  <a:pt x="1078991" y="85343"/>
                </a:lnTo>
                <a:lnTo>
                  <a:pt x="1078991" y="74676"/>
                </a:lnTo>
                <a:lnTo>
                  <a:pt x="1074419" y="71755"/>
                </a:lnTo>
                <a:close/>
              </a:path>
              <a:path w="3157854" h="90170">
                <a:moveTo>
                  <a:pt x="1115567" y="71755"/>
                </a:moveTo>
                <a:lnTo>
                  <a:pt x="1074419" y="71755"/>
                </a:lnTo>
                <a:lnTo>
                  <a:pt x="1078991" y="74676"/>
                </a:lnTo>
                <a:lnTo>
                  <a:pt x="1078991" y="85343"/>
                </a:lnTo>
                <a:lnTo>
                  <a:pt x="1074419" y="89916"/>
                </a:lnTo>
                <a:lnTo>
                  <a:pt x="1115567" y="89916"/>
                </a:lnTo>
                <a:lnTo>
                  <a:pt x="1110995" y="85343"/>
                </a:lnTo>
                <a:lnTo>
                  <a:pt x="1110995" y="74676"/>
                </a:lnTo>
                <a:lnTo>
                  <a:pt x="1115567" y="71755"/>
                </a:lnTo>
                <a:close/>
              </a:path>
              <a:path w="3157854" h="90170">
                <a:moveTo>
                  <a:pt x="1120139" y="71755"/>
                </a:moveTo>
                <a:lnTo>
                  <a:pt x="1115567" y="71755"/>
                </a:lnTo>
                <a:lnTo>
                  <a:pt x="1110995" y="74676"/>
                </a:lnTo>
                <a:lnTo>
                  <a:pt x="1110995" y="85343"/>
                </a:lnTo>
                <a:lnTo>
                  <a:pt x="1115567" y="89916"/>
                </a:lnTo>
                <a:lnTo>
                  <a:pt x="1120139" y="89916"/>
                </a:lnTo>
                <a:lnTo>
                  <a:pt x="1120139" y="71755"/>
                </a:lnTo>
                <a:close/>
              </a:path>
              <a:path w="3157854" h="90170">
                <a:moveTo>
                  <a:pt x="1120139" y="71755"/>
                </a:moveTo>
                <a:lnTo>
                  <a:pt x="1120139" y="89916"/>
                </a:lnTo>
                <a:lnTo>
                  <a:pt x="1121663" y="89916"/>
                </a:lnTo>
                <a:lnTo>
                  <a:pt x="1120139" y="71755"/>
                </a:lnTo>
                <a:close/>
              </a:path>
              <a:path w="3157854" h="90170">
                <a:moveTo>
                  <a:pt x="1180876" y="68812"/>
                </a:moveTo>
                <a:lnTo>
                  <a:pt x="1120139" y="71755"/>
                </a:lnTo>
                <a:lnTo>
                  <a:pt x="1121663" y="89916"/>
                </a:lnTo>
                <a:lnTo>
                  <a:pt x="1126382" y="89696"/>
                </a:lnTo>
                <a:lnTo>
                  <a:pt x="1129283" y="85343"/>
                </a:lnTo>
                <a:lnTo>
                  <a:pt x="1129283" y="74676"/>
                </a:lnTo>
                <a:lnTo>
                  <a:pt x="1126235" y="71755"/>
                </a:lnTo>
                <a:lnTo>
                  <a:pt x="1178051" y="71755"/>
                </a:lnTo>
                <a:lnTo>
                  <a:pt x="1180876" y="68812"/>
                </a:lnTo>
                <a:close/>
              </a:path>
              <a:path w="3157854" h="90170">
                <a:moveTo>
                  <a:pt x="1126382" y="89696"/>
                </a:moveTo>
                <a:lnTo>
                  <a:pt x="1121663" y="89916"/>
                </a:lnTo>
                <a:lnTo>
                  <a:pt x="1126235" y="89916"/>
                </a:lnTo>
                <a:lnTo>
                  <a:pt x="1126382" y="89696"/>
                </a:lnTo>
                <a:close/>
              </a:path>
              <a:path w="3157854" h="90170">
                <a:moveTo>
                  <a:pt x="687323" y="71755"/>
                </a:moveTo>
                <a:lnTo>
                  <a:pt x="681227" y="71755"/>
                </a:lnTo>
                <a:lnTo>
                  <a:pt x="681227" y="88392"/>
                </a:lnTo>
                <a:lnTo>
                  <a:pt x="722218" y="89758"/>
                </a:lnTo>
                <a:lnTo>
                  <a:pt x="720851" y="88392"/>
                </a:lnTo>
                <a:lnTo>
                  <a:pt x="687323" y="88392"/>
                </a:lnTo>
                <a:lnTo>
                  <a:pt x="690371" y="85343"/>
                </a:lnTo>
                <a:lnTo>
                  <a:pt x="690371" y="74676"/>
                </a:lnTo>
                <a:lnTo>
                  <a:pt x="687323" y="71755"/>
                </a:lnTo>
                <a:close/>
              </a:path>
              <a:path w="3157854" h="90170">
                <a:moveTo>
                  <a:pt x="1178051" y="71755"/>
                </a:moveTo>
                <a:lnTo>
                  <a:pt x="1126235" y="71755"/>
                </a:lnTo>
                <a:lnTo>
                  <a:pt x="1129283" y="74676"/>
                </a:lnTo>
                <a:lnTo>
                  <a:pt x="1129283" y="85343"/>
                </a:lnTo>
                <a:lnTo>
                  <a:pt x="1126382" y="89696"/>
                </a:lnTo>
                <a:lnTo>
                  <a:pt x="1187195" y="86868"/>
                </a:lnTo>
                <a:lnTo>
                  <a:pt x="1181099" y="86868"/>
                </a:lnTo>
                <a:lnTo>
                  <a:pt x="1178051" y="82296"/>
                </a:lnTo>
                <a:lnTo>
                  <a:pt x="1178051" y="71755"/>
                </a:lnTo>
                <a:close/>
              </a:path>
              <a:path w="3157854" h="90170">
                <a:moveTo>
                  <a:pt x="467576" y="88197"/>
                </a:moveTo>
                <a:lnTo>
                  <a:pt x="467867" y="88392"/>
                </a:lnTo>
                <a:lnTo>
                  <a:pt x="472439" y="88392"/>
                </a:lnTo>
                <a:lnTo>
                  <a:pt x="467576" y="88197"/>
                </a:lnTo>
                <a:close/>
              </a:path>
              <a:path w="3157854" h="90170">
                <a:moveTo>
                  <a:pt x="472439" y="71755"/>
                </a:moveTo>
                <a:lnTo>
                  <a:pt x="467867" y="71755"/>
                </a:lnTo>
                <a:lnTo>
                  <a:pt x="463295" y="74676"/>
                </a:lnTo>
                <a:lnTo>
                  <a:pt x="463295" y="85343"/>
                </a:lnTo>
                <a:lnTo>
                  <a:pt x="467576" y="88197"/>
                </a:lnTo>
                <a:lnTo>
                  <a:pt x="472439" y="88392"/>
                </a:lnTo>
                <a:lnTo>
                  <a:pt x="472439" y="71755"/>
                </a:lnTo>
                <a:close/>
              </a:path>
              <a:path w="3157854" h="90170">
                <a:moveTo>
                  <a:pt x="477011" y="71755"/>
                </a:moveTo>
                <a:lnTo>
                  <a:pt x="472439" y="71755"/>
                </a:lnTo>
                <a:lnTo>
                  <a:pt x="472439" y="88392"/>
                </a:lnTo>
                <a:lnTo>
                  <a:pt x="477011" y="88392"/>
                </a:lnTo>
                <a:lnTo>
                  <a:pt x="481583" y="85343"/>
                </a:lnTo>
                <a:lnTo>
                  <a:pt x="481583" y="74676"/>
                </a:lnTo>
                <a:lnTo>
                  <a:pt x="477011" y="71755"/>
                </a:lnTo>
                <a:close/>
              </a:path>
              <a:path w="3157854" h="90170">
                <a:moveTo>
                  <a:pt x="507491" y="71755"/>
                </a:moveTo>
                <a:lnTo>
                  <a:pt x="477011" y="71755"/>
                </a:lnTo>
                <a:lnTo>
                  <a:pt x="481583" y="74676"/>
                </a:lnTo>
                <a:lnTo>
                  <a:pt x="481583" y="85343"/>
                </a:lnTo>
                <a:lnTo>
                  <a:pt x="477011" y="88392"/>
                </a:lnTo>
                <a:lnTo>
                  <a:pt x="507491" y="88392"/>
                </a:lnTo>
                <a:lnTo>
                  <a:pt x="502919" y="85343"/>
                </a:lnTo>
                <a:lnTo>
                  <a:pt x="502919" y="74676"/>
                </a:lnTo>
                <a:lnTo>
                  <a:pt x="507491" y="71755"/>
                </a:lnTo>
                <a:close/>
              </a:path>
              <a:path w="3157854" h="90170">
                <a:moveTo>
                  <a:pt x="512063" y="71755"/>
                </a:moveTo>
                <a:lnTo>
                  <a:pt x="507491" y="71755"/>
                </a:lnTo>
                <a:lnTo>
                  <a:pt x="502919" y="74676"/>
                </a:lnTo>
                <a:lnTo>
                  <a:pt x="502919" y="85343"/>
                </a:lnTo>
                <a:lnTo>
                  <a:pt x="507491" y="88392"/>
                </a:lnTo>
                <a:lnTo>
                  <a:pt x="512063" y="88392"/>
                </a:lnTo>
                <a:lnTo>
                  <a:pt x="512063" y="71755"/>
                </a:lnTo>
                <a:close/>
              </a:path>
              <a:path w="3157854" h="90170">
                <a:moveTo>
                  <a:pt x="516635" y="71755"/>
                </a:moveTo>
                <a:lnTo>
                  <a:pt x="512063" y="71755"/>
                </a:lnTo>
                <a:lnTo>
                  <a:pt x="512063" y="88392"/>
                </a:lnTo>
                <a:lnTo>
                  <a:pt x="516635" y="88392"/>
                </a:lnTo>
                <a:lnTo>
                  <a:pt x="521207" y="85343"/>
                </a:lnTo>
                <a:lnTo>
                  <a:pt x="521207" y="74676"/>
                </a:lnTo>
                <a:lnTo>
                  <a:pt x="516635" y="71755"/>
                </a:lnTo>
                <a:close/>
              </a:path>
              <a:path w="3157854" h="90170">
                <a:moveTo>
                  <a:pt x="548639" y="71755"/>
                </a:moveTo>
                <a:lnTo>
                  <a:pt x="516635" y="71755"/>
                </a:lnTo>
                <a:lnTo>
                  <a:pt x="521207" y="74676"/>
                </a:lnTo>
                <a:lnTo>
                  <a:pt x="521207" y="85343"/>
                </a:lnTo>
                <a:lnTo>
                  <a:pt x="516635" y="88392"/>
                </a:lnTo>
                <a:lnTo>
                  <a:pt x="548639" y="88392"/>
                </a:lnTo>
                <a:lnTo>
                  <a:pt x="545591" y="85343"/>
                </a:lnTo>
                <a:lnTo>
                  <a:pt x="545591" y="74676"/>
                </a:lnTo>
                <a:lnTo>
                  <a:pt x="548639" y="71755"/>
                </a:lnTo>
                <a:close/>
              </a:path>
              <a:path w="3157854" h="90170">
                <a:moveTo>
                  <a:pt x="553211" y="71755"/>
                </a:moveTo>
                <a:lnTo>
                  <a:pt x="548639" y="71755"/>
                </a:lnTo>
                <a:lnTo>
                  <a:pt x="545591" y="74676"/>
                </a:lnTo>
                <a:lnTo>
                  <a:pt x="545591" y="85343"/>
                </a:lnTo>
                <a:lnTo>
                  <a:pt x="548639" y="88392"/>
                </a:lnTo>
                <a:lnTo>
                  <a:pt x="553211" y="88392"/>
                </a:lnTo>
                <a:lnTo>
                  <a:pt x="553211" y="71755"/>
                </a:lnTo>
                <a:close/>
              </a:path>
              <a:path w="3157854" h="90170">
                <a:moveTo>
                  <a:pt x="557783" y="71755"/>
                </a:moveTo>
                <a:lnTo>
                  <a:pt x="553211" y="71755"/>
                </a:lnTo>
                <a:lnTo>
                  <a:pt x="553211" y="88392"/>
                </a:lnTo>
                <a:lnTo>
                  <a:pt x="557783" y="88392"/>
                </a:lnTo>
                <a:lnTo>
                  <a:pt x="562355" y="85343"/>
                </a:lnTo>
                <a:lnTo>
                  <a:pt x="562355" y="74676"/>
                </a:lnTo>
                <a:lnTo>
                  <a:pt x="557783" y="71755"/>
                </a:lnTo>
                <a:close/>
              </a:path>
              <a:path w="3157854" h="90170">
                <a:moveTo>
                  <a:pt x="589787" y="71755"/>
                </a:moveTo>
                <a:lnTo>
                  <a:pt x="557783" y="71755"/>
                </a:lnTo>
                <a:lnTo>
                  <a:pt x="562355" y="74676"/>
                </a:lnTo>
                <a:lnTo>
                  <a:pt x="562355" y="85343"/>
                </a:lnTo>
                <a:lnTo>
                  <a:pt x="557783" y="88392"/>
                </a:lnTo>
                <a:lnTo>
                  <a:pt x="589787" y="88392"/>
                </a:lnTo>
                <a:lnTo>
                  <a:pt x="586739" y="85343"/>
                </a:lnTo>
                <a:lnTo>
                  <a:pt x="586739" y="74676"/>
                </a:lnTo>
                <a:lnTo>
                  <a:pt x="589787" y="71755"/>
                </a:lnTo>
                <a:close/>
              </a:path>
              <a:path w="3157854" h="90170">
                <a:moveTo>
                  <a:pt x="595883" y="71755"/>
                </a:moveTo>
                <a:lnTo>
                  <a:pt x="589787" y="71755"/>
                </a:lnTo>
                <a:lnTo>
                  <a:pt x="586739" y="74676"/>
                </a:lnTo>
                <a:lnTo>
                  <a:pt x="586739" y="85343"/>
                </a:lnTo>
                <a:lnTo>
                  <a:pt x="589787" y="88392"/>
                </a:lnTo>
                <a:lnTo>
                  <a:pt x="595883" y="88392"/>
                </a:lnTo>
                <a:lnTo>
                  <a:pt x="595883" y="71755"/>
                </a:lnTo>
                <a:close/>
              </a:path>
              <a:path w="3157854" h="90170">
                <a:moveTo>
                  <a:pt x="600455" y="71755"/>
                </a:moveTo>
                <a:lnTo>
                  <a:pt x="595883" y="71755"/>
                </a:lnTo>
                <a:lnTo>
                  <a:pt x="595883" y="88392"/>
                </a:lnTo>
                <a:lnTo>
                  <a:pt x="600455" y="88392"/>
                </a:lnTo>
                <a:lnTo>
                  <a:pt x="603503" y="85343"/>
                </a:lnTo>
                <a:lnTo>
                  <a:pt x="603503" y="74676"/>
                </a:lnTo>
                <a:lnTo>
                  <a:pt x="600455" y="71755"/>
                </a:lnTo>
                <a:close/>
              </a:path>
              <a:path w="3157854" h="90170">
                <a:moveTo>
                  <a:pt x="632459" y="71755"/>
                </a:moveTo>
                <a:lnTo>
                  <a:pt x="600455" y="71755"/>
                </a:lnTo>
                <a:lnTo>
                  <a:pt x="603503" y="74676"/>
                </a:lnTo>
                <a:lnTo>
                  <a:pt x="603503" y="85343"/>
                </a:lnTo>
                <a:lnTo>
                  <a:pt x="600455" y="88392"/>
                </a:lnTo>
                <a:lnTo>
                  <a:pt x="632459" y="88392"/>
                </a:lnTo>
                <a:lnTo>
                  <a:pt x="629411" y="85343"/>
                </a:lnTo>
                <a:lnTo>
                  <a:pt x="629411" y="74676"/>
                </a:lnTo>
                <a:lnTo>
                  <a:pt x="632459" y="71755"/>
                </a:lnTo>
                <a:close/>
              </a:path>
              <a:path w="3157854" h="90170">
                <a:moveTo>
                  <a:pt x="638555" y="71755"/>
                </a:moveTo>
                <a:lnTo>
                  <a:pt x="632459" y="71755"/>
                </a:lnTo>
                <a:lnTo>
                  <a:pt x="629411" y="74676"/>
                </a:lnTo>
                <a:lnTo>
                  <a:pt x="629411" y="85343"/>
                </a:lnTo>
                <a:lnTo>
                  <a:pt x="632459" y="88392"/>
                </a:lnTo>
                <a:lnTo>
                  <a:pt x="638555" y="88392"/>
                </a:lnTo>
                <a:lnTo>
                  <a:pt x="638555" y="71755"/>
                </a:lnTo>
                <a:close/>
              </a:path>
              <a:path w="3157854" h="90170">
                <a:moveTo>
                  <a:pt x="643127" y="71755"/>
                </a:moveTo>
                <a:lnTo>
                  <a:pt x="638555" y="71755"/>
                </a:lnTo>
                <a:lnTo>
                  <a:pt x="638555" y="88392"/>
                </a:lnTo>
                <a:lnTo>
                  <a:pt x="643127" y="88392"/>
                </a:lnTo>
                <a:lnTo>
                  <a:pt x="646175" y="85343"/>
                </a:lnTo>
                <a:lnTo>
                  <a:pt x="646175" y="74676"/>
                </a:lnTo>
                <a:lnTo>
                  <a:pt x="643127" y="71755"/>
                </a:lnTo>
                <a:close/>
              </a:path>
              <a:path w="3157854" h="90170">
                <a:moveTo>
                  <a:pt x="676655" y="71755"/>
                </a:moveTo>
                <a:lnTo>
                  <a:pt x="643127" y="71755"/>
                </a:lnTo>
                <a:lnTo>
                  <a:pt x="646175" y="74676"/>
                </a:lnTo>
                <a:lnTo>
                  <a:pt x="646175" y="85343"/>
                </a:lnTo>
                <a:lnTo>
                  <a:pt x="643127" y="88392"/>
                </a:lnTo>
                <a:lnTo>
                  <a:pt x="676655" y="88392"/>
                </a:lnTo>
                <a:lnTo>
                  <a:pt x="673607" y="85343"/>
                </a:lnTo>
                <a:lnTo>
                  <a:pt x="673607" y="74676"/>
                </a:lnTo>
                <a:lnTo>
                  <a:pt x="676655" y="71755"/>
                </a:lnTo>
                <a:close/>
              </a:path>
              <a:path w="3157854" h="90170">
                <a:moveTo>
                  <a:pt x="681227" y="71755"/>
                </a:moveTo>
                <a:lnTo>
                  <a:pt x="676655" y="71755"/>
                </a:lnTo>
                <a:lnTo>
                  <a:pt x="673607" y="74676"/>
                </a:lnTo>
                <a:lnTo>
                  <a:pt x="673607" y="85343"/>
                </a:lnTo>
                <a:lnTo>
                  <a:pt x="676655" y="88392"/>
                </a:lnTo>
                <a:lnTo>
                  <a:pt x="681227" y="88392"/>
                </a:lnTo>
                <a:lnTo>
                  <a:pt x="681227" y="71755"/>
                </a:lnTo>
                <a:close/>
              </a:path>
              <a:path w="3157854" h="90170">
                <a:moveTo>
                  <a:pt x="722375" y="71755"/>
                </a:moveTo>
                <a:lnTo>
                  <a:pt x="687323" y="71755"/>
                </a:lnTo>
                <a:lnTo>
                  <a:pt x="690371" y="74676"/>
                </a:lnTo>
                <a:lnTo>
                  <a:pt x="690371" y="85343"/>
                </a:lnTo>
                <a:lnTo>
                  <a:pt x="687323" y="88392"/>
                </a:lnTo>
                <a:lnTo>
                  <a:pt x="720851" y="88392"/>
                </a:lnTo>
                <a:lnTo>
                  <a:pt x="717803" y="85343"/>
                </a:lnTo>
                <a:lnTo>
                  <a:pt x="717803" y="74676"/>
                </a:lnTo>
                <a:lnTo>
                  <a:pt x="722375" y="71755"/>
                </a:lnTo>
                <a:close/>
              </a:path>
              <a:path w="3157854" h="90170">
                <a:moveTo>
                  <a:pt x="434339" y="70104"/>
                </a:moveTo>
                <a:lnTo>
                  <a:pt x="434339" y="86868"/>
                </a:lnTo>
                <a:lnTo>
                  <a:pt x="467576" y="88197"/>
                </a:lnTo>
                <a:lnTo>
                  <a:pt x="465581" y="86868"/>
                </a:lnTo>
                <a:lnTo>
                  <a:pt x="438911" y="86868"/>
                </a:lnTo>
                <a:lnTo>
                  <a:pt x="441959" y="83820"/>
                </a:lnTo>
                <a:lnTo>
                  <a:pt x="441959" y="74676"/>
                </a:lnTo>
                <a:lnTo>
                  <a:pt x="439047" y="70308"/>
                </a:lnTo>
                <a:lnTo>
                  <a:pt x="434339" y="70104"/>
                </a:lnTo>
                <a:close/>
              </a:path>
              <a:path w="3157854" h="90170">
                <a:moveTo>
                  <a:pt x="393001" y="86677"/>
                </a:moveTo>
                <a:lnTo>
                  <a:pt x="393191" y="86868"/>
                </a:lnTo>
                <a:lnTo>
                  <a:pt x="397763" y="86868"/>
                </a:lnTo>
                <a:lnTo>
                  <a:pt x="393001" y="86677"/>
                </a:lnTo>
                <a:close/>
              </a:path>
              <a:path w="3157854" h="90170">
                <a:moveTo>
                  <a:pt x="397763" y="70104"/>
                </a:moveTo>
                <a:lnTo>
                  <a:pt x="393191" y="70104"/>
                </a:lnTo>
                <a:lnTo>
                  <a:pt x="388619" y="73152"/>
                </a:lnTo>
                <a:lnTo>
                  <a:pt x="388619" y="82296"/>
                </a:lnTo>
                <a:lnTo>
                  <a:pt x="393001" y="86677"/>
                </a:lnTo>
                <a:lnTo>
                  <a:pt x="397763" y="86868"/>
                </a:lnTo>
                <a:lnTo>
                  <a:pt x="397763" y="70104"/>
                </a:lnTo>
                <a:close/>
              </a:path>
              <a:path w="3157854" h="90170">
                <a:moveTo>
                  <a:pt x="402335" y="70104"/>
                </a:moveTo>
                <a:lnTo>
                  <a:pt x="397763" y="70104"/>
                </a:lnTo>
                <a:lnTo>
                  <a:pt x="397763" y="86868"/>
                </a:lnTo>
                <a:lnTo>
                  <a:pt x="402335" y="86868"/>
                </a:lnTo>
                <a:lnTo>
                  <a:pt x="405383" y="82296"/>
                </a:lnTo>
                <a:lnTo>
                  <a:pt x="405284" y="73052"/>
                </a:lnTo>
                <a:lnTo>
                  <a:pt x="402335" y="70104"/>
                </a:lnTo>
                <a:close/>
              </a:path>
              <a:path w="3157854" h="90170">
                <a:moveTo>
                  <a:pt x="429767" y="70104"/>
                </a:moveTo>
                <a:lnTo>
                  <a:pt x="402335" y="70104"/>
                </a:lnTo>
                <a:lnTo>
                  <a:pt x="405284" y="73052"/>
                </a:lnTo>
                <a:lnTo>
                  <a:pt x="405383" y="82296"/>
                </a:lnTo>
                <a:lnTo>
                  <a:pt x="402335" y="86868"/>
                </a:lnTo>
                <a:lnTo>
                  <a:pt x="429767" y="86868"/>
                </a:lnTo>
                <a:lnTo>
                  <a:pt x="425195" y="83820"/>
                </a:lnTo>
                <a:lnTo>
                  <a:pt x="425195" y="74676"/>
                </a:lnTo>
                <a:lnTo>
                  <a:pt x="429767" y="70104"/>
                </a:lnTo>
                <a:close/>
              </a:path>
              <a:path w="3157854" h="90170">
                <a:moveTo>
                  <a:pt x="434339" y="70104"/>
                </a:moveTo>
                <a:lnTo>
                  <a:pt x="429767" y="70104"/>
                </a:lnTo>
                <a:lnTo>
                  <a:pt x="425195" y="74676"/>
                </a:lnTo>
                <a:lnTo>
                  <a:pt x="425195" y="83820"/>
                </a:lnTo>
                <a:lnTo>
                  <a:pt x="429767" y="86868"/>
                </a:lnTo>
                <a:lnTo>
                  <a:pt x="434339" y="86868"/>
                </a:lnTo>
                <a:lnTo>
                  <a:pt x="434339" y="70104"/>
                </a:lnTo>
                <a:close/>
              </a:path>
              <a:path w="3157854" h="90170">
                <a:moveTo>
                  <a:pt x="439047" y="70308"/>
                </a:moveTo>
                <a:lnTo>
                  <a:pt x="441959" y="74676"/>
                </a:lnTo>
                <a:lnTo>
                  <a:pt x="441959" y="83820"/>
                </a:lnTo>
                <a:lnTo>
                  <a:pt x="438911" y="86868"/>
                </a:lnTo>
                <a:lnTo>
                  <a:pt x="465581" y="86868"/>
                </a:lnTo>
                <a:lnTo>
                  <a:pt x="463295" y="85343"/>
                </a:lnTo>
                <a:lnTo>
                  <a:pt x="463295" y="74676"/>
                </a:lnTo>
                <a:lnTo>
                  <a:pt x="467867" y="71755"/>
                </a:lnTo>
                <a:lnTo>
                  <a:pt x="472439" y="71755"/>
                </a:lnTo>
                <a:lnTo>
                  <a:pt x="439047" y="70308"/>
                </a:lnTo>
                <a:close/>
              </a:path>
              <a:path w="3157854" h="90170">
                <a:moveTo>
                  <a:pt x="1185671" y="68580"/>
                </a:moveTo>
                <a:lnTo>
                  <a:pt x="1180876" y="68812"/>
                </a:lnTo>
                <a:lnTo>
                  <a:pt x="1178051" y="71755"/>
                </a:lnTo>
                <a:lnTo>
                  <a:pt x="1178051" y="82296"/>
                </a:lnTo>
                <a:lnTo>
                  <a:pt x="1181099" y="86868"/>
                </a:lnTo>
                <a:lnTo>
                  <a:pt x="1187195" y="86868"/>
                </a:lnTo>
                <a:lnTo>
                  <a:pt x="1185671" y="68580"/>
                </a:lnTo>
                <a:close/>
              </a:path>
              <a:path w="3157854" h="90170">
                <a:moveTo>
                  <a:pt x="1187195" y="68580"/>
                </a:moveTo>
                <a:lnTo>
                  <a:pt x="1185671" y="68580"/>
                </a:lnTo>
                <a:lnTo>
                  <a:pt x="1187195" y="86868"/>
                </a:lnTo>
                <a:lnTo>
                  <a:pt x="1187195" y="68580"/>
                </a:lnTo>
                <a:close/>
              </a:path>
              <a:path w="3157854" h="90170">
                <a:moveTo>
                  <a:pt x="1238888" y="67182"/>
                </a:moveTo>
                <a:lnTo>
                  <a:pt x="1187195" y="68580"/>
                </a:lnTo>
                <a:lnTo>
                  <a:pt x="1187195" y="86868"/>
                </a:lnTo>
                <a:lnTo>
                  <a:pt x="1191894" y="86741"/>
                </a:lnTo>
                <a:lnTo>
                  <a:pt x="1196339" y="82296"/>
                </a:lnTo>
                <a:lnTo>
                  <a:pt x="1196339" y="71755"/>
                </a:lnTo>
                <a:lnTo>
                  <a:pt x="1191767" y="68580"/>
                </a:lnTo>
                <a:lnTo>
                  <a:pt x="1237529" y="68580"/>
                </a:lnTo>
                <a:lnTo>
                  <a:pt x="1238888" y="67182"/>
                </a:lnTo>
                <a:close/>
              </a:path>
              <a:path w="3157854" h="90170">
                <a:moveTo>
                  <a:pt x="1191894" y="86741"/>
                </a:moveTo>
                <a:lnTo>
                  <a:pt x="1187195" y="86868"/>
                </a:lnTo>
                <a:lnTo>
                  <a:pt x="1191767" y="86868"/>
                </a:lnTo>
                <a:close/>
              </a:path>
              <a:path w="3157854" h="90170">
                <a:moveTo>
                  <a:pt x="1237529" y="68580"/>
                </a:moveTo>
                <a:lnTo>
                  <a:pt x="1191767" y="68580"/>
                </a:lnTo>
                <a:lnTo>
                  <a:pt x="1196339" y="71755"/>
                </a:lnTo>
                <a:lnTo>
                  <a:pt x="1196339" y="82296"/>
                </a:lnTo>
                <a:lnTo>
                  <a:pt x="1191894" y="86741"/>
                </a:lnTo>
                <a:lnTo>
                  <a:pt x="1243583" y="85343"/>
                </a:lnTo>
                <a:lnTo>
                  <a:pt x="1239011" y="85343"/>
                </a:lnTo>
                <a:lnTo>
                  <a:pt x="1234439" y="82296"/>
                </a:lnTo>
                <a:lnTo>
                  <a:pt x="1234439" y="71755"/>
                </a:lnTo>
                <a:lnTo>
                  <a:pt x="1237529" y="68580"/>
                </a:lnTo>
                <a:close/>
              </a:path>
              <a:path w="3157854" h="90170">
                <a:moveTo>
                  <a:pt x="361187" y="68580"/>
                </a:moveTo>
                <a:lnTo>
                  <a:pt x="359663" y="85343"/>
                </a:lnTo>
                <a:lnTo>
                  <a:pt x="393001" y="86677"/>
                </a:lnTo>
                <a:lnTo>
                  <a:pt x="391667" y="85343"/>
                </a:lnTo>
                <a:lnTo>
                  <a:pt x="364235" y="85343"/>
                </a:lnTo>
                <a:lnTo>
                  <a:pt x="368807" y="82296"/>
                </a:lnTo>
                <a:lnTo>
                  <a:pt x="368708" y="73052"/>
                </a:lnTo>
                <a:lnTo>
                  <a:pt x="364368" y="68712"/>
                </a:lnTo>
                <a:lnTo>
                  <a:pt x="361187" y="68580"/>
                </a:lnTo>
                <a:close/>
              </a:path>
              <a:path w="3157854" h="90170">
                <a:moveTo>
                  <a:pt x="354874" y="85126"/>
                </a:moveTo>
                <a:lnTo>
                  <a:pt x="355091" y="85343"/>
                </a:lnTo>
                <a:lnTo>
                  <a:pt x="359663" y="85343"/>
                </a:lnTo>
                <a:lnTo>
                  <a:pt x="354874" y="85126"/>
                </a:lnTo>
                <a:close/>
              </a:path>
              <a:path w="3157854" h="90170">
                <a:moveTo>
                  <a:pt x="361187" y="68580"/>
                </a:moveTo>
                <a:lnTo>
                  <a:pt x="355091" y="68580"/>
                </a:lnTo>
                <a:lnTo>
                  <a:pt x="352110" y="73052"/>
                </a:lnTo>
                <a:lnTo>
                  <a:pt x="352043" y="82296"/>
                </a:lnTo>
                <a:lnTo>
                  <a:pt x="354874" y="85126"/>
                </a:lnTo>
                <a:lnTo>
                  <a:pt x="359663" y="85343"/>
                </a:lnTo>
                <a:lnTo>
                  <a:pt x="361187" y="68580"/>
                </a:lnTo>
                <a:close/>
              </a:path>
              <a:path w="3157854" h="90170">
                <a:moveTo>
                  <a:pt x="364368" y="68712"/>
                </a:moveTo>
                <a:lnTo>
                  <a:pt x="368708" y="73052"/>
                </a:lnTo>
                <a:lnTo>
                  <a:pt x="368807" y="82296"/>
                </a:lnTo>
                <a:lnTo>
                  <a:pt x="364235" y="85343"/>
                </a:lnTo>
                <a:lnTo>
                  <a:pt x="391667" y="85343"/>
                </a:lnTo>
                <a:lnTo>
                  <a:pt x="388619" y="82296"/>
                </a:lnTo>
                <a:lnTo>
                  <a:pt x="388619" y="73152"/>
                </a:lnTo>
                <a:lnTo>
                  <a:pt x="393191" y="70104"/>
                </a:lnTo>
                <a:lnTo>
                  <a:pt x="397763" y="70104"/>
                </a:lnTo>
                <a:lnTo>
                  <a:pt x="364368" y="68712"/>
                </a:lnTo>
                <a:close/>
              </a:path>
              <a:path w="3157854" h="90170">
                <a:moveTo>
                  <a:pt x="1243583" y="67056"/>
                </a:moveTo>
                <a:lnTo>
                  <a:pt x="1238888" y="67182"/>
                </a:lnTo>
                <a:lnTo>
                  <a:pt x="1234439" y="71755"/>
                </a:lnTo>
                <a:lnTo>
                  <a:pt x="1234439" y="82296"/>
                </a:lnTo>
                <a:lnTo>
                  <a:pt x="1239011" y="85343"/>
                </a:lnTo>
                <a:lnTo>
                  <a:pt x="1243583" y="85343"/>
                </a:lnTo>
                <a:lnTo>
                  <a:pt x="1243583" y="67056"/>
                </a:lnTo>
                <a:close/>
              </a:path>
              <a:path w="3157854" h="90170">
                <a:moveTo>
                  <a:pt x="1295272" y="65659"/>
                </a:moveTo>
                <a:lnTo>
                  <a:pt x="1243583" y="67056"/>
                </a:lnTo>
                <a:lnTo>
                  <a:pt x="1243583" y="85343"/>
                </a:lnTo>
                <a:lnTo>
                  <a:pt x="1248349" y="85215"/>
                </a:lnTo>
                <a:lnTo>
                  <a:pt x="1252727" y="82296"/>
                </a:lnTo>
                <a:lnTo>
                  <a:pt x="1252727" y="71755"/>
                </a:lnTo>
                <a:lnTo>
                  <a:pt x="1248155" y="67056"/>
                </a:lnTo>
                <a:lnTo>
                  <a:pt x="1293875" y="67056"/>
                </a:lnTo>
                <a:lnTo>
                  <a:pt x="1295272" y="65659"/>
                </a:lnTo>
                <a:close/>
              </a:path>
              <a:path w="3157854" h="90170">
                <a:moveTo>
                  <a:pt x="1248349" y="85215"/>
                </a:moveTo>
                <a:lnTo>
                  <a:pt x="1243583" y="85343"/>
                </a:lnTo>
                <a:lnTo>
                  <a:pt x="1248155" y="85343"/>
                </a:lnTo>
                <a:lnTo>
                  <a:pt x="1248349" y="85215"/>
                </a:lnTo>
                <a:close/>
              </a:path>
              <a:path w="3157854" h="90170">
                <a:moveTo>
                  <a:pt x="1307244" y="83628"/>
                </a:moveTo>
                <a:lnTo>
                  <a:pt x="1293998" y="83981"/>
                </a:lnTo>
                <a:lnTo>
                  <a:pt x="1295399" y="85343"/>
                </a:lnTo>
                <a:lnTo>
                  <a:pt x="1306067" y="85343"/>
                </a:lnTo>
                <a:lnTo>
                  <a:pt x="1307244" y="83628"/>
                </a:lnTo>
                <a:close/>
              </a:path>
              <a:path w="3157854" h="90170">
                <a:moveTo>
                  <a:pt x="1293875" y="67056"/>
                </a:moveTo>
                <a:lnTo>
                  <a:pt x="1248155" y="67056"/>
                </a:lnTo>
                <a:lnTo>
                  <a:pt x="1252727" y="71755"/>
                </a:lnTo>
                <a:lnTo>
                  <a:pt x="1252727" y="82296"/>
                </a:lnTo>
                <a:lnTo>
                  <a:pt x="1248349" y="85215"/>
                </a:lnTo>
                <a:lnTo>
                  <a:pt x="1293998" y="83981"/>
                </a:lnTo>
                <a:lnTo>
                  <a:pt x="1290827" y="80899"/>
                </a:lnTo>
                <a:lnTo>
                  <a:pt x="1290827" y="70104"/>
                </a:lnTo>
                <a:lnTo>
                  <a:pt x="1293875" y="67056"/>
                </a:lnTo>
                <a:close/>
              </a:path>
              <a:path w="3157854" h="90170">
                <a:moveTo>
                  <a:pt x="327659" y="67056"/>
                </a:moveTo>
                <a:lnTo>
                  <a:pt x="326135" y="83820"/>
                </a:lnTo>
                <a:lnTo>
                  <a:pt x="354874" y="85126"/>
                </a:lnTo>
                <a:lnTo>
                  <a:pt x="353567" y="83820"/>
                </a:lnTo>
                <a:lnTo>
                  <a:pt x="330707" y="83820"/>
                </a:lnTo>
                <a:lnTo>
                  <a:pt x="335279" y="79248"/>
                </a:lnTo>
                <a:lnTo>
                  <a:pt x="335279" y="70104"/>
                </a:lnTo>
                <a:lnTo>
                  <a:pt x="330931" y="67204"/>
                </a:lnTo>
                <a:lnTo>
                  <a:pt x="327659" y="67056"/>
                </a:lnTo>
                <a:close/>
              </a:path>
              <a:path w="3157854" h="90170">
                <a:moveTo>
                  <a:pt x="1299971" y="65532"/>
                </a:moveTo>
                <a:lnTo>
                  <a:pt x="1295272" y="65659"/>
                </a:lnTo>
                <a:lnTo>
                  <a:pt x="1290827" y="70104"/>
                </a:lnTo>
                <a:lnTo>
                  <a:pt x="1290827" y="80899"/>
                </a:lnTo>
                <a:lnTo>
                  <a:pt x="1293998" y="83981"/>
                </a:lnTo>
                <a:lnTo>
                  <a:pt x="1299971" y="83820"/>
                </a:lnTo>
                <a:lnTo>
                  <a:pt x="1299971" y="65532"/>
                </a:lnTo>
                <a:close/>
              </a:path>
              <a:path w="3157854" h="90170">
                <a:moveTo>
                  <a:pt x="322797" y="83529"/>
                </a:moveTo>
                <a:lnTo>
                  <a:pt x="323087" y="83820"/>
                </a:lnTo>
                <a:lnTo>
                  <a:pt x="326135" y="83820"/>
                </a:lnTo>
                <a:lnTo>
                  <a:pt x="322797" y="83529"/>
                </a:lnTo>
                <a:close/>
              </a:path>
              <a:path w="3157854" h="90170">
                <a:moveTo>
                  <a:pt x="327659" y="67056"/>
                </a:moveTo>
                <a:lnTo>
                  <a:pt x="323087" y="67056"/>
                </a:lnTo>
                <a:lnTo>
                  <a:pt x="318515" y="70104"/>
                </a:lnTo>
                <a:lnTo>
                  <a:pt x="318515" y="79248"/>
                </a:lnTo>
                <a:lnTo>
                  <a:pt x="322797" y="83529"/>
                </a:lnTo>
                <a:lnTo>
                  <a:pt x="326135" y="83820"/>
                </a:lnTo>
                <a:lnTo>
                  <a:pt x="327659" y="67056"/>
                </a:lnTo>
                <a:close/>
              </a:path>
              <a:path w="3157854" h="90170">
                <a:moveTo>
                  <a:pt x="330931" y="67204"/>
                </a:moveTo>
                <a:lnTo>
                  <a:pt x="335279" y="70104"/>
                </a:lnTo>
                <a:lnTo>
                  <a:pt x="335279" y="79248"/>
                </a:lnTo>
                <a:lnTo>
                  <a:pt x="330707" y="83820"/>
                </a:lnTo>
                <a:lnTo>
                  <a:pt x="353567" y="83820"/>
                </a:lnTo>
                <a:lnTo>
                  <a:pt x="352043" y="82296"/>
                </a:lnTo>
                <a:lnTo>
                  <a:pt x="352110" y="73052"/>
                </a:lnTo>
                <a:lnTo>
                  <a:pt x="355091" y="68580"/>
                </a:lnTo>
                <a:lnTo>
                  <a:pt x="361187" y="68580"/>
                </a:lnTo>
                <a:lnTo>
                  <a:pt x="330931" y="67204"/>
                </a:lnTo>
                <a:close/>
              </a:path>
              <a:path w="3157854" h="90170">
                <a:moveTo>
                  <a:pt x="1351530" y="62861"/>
                </a:moveTo>
                <a:lnTo>
                  <a:pt x="1299971" y="65532"/>
                </a:lnTo>
                <a:lnTo>
                  <a:pt x="1299971" y="83820"/>
                </a:lnTo>
                <a:lnTo>
                  <a:pt x="1307244" y="83628"/>
                </a:lnTo>
                <a:lnTo>
                  <a:pt x="1309115" y="80899"/>
                </a:lnTo>
                <a:lnTo>
                  <a:pt x="1309020" y="69961"/>
                </a:lnTo>
                <a:lnTo>
                  <a:pt x="1306067" y="65532"/>
                </a:lnTo>
                <a:lnTo>
                  <a:pt x="1348783" y="65532"/>
                </a:lnTo>
                <a:lnTo>
                  <a:pt x="1351530" y="62861"/>
                </a:lnTo>
                <a:close/>
              </a:path>
              <a:path w="3157854" h="90170">
                <a:moveTo>
                  <a:pt x="1348783" y="65532"/>
                </a:moveTo>
                <a:lnTo>
                  <a:pt x="1306067" y="65532"/>
                </a:lnTo>
                <a:lnTo>
                  <a:pt x="1309020" y="69961"/>
                </a:lnTo>
                <a:lnTo>
                  <a:pt x="1309115" y="80899"/>
                </a:lnTo>
                <a:lnTo>
                  <a:pt x="1307244" y="83628"/>
                </a:lnTo>
                <a:lnTo>
                  <a:pt x="1357883" y="82296"/>
                </a:lnTo>
                <a:lnTo>
                  <a:pt x="1351787" y="82296"/>
                </a:lnTo>
                <a:lnTo>
                  <a:pt x="1347215" y="77724"/>
                </a:lnTo>
                <a:lnTo>
                  <a:pt x="1347215" y="67056"/>
                </a:lnTo>
                <a:lnTo>
                  <a:pt x="1348783" y="65532"/>
                </a:lnTo>
                <a:close/>
              </a:path>
              <a:path w="3157854" h="90170">
                <a:moveTo>
                  <a:pt x="294131" y="64008"/>
                </a:moveTo>
                <a:lnTo>
                  <a:pt x="292607" y="80899"/>
                </a:lnTo>
                <a:lnTo>
                  <a:pt x="322797" y="83529"/>
                </a:lnTo>
                <a:lnTo>
                  <a:pt x="320166" y="80899"/>
                </a:lnTo>
                <a:lnTo>
                  <a:pt x="297179" y="80899"/>
                </a:lnTo>
                <a:lnTo>
                  <a:pt x="301751" y="76200"/>
                </a:lnTo>
                <a:lnTo>
                  <a:pt x="301751" y="68580"/>
                </a:lnTo>
                <a:lnTo>
                  <a:pt x="297484" y="64312"/>
                </a:lnTo>
                <a:lnTo>
                  <a:pt x="294131" y="64008"/>
                </a:lnTo>
                <a:close/>
              </a:path>
              <a:path w="3157854" h="90170">
                <a:moveTo>
                  <a:pt x="1356359" y="62611"/>
                </a:moveTo>
                <a:lnTo>
                  <a:pt x="1351530" y="62861"/>
                </a:lnTo>
                <a:lnTo>
                  <a:pt x="1347215" y="67056"/>
                </a:lnTo>
                <a:lnTo>
                  <a:pt x="1347215" y="77724"/>
                </a:lnTo>
                <a:lnTo>
                  <a:pt x="1351787" y="82296"/>
                </a:lnTo>
                <a:lnTo>
                  <a:pt x="1356359" y="82296"/>
                </a:lnTo>
                <a:lnTo>
                  <a:pt x="1356359" y="62611"/>
                </a:lnTo>
                <a:close/>
              </a:path>
              <a:path w="3157854" h="90170">
                <a:moveTo>
                  <a:pt x="1356359" y="62611"/>
                </a:moveTo>
                <a:lnTo>
                  <a:pt x="1356359" y="82296"/>
                </a:lnTo>
                <a:lnTo>
                  <a:pt x="1357880" y="82256"/>
                </a:lnTo>
                <a:lnTo>
                  <a:pt x="1356359" y="62611"/>
                </a:lnTo>
                <a:close/>
              </a:path>
              <a:path w="3157854" h="90170">
                <a:moveTo>
                  <a:pt x="1357880" y="82256"/>
                </a:moveTo>
                <a:lnTo>
                  <a:pt x="1356359" y="82296"/>
                </a:lnTo>
                <a:lnTo>
                  <a:pt x="1357883" y="82296"/>
                </a:lnTo>
                <a:close/>
              </a:path>
              <a:path w="3157854" h="90170">
                <a:moveTo>
                  <a:pt x="1362619" y="82132"/>
                </a:moveTo>
                <a:lnTo>
                  <a:pt x="1357880" y="82256"/>
                </a:lnTo>
                <a:lnTo>
                  <a:pt x="1362455" y="82296"/>
                </a:lnTo>
                <a:lnTo>
                  <a:pt x="1362619" y="82132"/>
                </a:lnTo>
                <a:close/>
              </a:path>
              <a:path w="3157854" h="90170">
                <a:moveTo>
                  <a:pt x="1362455" y="62611"/>
                </a:moveTo>
                <a:lnTo>
                  <a:pt x="1356359" y="62611"/>
                </a:lnTo>
                <a:lnTo>
                  <a:pt x="1357880" y="82256"/>
                </a:lnTo>
                <a:lnTo>
                  <a:pt x="1362619" y="82132"/>
                </a:lnTo>
                <a:lnTo>
                  <a:pt x="1367027" y="77724"/>
                </a:lnTo>
                <a:lnTo>
                  <a:pt x="1367027" y="67056"/>
                </a:lnTo>
                <a:lnTo>
                  <a:pt x="1362455" y="62611"/>
                </a:lnTo>
                <a:close/>
              </a:path>
              <a:path w="3157854" h="90170">
                <a:moveTo>
                  <a:pt x="1403603" y="62611"/>
                </a:moveTo>
                <a:lnTo>
                  <a:pt x="1362455" y="62611"/>
                </a:lnTo>
                <a:lnTo>
                  <a:pt x="1367027" y="67056"/>
                </a:lnTo>
                <a:lnTo>
                  <a:pt x="1367027" y="77724"/>
                </a:lnTo>
                <a:lnTo>
                  <a:pt x="1362619" y="82132"/>
                </a:lnTo>
                <a:lnTo>
                  <a:pt x="1409699" y="80899"/>
                </a:lnTo>
                <a:lnTo>
                  <a:pt x="1403603" y="80899"/>
                </a:lnTo>
                <a:lnTo>
                  <a:pt x="1399031" y="76200"/>
                </a:lnTo>
                <a:lnTo>
                  <a:pt x="1399031" y="65532"/>
                </a:lnTo>
                <a:lnTo>
                  <a:pt x="1403603" y="62611"/>
                </a:lnTo>
                <a:close/>
              </a:path>
              <a:path w="3157854" h="90170">
                <a:moveTo>
                  <a:pt x="287869" y="80642"/>
                </a:moveTo>
                <a:lnTo>
                  <a:pt x="288035" y="80899"/>
                </a:lnTo>
                <a:lnTo>
                  <a:pt x="292607" y="80899"/>
                </a:lnTo>
                <a:lnTo>
                  <a:pt x="287869" y="80642"/>
                </a:lnTo>
                <a:close/>
              </a:path>
              <a:path w="3157854" h="90170">
                <a:moveTo>
                  <a:pt x="292607" y="64008"/>
                </a:moveTo>
                <a:lnTo>
                  <a:pt x="288035" y="64008"/>
                </a:lnTo>
                <a:lnTo>
                  <a:pt x="285083" y="68437"/>
                </a:lnTo>
                <a:lnTo>
                  <a:pt x="284987" y="76200"/>
                </a:lnTo>
                <a:lnTo>
                  <a:pt x="287869" y="80642"/>
                </a:lnTo>
                <a:lnTo>
                  <a:pt x="292607" y="80899"/>
                </a:lnTo>
                <a:lnTo>
                  <a:pt x="292607" y="64008"/>
                </a:lnTo>
                <a:close/>
              </a:path>
              <a:path w="3157854" h="90170">
                <a:moveTo>
                  <a:pt x="294131" y="64008"/>
                </a:moveTo>
                <a:lnTo>
                  <a:pt x="292607" y="64008"/>
                </a:lnTo>
                <a:lnTo>
                  <a:pt x="292607" y="80899"/>
                </a:lnTo>
                <a:lnTo>
                  <a:pt x="294131" y="64008"/>
                </a:lnTo>
                <a:close/>
              </a:path>
              <a:path w="3157854" h="90170">
                <a:moveTo>
                  <a:pt x="297484" y="64312"/>
                </a:moveTo>
                <a:lnTo>
                  <a:pt x="301751" y="68580"/>
                </a:lnTo>
                <a:lnTo>
                  <a:pt x="301751" y="76200"/>
                </a:lnTo>
                <a:lnTo>
                  <a:pt x="297179" y="80899"/>
                </a:lnTo>
                <a:lnTo>
                  <a:pt x="320166" y="80899"/>
                </a:lnTo>
                <a:lnTo>
                  <a:pt x="318515" y="79248"/>
                </a:lnTo>
                <a:lnTo>
                  <a:pt x="318515" y="70104"/>
                </a:lnTo>
                <a:lnTo>
                  <a:pt x="323087" y="67056"/>
                </a:lnTo>
                <a:lnTo>
                  <a:pt x="327659" y="67056"/>
                </a:lnTo>
                <a:lnTo>
                  <a:pt x="297484" y="64312"/>
                </a:lnTo>
                <a:close/>
              </a:path>
              <a:path w="3157854" h="90170">
                <a:moveTo>
                  <a:pt x="1408175" y="62611"/>
                </a:moveTo>
                <a:lnTo>
                  <a:pt x="1403603" y="62611"/>
                </a:lnTo>
                <a:lnTo>
                  <a:pt x="1399031" y="65532"/>
                </a:lnTo>
                <a:lnTo>
                  <a:pt x="1399031" y="76200"/>
                </a:lnTo>
                <a:lnTo>
                  <a:pt x="1403603" y="80899"/>
                </a:lnTo>
                <a:lnTo>
                  <a:pt x="1409699" y="80899"/>
                </a:lnTo>
                <a:lnTo>
                  <a:pt x="1408175" y="62611"/>
                </a:lnTo>
                <a:close/>
              </a:path>
              <a:path w="3157854" h="90170">
                <a:moveTo>
                  <a:pt x="1458052" y="58339"/>
                </a:moveTo>
                <a:lnTo>
                  <a:pt x="1408175" y="62611"/>
                </a:lnTo>
                <a:lnTo>
                  <a:pt x="1409699" y="80899"/>
                </a:lnTo>
                <a:lnTo>
                  <a:pt x="1409699" y="62611"/>
                </a:lnTo>
                <a:lnTo>
                  <a:pt x="1453895" y="62611"/>
                </a:lnTo>
                <a:lnTo>
                  <a:pt x="1458052" y="58339"/>
                </a:lnTo>
                <a:close/>
              </a:path>
              <a:path w="3157854" h="90170">
                <a:moveTo>
                  <a:pt x="1414271" y="62611"/>
                </a:moveTo>
                <a:lnTo>
                  <a:pt x="1409699" y="62611"/>
                </a:lnTo>
                <a:lnTo>
                  <a:pt x="1409699" y="80899"/>
                </a:lnTo>
                <a:lnTo>
                  <a:pt x="1414544" y="80618"/>
                </a:lnTo>
                <a:lnTo>
                  <a:pt x="1418843" y="76200"/>
                </a:lnTo>
                <a:lnTo>
                  <a:pt x="1418843" y="65532"/>
                </a:lnTo>
                <a:lnTo>
                  <a:pt x="1414271" y="62611"/>
                </a:lnTo>
                <a:close/>
              </a:path>
              <a:path w="3157854" h="90170">
                <a:moveTo>
                  <a:pt x="1414544" y="80618"/>
                </a:moveTo>
                <a:lnTo>
                  <a:pt x="1409699" y="80899"/>
                </a:lnTo>
                <a:lnTo>
                  <a:pt x="1414271" y="80899"/>
                </a:lnTo>
                <a:lnTo>
                  <a:pt x="1414544" y="80618"/>
                </a:lnTo>
                <a:close/>
              </a:path>
              <a:path w="3157854" h="90170">
                <a:moveTo>
                  <a:pt x="266699" y="64008"/>
                </a:moveTo>
                <a:lnTo>
                  <a:pt x="263651" y="64008"/>
                </a:lnTo>
                <a:lnTo>
                  <a:pt x="262127" y="79248"/>
                </a:lnTo>
                <a:lnTo>
                  <a:pt x="287869" y="80642"/>
                </a:lnTo>
                <a:lnTo>
                  <a:pt x="286965" y="79248"/>
                </a:lnTo>
                <a:lnTo>
                  <a:pt x="266699" y="79248"/>
                </a:lnTo>
                <a:lnTo>
                  <a:pt x="271271" y="76200"/>
                </a:lnTo>
                <a:lnTo>
                  <a:pt x="271271" y="67056"/>
                </a:lnTo>
                <a:lnTo>
                  <a:pt x="266699" y="64008"/>
                </a:lnTo>
                <a:close/>
              </a:path>
              <a:path w="3157854" h="90170">
                <a:moveTo>
                  <a:pt x="1453895" y="62611"/>
                </a:moveTo>
                <a:lnTo>
                  <a:pt x="1414271" y="62611"/>
                </a:lnTo>
                <a:lnTo>
                  <a:pt x="1418843" y="65532"/>
                </a:lnTo>
                <a:lnTo>
                  <a:pt x="1418843" y="76200"/>
                </a:lnTo>
                <a:lnTo>
                  <a:pt x="1414544" y="80618"/>
                </a:lnTo>
                <a:lnTo>
                  <a:pt x="1464563" y="77724"/>
                </a:lnTo>
                <a:lnTo>
                  <a:pt x="1458467" y="77724"/>
                </a:lnTo>
                <a:lnTo>
                  <a:pt x="1453895" y="73152"/>
                </a:lnTo>
                <a:lnTo>
                  <a:pt x="1453895" y="62611"/>
                </a:lnTo>
                <a:close/>
              </a:path>
              <a:path w="3157854" h="90170">
                <a:moveTo>
                  <a:pt x="226730" y="78730"/>
                </a:moveTo>
                <a:lnTo>
                  <a:pt x="227075" y="79248"/>
                </a:lnTo>
                <a:lnTo>
                  <a:pt x="231647" y="79248"/>
                </a:lnTo>
                <a:lnTo>
                  <a:pt x="226730" y="78730"/>
                </a:lnTo>
                <a:close/>
              </a:path>
              <a:path w="3157854" h="90170">
                <a:moveTo>
                  <a:pt x="231647" y="62611"/>
                </a:moveTo>
                <a:lnTo>
                  <a:pt x="227075" y="62611"/>
                </a:lnTo>
                <a:lnTo>
                  <a:pt x="224027" y="65532"/>
                </a:lnTo>
                <a:lnTo>
                  <a:pt x="224027" y="74676"/>
                </a:lnTo>
                <a:lnTo>
                  <a:pt x="226730" y="78730"/>
                </a:lnTo>
                <a:lnTo>
                  <a:pt x="231647" y="79248"/>
                </a:lnTo>
                <a:lnTo>
                  <a:pt x="231647" y="62611"/>
                </a:lnTo>
                <a:close/>
              </a:path>
              <a:path w="3157854" h="90170">
                <a:moveTo>
                  <a:pt x="231647" y="62611"/>
                </a:moveTo>
                <a:lnTo>
                  <a:pt x="231647" y="79248"/>
                </a:lnTo>
                <a:lnTo>
                  <a:pt x="233165" y="62677"/>
                </a:lnTo>
                <a:lnTo>
                  <a:pt x="231647" y="62611"/>
                </a:lnTo>
                <a:close/>
              </a:path>
              <a:path w="3157854" h="90170">
                <a:moveTo>
                  <a:pt x="233165" y="62677"/>
                </a:moveTo>
                <a:lnTo>
                  <a:pt x="231647" y="79248"/>
                </a:lnTo>
                <a:lnTo>
                  <a:pt x="236219" y="79248"/>
                </a:lnTo>
                <a:lnTo>
                  <a:pt x="239267" y="74676"/>
                </a:lnTo>
                <a:lnTo>
                  <a:pt x="239267" y="65532"/>
                </a:lnTo>
                <a:lnTo>
                  <a:pt x="236438" y="62820"/>
                </a:lnTo>
                <a:lnTo>
                  <a:pt x="233165" y="62677"/>
                </a:lnTo>
                <a:close/>
              </a:path>
              <a:path w="3157854" h="90170">
                <a:moveTo>
                  <a:pt x="236438" y="62820"/>
                </a:moveTo>
                <a:lnTo>
                  <a:pt x="239267" y="65532"/>
                </a:lnTo>
                <a:lnTo>
                  <a:pt x="239267" y="74676"/>
                </a:lnTo>
                <a:lnTo>
                  <a:pt x="236219" y="79248"/>
                </a:lnTo>
                <a:lnTo>
                  <a:pt x="259079" y="79248"/>
                </a:lnTo>
                <a:lnTo>
                  <a:pt x="254507" y="76200"/>
                </a:lnTo>
                <a:lnTo>
                  <a:pt x="254507" y="67056"/>
                </a:lnTo>
                <a:lnTo>
                  <a:pt x="259079" y="64008"/>
                </a:lnTo>
                <a:lnTo>
                  <a:pt x="263651" y="64008"/>
                </a:lnTo>
                <a:lnTo>
                  <a:pt x="236438" y="62820"/>
                </a:lnTo>
                <a:close/>
              </a:path>
              <a:path w="3157854" h="90170">
                <a:moveTo>
                  <a:pt x="263651" y="64008"/>
                </a:moveTo>
                <a:lnTo>
                  <a:pt x="259079" y="64008"/>
                </a:lnTo>
                <a:lnTo>
                  <a:pt x="254507" y="67056"/>
                </a:lnTo>
                <a:lnTo>
                  <a:pt x="254507" y="76200"/>
                </a:lnTo>
                <a:lnTo>
                  <a:pt x="259079" y="79248"/>
                </a:lnTo>
                <a:lnTo>
                  <a:pt x="262127" y="79248"/>
                </a:lnTo>
                <a:lnTo>
                  <a:pt x="263651" y="64008"/>
                </a:lnTo>
                <a:close/>
              </a:path>
              <a:path w="3157854" h="90170">
                <a:moveTo>
                  <a:pt x="288035" y="64008"/>
                </a:moveTo>
                <a:lnTo>
                  <a:pt x="266699" y="64008"/>
                </a:lnTo>
                <a:lnTo>
                  <a:pt x="271271" y="67056"/>
                </a:lnTo>
                <a:lnTo>
                  <a:pt x="271271" y="76200"/>
                </a:lnTo>
                <a:lnTo>
                  <a:pt x="266699" y="79248"/>
                </a:lnTo>
                <a:lnTo>
                  <a:pt x="286965" y="79248"/>
                </a:lnTo>
                <a:lnTo>
                  <a:pt x="284987" y="76200"/>
                </a:lnTo>
                <a:lnTo>
                  <a:pt x="285083" y="68437"/>
                </a:lnTo>
                <a:lnTo>
                  <a:pt x="288035" y="64008"/>
                </a:lnTo>
                <a:close/>
              </a:path>
              <a:path w="3157854" h="90170">
                <a:moveTo>
                  <a:pt x="204215" y="60960"/>
                </a:moveTo>
                <a:lnTo>
                  <a:pt x="202691" y="76200"/>
                </a:lnTo>
                <a:lnTo>
                  <a:pt x="226730" y="78730"/>
                </a:lnTo>
                <a:lnTo>
                  <a:pt x="225043" y="76200"/>
                </a:lnTo>
                <a:lnTo>
                  <a:pt x="204215" y="76200"/>
                </a:lnTo>
                <a:lnTo>
                  <a:pt x="204215" y="60960"/>
                </a:lnTo>
                <a:close/>
              </a:path>
              <a:path w="3157854" h="90170">
                <a:moveTo>
                  <a:pt x="1463039" y="57912"/>
                </a:moveTo>
                <a:lnTo>
                  <a:pt x="1458052" y="58339"/>
                </a:lnTo>
                <a:lnTo>
                  <a:pt x="1453895" y="62611"/>
                </a:lnTo>
                <a:lnTo>
                  <a:pt x="1453895" y="73152"/>
                </a:lnTo>
                <a:lnTo>
                  <a:pt x="1458467" y="77724"/>
                </a:lnTo>
                <a:lnTo>
                  <a:pt x="1464563" y="77724"/>
                </a:lnTo>
                <a:lnTo>
                  <a:pt x="1463039" y="57912"/>
                </a:lnTo>
                <a:close/>
              </a:path>
              <a:path w="3157854" h="90170">
                <a:moveTo>
                  <a:pt x="1508511" y="55237"/>
                </a:moveTo>
                <a:lnTo>
                  <a:pt x="1463039" y="57912"/>
                </a:lnTo>
                <a:lnTo>
                  <a:pt x="1464563" y="77724"/>
                </a:lnTo>
                <a:lnTo>
                  <a:pt x="1469421" y="77438"/>
                </a:lnTo>
                <a:lnTo>
                  <a:pt x="1473707" y="73152"/>
                </a:lnTo>
                <a:lnTo>
                  <a:pt x="1473707" y="62611"/>
                </a:lnTo>
                <a:lnTo>
                  <a:pt x="1469135" y="57912"/>
                </a:lnTo>
                <a:lnTo>
                  <a:pt x="1506727" y="57912"/>
                </a:lnTo>
                <a:lnTo>
                  <a:pt x="1508511" y="55237"/>
                </a:lnTo>
                <a:close/>
              </a:path>
              <a:path w="3157854" h="90170">
                <a:moveTo>
                  <a:pt x="1469421" y="77438"/>
                </a:moveTo>
                <a:lnTo>
                  <a:pt x="1464563" y="77724"/>
                </a:lnTo>
                <a:lnTo>
                  <a:pt x="1469135" y="77724"/>
                </a:lnTo>
                <a:lnTo>
                  <a:pt x="1469421" y="77438"/>
                </a:lnTo>
                <a:close/>
              </a:path>
              <a:path w="3157854" h="90170">
                <a:moveTo>
                  <a:pt x="1506727" y="57912"/>
                </a:moveTo>
                <a:lnTo>
                  <a:pt x="1469135" y="57912"/>
                </a:lnTo>
                <a:lnTo>
                  <a:pt x="1473707" y="62611"/>
                </a:lnTo>
                <a:lnTo>
                  <a:pt x="1473707" y="73152"/>
                </a:lnTo>
                <a:lnTo>
                  <a:pt x="1469421" y="77438"/>
                </a:lnTo>
                <a:lnTo>
                  <a:pt x="1516379" y="74676"/>
                </a:lnTo>
                <a:lnTo>
                  <a:pt x="1508759" y="74676"/>
                </a:lnTo>
                <a:lnTo>
                  <a:pt x="1505711" y="70104"/>
                </a:lnTo>
                <a:lnTo>
                  <a:pt x="1505711" y="59436"/>
                </a:lnTo>
                <a:lnTo>
                  <a:pt x="1506727" y="57912"/>
                </a:lnTo>
                <a:close/>
              </a:path>
              <a:path w="3157854" h="90170">
                <a:moveTo>
                  <a:pt x="173531" y="75901"/>
                </a:moveTo>
                <a:lnTo>
                  <a:pt x="173735" y="76200"/>
                </a:lnTo>
                <a:lnTo>
                  <a:pt x="178307" y="76200"/>
                </a:lnTo>
                <a:lnTo>
                  <a:pt x="173531" y="75901"/>
                </a:lnTo>
                <a:close/>
              </a:path>
              <a:path w="3157854" h="90170">
                <a:moveTo>
                  <a:pt x="178307" y="59436"/>
                </a:moveTo>
                <a:lnTo>
                  <a:pt x="173735" y="59436"/>
                </a:lnTo>
                <a:lnTo>
                  <a:pt x="170687" y="64008"/>
                </a:lnTo>
                <a:lnTo>
                  <a:pt x="170687" y="71755"/>
                </a:lnTo>
                <a:lnTo>
                  <a:pt x="173531" y="75901"/>
                </a:lnTo>
                <a:lnTo>
                  <a:pt x="178307" y="76200"/>
                </a:lnTo>
                <a:lnTo>
                  <a:pt x="178307" y="59436"/>
                </a:lnTo>
                <a:close/>
              </a:path>
              <a:path w="3157854" h="90170">
                <a:moveTo>
                  <a:pt x="178307" y="59436"/>
                </a:moveTo>
                <a:lnTo>
                  <a:pt x="178307" y="76200"/>
                </a:lnTo>
                <a:lnTo>
                  <a:pt x="182879" y="76200"/>
                </a:lnTo>
                <a:lnTo>
                  <a:pt x="185927" y="71755"/>
                </a:lnTo>
                <a:lnTo>
                  <a:pt x="185927" y="64008"/>
                </a:lnTo>
                <a:lnTo>
                  <a:pt x="183066" y="59715"/>
                </a:lnTo>
                <a:lnTo>
                  <a:pt x="178307" y="59436"/>
                </a:lnTo>
                <a:close/>
              </a:path>
              <a:path w="3157854" h="90170">
                <a:moveTo>
                  <a:pt x="183066" y="59715"/>
                </a:moveTo>
                <a:lnTo>
                  <a:pt x="185927" y="64008"/>
                </a:lnTo>
                <a:lnTo>
                  <a:pt x="185927" y="71755"/>
                </a:lnTo>
                <a:lnTo>
                  <a:pt x="182879" y="76200"/>
                </a:lnTo>
                <a:lnTo>
                  <a:pt x="199643" y="76200"/>
                </a:lnTo>
                <a:lnTo>
                  <a:pt x="196595" y="73152"/>
                </a:lnTo>
                <a:lnTo>
                  <a:pt x="196595" y="64008"/>
                </a:lnTo>
                <a:lnTo>
                  <a:pt x="199643" y="60960"/>
                </a:lnTo>
                <a:lnTo>
                  <a:pt x="204215" y="60960"/>
                </a:lnTo>
                <a:lnTo>
                  <a:pt x="183066" y="59715"/>
                </a:lnTo>
                <a:close/>
              </a:path>
              <a:path w="3157854" h="90170">
                <a:moveTo>
                  <a:pt x="204215" y="60960"/>
                </a:moveTo>
                <a:lnTo>
                  <a:pt x="199643" y="60960"/>
                </a:lnTo>
                <a:lnTo>
                  <a:pt x="196595" y="64008"/>
                </a:lnTo>
                <a:lnTo>
                  <a:pt x="196595" y="73152"/>
                </a:lnTo>
                <a:lnTo>
                  <a:pt x="199643" y="76200"/>
                </a:lnTo>
                <a:lnTo>
                  <a:pt x="202691" y="76200"/>
                </a:lnTo>
                <a:lnTo>
                  <a:pt x="204215" y="60960"/>
                </a:lnTo>
                <a:close/>
              </a:path>
              <a:path w="3157854" h="90170">
                <a:moveTo>
                  <a:pt x="204215" y="60960"/>
                </a:moveTo>
                <a:lnTo>
                  <a:pt x="204215" y="76200"/>
                </a:lnTo>
                <a:lnTo>
                  <a:pt x="208787" y="76200"/>
                </a:lnTo>
                <a:lnTo>
                  <a:pt x="211835" y="73152"/>
                </a:lnTo>
                <a:lnTo>
                  <a:pt x="211835" y="64008"/>
                </a:lnTo>
                <a:lnTo>
                  <a:pt x="209064" y="61236"/>
                </a:lnTo>
                <a:lnTo>
                  <a:pt x="204215" y="60960"/>
                </a:lnTo>
                <a:close/>
              </a:path>
              <a:path w="3157854" h="90170">
                <a:moveTo>
                  <a:pt x="209064" y="61236"/>
                </a:moveTo>
                <a:lnTo>
                  <a:pt x="211835" y="64008"/>
                </a:lnTo>
                <a:lnTo>
                  <a:pt x="211835" y="73152"/>
                </a:lnTo>
                <a:lnTo>
                  <a:pt x="208787" y="76200"/>
                </a:lnTo>
                <a:lnTo>
                  <a:pt x="225043" y="76200"/>
                </a:lnTo>
                <a:lnTo>
                  <a:pt x="224027" y="74676"/>
                </a:lnTo>
                <a:lnTo>
                  <a:pt x="224027" y="65532"/>
                </a:lnTo>
                <a:lnTo>
                  <a:pt x="227075" y="62611"/>
                </a:lnTo>
                <a:lnTo>
                  <a:pt x="233171" y="62611"/>
                </a:lnTo>
                <a:lnTo>
                  <a:pt x="209064" y="61236"/>
                </a:lnTo>
                <a:close/>
              </a:path>
              <a:path w="3157854" h="90170">
                <a:moveTo>
                  <a:pt x="158496" y="59436"/>
                </a:moveTo>
                <a:lnTo>
                  <a:pt x="155448" y="59436"/>
                </a:lnTo>
                <a:lnTo>
                  <a:pt x="153924" y="74676"/>
                </a:lnTo>
                <a:lnTo>
                  <a:pt x="173531" y="75901"/>
                </a:lnTo>
                <a:lnTo>
                  <a:pt x="172690" y="74676"/>
                </a:lnTo>
                <a:lnTo>
                  <a:pt x="158496" y="74676"/>
                </a:lnTo>
                <a:lnTo>
                  <a:pt x="163068" y="71755"/>
                </a:lnTo>
                <a:lnTo>
                  <a:pt x="163068" y="62611"/>
                </a:lnTo>
                <a:lnTo>
                  <a:pt x="158496" y="59436"/>
                </a:lnTo>
                <a:close/>
              </a:path>
              <a:path w="3157854" h="90170">
                <a:moveTo>
                  <a:pt x="150520" y="74449"/>
                </a:moveTo>
                <a:lnTo>
                  <a:pt x="150875" y="74676"/>
                </a:lnTo>
                <a:lnTo>
                  <a:pt x="153924" y="74676"/>
                </a:lnTo>
                <a:lnTo>
                  <a:pt x="150520" y="74449"/>
                </a:lnTo>
                <a:close/>
              </a:path>
              <a:path w="3157854" h="90170">
                <a:moveTo>
                  <a:pt x="155448" y="59436"/>
                </a:moveTo>
                <a:lnTo>
                  <a:pt x="150875" y="59436"/>
                </a:lnTo>
                <a:lnTo>
                  <a:pt x="146303" y="62611"/>
                </a:lnTo>
                <a:lnTo>
                  <a:pt x="146303" y="71755"/>
                </a:lnTo>
                <a:lnTo>
                  <a:pt x="150520" y="74449"/>
                </a:lnTo>
                <a:lnTo>
                  <a:pt x="153924" y="74676"/>
                </a:lnTo>
                <a:lnTo>
                  <a:pt x="155448" y="59436"/>
                </a:lnTo>
                <a:close/>
              </a:path>
              <a:path w="3157854" h="90170">
                <a:moveTo>
                  <a:pt x="173735" y="59436"/>
                </a:moveTo>
                <a:lnTo>
                  <a:pt x="158496" y="59436"/>
                </a:lnTo>
                <a:lnTo>
                  <a:pt x="163068" y="62611"/>
                </a:lnTo>
                <a:lnTo>
                  <a:pt x="163068" y="71755"/>
                </a:lnTo>
                <a:lnTo>
                  <a:pt x="158496" y="74676"/>
                </a:lnTo>
                <a:lnTo>
                  <a:pt x="172690" y="74676"/>
                </a:lnTo>
                <a:lnTo>
                  <a:pt x="170687" y="71755"/>
                </a:lnTo>
                <a:lnTo>
                  <a:pt x="170687" y="64008"/>
                </a:lnTo>
                <a:lnTo>
                  <a:pt x="173735" y="59436"/>
                </a:lnTo>
                <a:close/>
              </a:path>
              <a:path w="3157854" h="90170">
                <a:moveTo>
                  <a:pt x="1514855" y="54864"/>
                </a:moveTo>
                <a:lnTo>
                  <a:pt x="1508511" y="55237"/>
                </a:lnTo>
                <a:lnTo>
                  <a:pt x="1505711" y="59436"/>
                </a:lnTo>
                <a:lnTo>
                  <a:pt x="1505711" y="70104"/>
                </a:lnTo>
                <a:lnTo>
                  <a:pt x="1508759" y="74676"/>
                </a:lnTo>
                <a:lnTo>
                  <a:pt x="1516379" y="74676"/>
                </a:lnTo>
                <a:lnTo>
                  <a:pt x="1514855" y="54864"/>
                </a:lnTo>
                <a:close/>
              </a:path>
              <a:path w="3157854" h="90170">
                <a:moveTo>
                  <a:pt x="1558795" y="52201"/>
                </a:moveTo>
                <a:lnTo>
                  <a:pt x="1514855" y="54864"/>
                </a:lnTo>
                <a:lnTo>
                  <a:pt x="1516379" y="74676"/>
                </a:lnTo>
                <a:lnTo>
                  <a:pt x="1521243" y="74384"/>
                </a:lnTo>
                <a:lnTo>
                  <a:pt x="1525523" y="70104"/>
                </a:lnTo>
                <a:lnTo>
                  <a:pt x="1525523" y="59436"/>
                </a:lnTo>
                <a:lnTo>
                  <a:pt x="1520951" y="54864"/>
                </a:lnTo>
                <a:lnTo>
                  <a:pt x="1557019" y="54864"/>
                </a:lnTo>
                <a:lnTo>
                  <a:pt x="1558795" y="52201"/>
                </a:lnTo>
                <a:close/>
              </a:path>
              <a:path w="3157854" h="90170">
                <a:moveTo>
                  <a:pt x="1521243" y="74384"/>
                </a:moveTo>
                <a:lnTo>
                  <a:pt x="1516379" y="74676"/>
                </a:lnTo>
                <a:lnTo>
                  <a:pt x="1520951" y="74676"/>
                </a:lnTo>
                <a:lnTo>
                  <a:pt x="1521243" y="74384"/>
                </a:lnTo>
                <a:close/>
              </a:path>
              <a:path w="3157854" h="90170">
                <a:moveTo>
                  <a:pt x="137606" y="57057"/>
                </a:moveTo>
                <a:lnTo>
                  <a:pt x="140004" y="60655"/>
                </a:lnTo>
                <a:lnTo>
                  <a:pt x="140119" y="68712"/>
                </a:lnTo>
                <a:lnTo>
                  <a:pt x="137160" y="73152"/>
                </a:lnTo>
                <a:lnTo>
                  <a:pt x="131063" y="73152"/>
                </a:lnTo>
                <a:lnTo>
                  <a:pt x="150520" y="74449"/>
                </a:lnTo>
                <a:lnTo>
                  <a:pt x="148490" y="73152"/>
                </a:lnTo>
                <a:lnTo>
                  <a:pt x="132587" y="73152"/>
                </a:lnTo>
                <a:lnTo>
                  <a:pt x="131073" y="73052"/>
                </a:lnTo>
                <a:lnTo>
                  <a:pt x="148335" y="73052"/>
                </a:lnTo>
                <a:lnTo>
                  <a:pt x="146303" y="71755"/>
                </a:lnTo>
                <a:lnTo>
                  <a:pt x="146303" y="62611"/>
                </a:lnTo>
                <a:lnTo>
                  <a:pt x="150875" y="59436"/>
                </a:lnTo>
                <a:lnTo>
                  <a:pt x="155448" y="59436"/>
                </a:lnTo>
                <a:lnTo>
                  <a:pt x="137606" y="57057"/>
                </a:lnTo>
                <a:close/>
              </a:path>
              <a:path w="3157854" h="90170">
                <a:moveTo>
                  <a:pt x="1557019" y="54864"/>
                </a:moveTo>
                <a:lnTo>
                  <a:pt x="1520951" y="54864"/>
                </a:lnTo>
                <a:lnTo>
                  <a:pt x="1525523" y="59436"/>
                </a:lnTo>
                <a:lnTo>
                  <a:pt x="1525523" y="70104"/>
                </a:lnTo>
                <a:lnTo>
                  <a:pt x="1521243" y="74384"/>
                </a:lnTo>
                <a:lnTo>
                  <a:pt x="1565147" y="71755"/>
                </a:lnTo>
                <a:lnTo>
                  <a:pt x="1559051" y="71755"/>
                </a:lnTo>
                <a:lnTo>
                  <a:pt x="1556100" y="67204"/>
                </a:lnTo>
                <a:lnTo>
                  <a:pt x="1556003" y="56388"/>
                </a:lnTo>
                <a:lnTo>
                  <a:pt x="1557019" y="54864"/>
                </a:lnTo>
                <a:close/>
              </a:path>
              <a:path w="3157854" h="90170">
                <a:moveTo>
                  <a:pt x="127807" y="72838"/>
                </a:moveTo>
                <a:lnTo>
                  <a:pt x="128015" y="73152"/>
                </a:lnTo>
                <a:lnTo>
                  <a:pt x="131063" y="73152"/>
                </a:lnTo>
                <a:lnTo>
                  <a:pt x="127807" y="72838"/>
                </a:lnTo>
                <a:close/>
              </a:path>
              <a:path w="3157854" h="90170">
                <a:moveTo>
                  <a:pt x="132587" y="56388"/>
                </a:moveTo>
                <a:lnTo>
                  <a:pt x="131073" y="73052"/>
                </a:lnTo>
                <a:lnTo>
                  <a:pt x="132587" y="73152"/>
                </a:lnTo>
                <a:lnTo>
                  <a:pt x="132587" y="56388"/>
                </a:lnTo>
                <a:close/>
              </a:path>
              <a:path w="3157854" h="90170">
                <a:moveTo>
                  <a:pt x="132587" y="56388"/>
                </a:moveTo>
                <a:lnTo>
                  <a:pt x="132587" y="73152"/>
                </a:lnTo>
                <a:lnTo>
                  <a:pt x="137160" y="73152"/>
                </a:lnTo>
                <a:lnTo>
                  <a:pt x="140119" y="68712"/>
                </a:lnTo>
                <a:lnTo>
                  <a:pt x="140207" y="60960"/>
                </a:lnTo>
                <a:lnTo>
                  <a:pt x="137606" y="57057"/>
                </a:lnTo>
                <a:lnTo>
                  <a:pt x="132587" y="56388"/>
                </a:lnTo>
                <a:close/>
              </a:path>
              <a:path w="3157854" h="90170">
                <a:moveTo>
                  <a:pt x="132587" y="56388"/>
                </a:moveTo>
                <a:lnTo>
                  <a:pt x="128015" y="56388"/>
                </a:lnTo>
                <a:lnTo>
                  <a:pt x="125171" y="60655"/>
                </a:lnTo>
                <a:lnTo>
                  <a:pt x="125056" y="68712"/>
                </a:lnTo>
                <a:lnTo>
                  <a:pt x="127807" y="72838"/>
                </a:lnTo>
                <a:lnTo>
                  <a:pt x="131073" y="73052"/>
                </a:lnTo>
                <a:lnTo>
                  <a:pt x="132587" y="56388"/>
                </a:lnTo>
                <a:close/>
              </a:path>
              <a:path w="3157854" h="90170">
                <a:moveTo>
                  <a:pt x="114300" y="56388"/>
                </a:moveTo>
                <a:lnTo>
                  <a:pt x="111251" y="56388"/>
                </a:lnTo>
                <a:lnTo>
                  <a:pt x="111251" y="71755"/>
                </a:lnTo>
                <a:lnTo>
                  <a:pt x="127807" y="72838"/>
                </a:lnTo>
                <a:lnTo>
                  <a:pt x="127084" y="71755"/>
                </a:lnTo>
                <a:lnTo>
                  <a:pt x="114300" y="71755"/>
                </a:lnTo>
                <a:lnTo>
                  <a:pt x="118872" y="68580"/>
                </a:lnTo>
                <a:lnTo>
                  <a:pt x="118872" y="59436"/>
                </a:lnTo>
                <a:lnTo>
                  <a:pt x="114300" y="56388"/>
                </a:lnTo>
                <a:close/>
              </a:path>
              <a:path w="3157854" h="90170">
                <a:moveTo>
                  <a:pt x="106414" y="71478"/>
                </a:moveTo>
                <a:lnTo>
                  <a:pt x="106679" y="71755"/>
                </a:lnTo>
                <a:lnTo>
                  <a:pt x="109727" y="71755"/>
                </a:lnTo>
                <a:lnTo>
                  <a:pt x="106414" y="71478"/>
                </a:lnTo>
                <a:close/>
              </a:path>
              <a:path w="3157854" h="90170">
                <a:moveTo>
                  <a:pt x="111251" y="56388"/>
                </a:moveTo>
                <a:lnTo>
                  <a:pt x="106679" y="56388"/>
                </a:lnTo>
                <a:lnTo>
                  <a:pt x="103631" y="59436"/>
                </a:lnTo>
                <a:lnTo>
                  <a:pt x="103631" y="68580"/>
                </a:lnTo>
                <a:lnTo>
                  <a:pt x="106414" y="71478"/>
                </a:lnTo>
                <a:lnTo>
                  <a:pt x="109727" y="71755"/>
                </a:lnTo>
                <a:lnTo>
                  <a:pt x="111251" y="56388"/>
                </a:lnTo>
                <a:close/>
              </a:path>
              <a:path w="3157854" h="90170">
                <a:moveTo>
                  <a:pt x="111251" y="56388"/>
                </a:moveTo>
                <a:lnTo>
                  <a:pt x="109727" y="71755"/>
                </a:lnTo>
                <a:lnTo>
                  <a:pt x="111251" y="71755"/>
                </a:lnTo>
                <a:lnTo>
                  <a:pt x="111251" y="56388"/>
                </a:lnTo>
                <a:close/>
              </a:path>
              <a:path w="3157854" h="90170">
                <a:moveTo>
                  <a:pt x="128015" y="56388"/>
                </a:moveTo>
                <a:lnTo>
                  <a:pt x="114300" y="56388"/>
                </a:lnTo>
                <a:lnTo>
                  <a:pt x="118872" y="59436"/>
                </a:lnTo>
                <a:lnTo>
                  <a:pt x="118872" y="68580"/>
                </a:lnTo>
                <a:lnTo>
                  <a:pt x="114300" y="71755"/>
                </a:lnTo>
                <a:lnTo>
                  <a:pt x="127084" y="71755"/>
                </a:lnTo>
                <a:lnTo>
                  <a:pt x="125056" y="68712"/>
                </a:lnTo>
                <a:lnTo>
                  <a:pt x="124967" y="60960"/>
                </a:lnTo>
                <a:lnTo>
                  <a:pt x="128015" y="56388"/>
                </a:lnTo>
                <a:close/>
              </a:path>
              <a:path w="3157854" h="90170">
                <a:moveTo>
                  <a:pt x="1565147" y="51816"/>
                </a:moveTo>
                <a:lnTo>
                  <a:pt x="1558795" y="52201"/>
                </a:lnTo>
                <a:lnTo>
                  <a:pt x="1556003" y="56388"/>
                </a:lnTo>
                <a:lnTo>
                  <a:pt x="1556100" y="67204"/>
                </a:lnTo>
                <a:lnTo>
                  <a:pt x="1559051" y="71755"/>
                </a:lnTo>
                <a:lnTo>
                  <a:pt x="1565147" y="71755"/>
                </a:lnTo>
                <a:lnTo>
                  <a:pt x="1565147" y="51816"/>
                </a:lnTo>
                <a:close/>
              </a:path>
              <a:path w="3157854" h="90170">
                <a:moveTo>
                  <a:pt x="1610725" y="50434"/>
                </a:moveTo>
                <a:lnTo>
                  <a:pt x="1565147" y="51816"/>
                </a:lnTo>
                <a:lnTo>
                  <a:pt x="1565147" y="71755"/>
                </a:lnTo>
                <a:lnTo>
                  <a:pt x="1571438" y="71554"/>
                </a:lnTo>
                <a:lnTo>
                  <a:pt x="1575692" y="67182"/>
                </a:lnTo>
                <a:lnTo>
                  <a:pt x="1575815" y="56388"/>
                </a:lnTo>
                <a:lnTo>
                  <a:pt x="1571243" y="51816"/>
                </a:lnTo>
                <a:lnTo>
                  <a:pt x="1609343" y="51816"/>
                </a:lnTo>
                <a:lnTo>
                  <a:pt x="1610725" y="50434"/>
                </a:lnTo>
                <a:close/>
              </a:path>
              <a:path w="3157854" h="90170">
                <a:moveTo>
                  <a:pt x="1571438" y="71554"/>
                </a:moveTo>
                <a:lnTo>
                  <a:pt x="1565147" y="71755"/>
                </a:lnTo>
                <a:lnTo>
                  <a:pt x="1571243" y="71755"/>
                </a:lnTo>
                <a:lnTo>
                  <a:pt x="1571438" y="71554"/>
                </a:lnTo>
                <a:close/>
              </a:path>
              <a:path w="3157854" h="90170">
                <a:moveTo>
                  <a:pt x="1609343" y="51816"/>
                </a:moveTo>
                <a:lnTo>
                  <a:pt x="1571243" y="51816"/>
                </a:lnTo>
                <a:lnTo>
                  <a:pt x="1575815" y="56388"/>
                </a:lnTo>
                <a:lnTo>
                  <a:pt x="1575692" y="67182"/>
                </a:lnTo>
                <a:lnTo>
                  <a:pt x="1571438" y="71554"/>
                </a:lnTo>
                <a:lnTo>
                  <a:pt x="1616963" y="70104"/>
                </a:lnTo>
                <a:lnTo>
                  <a:pt x="1610867" y="70104"/>
                </a:lnTo>
                <a:lnTo>
                  <a:pt x="1606422" y="65659"/>
                </a:lnTo>
                <a:lnTo>
                  <a:pt x="1606295" y="54864"/>
                </a:lnTo>
                <a:lnTo>
                  <a:pt x="1609343" y="51816"/>
                </a:lnTo>
                <a:close/>
              </a:path>
              <a:path w="3157854" h="90170">
                <a:moveTo>
                  <a:pt x="91439" y="54864"/>
                </a:moveTo>
                <a:lnTo>
                  <a:pt x="89915" y="70104"/>
                </a:lnTo>
                <a:lnTo>
                  <a:pt x="106414" y="71478"/>
                </a:lnTo>
                <a:lnTo>
                  <a:pt x="105095" y="70104"/>
                </a:lnTo>
                <a:lnTo>
                  <a:pt x="94487" y="70104"/>
                </a:lnTo>
                <a:lnTo>
                  <a:pt x="98933" y="65659"/>
                </a:lnTo>
                <a:lnTo>
                  <a:pt x="99060" y="57912"/>
                </a:lnTo>
                <a:lnTo>
                  <a:pt x="94885" y="55129"/>
                </a:lnTo>
                <a:lnTo>
                  <a:pt x="91439" y="54864"/>
                </a:lnTo>
                <a:close/>
              </a:path>
              <a:path w="3157854" h="90170">
                <a:moveTo>
                  <a:pt x="438911" y="70104"/>
                </a:moveTo>
                <a:lnTo>
                  <a:pt x="434339" y="70104"/>
                </a:lnTo>
                <a:lnTo>
                  <a:pt x="439047" y="70308"/>
                </a:lnTo>
                <a:lnTo>
                  <a:pt x="438911" y="70104"/>
                </a:lnTo>
                <a:close/>
              </a:path>
              <a:path w="3157854" h="90170">
                <a:moveTo>
                  <a:pt x="86258" y="69494"/>
                </a:moveTo>
                <a:lnTo>
                  <a:pt x="86867" y="70104"/>
                </a:lnTo>
                <a:lnTo>
                  <a:pt x="89915" y="70104"/>
                </a:lnTo>
                <a:lnTo>
                  <a:pt x="86258" y="69494"/>
                </a:lnTo>
                <a:close/>
              </a:path>
              <a:path w="3157854" h="90170">
                <a:moveTo>
                  <a:pt x="91439" y="54864"/>
                </a:moveTo>
                <a:lnTo>
                  <a:pt x="86867" y="54864"/>
                </a:lnTo>
                <a:lnTo>
                  <a:pt x="82296" y="57912"/>
                </a:lnTo>
                <a:lnTo>
                  <a:pt x="82423" y="65659"/>
                </a:lnTo>
                <a:lnTo>
                  <a:pt x="86258" y="69494"/>
                </a:lnTo>
                <a:lnTo>
                  <a:pt x="89915" y="70104"/>
                </a:lnTo>
                <a:lnTo>
                  <a:pt x="91439" y="54864"/>
                </a:lnTo>
                <a:close/>
              </a:path>
              <a:path w="3157854" h="90170">
                <a:moveTo>
                  <a:pt x="94885" y="55129"/>
                </a:moveTo>
                <a:lnTo>
                  <a:pt x="99060" y="57912"/>
                </a:lnTo>
                <a:lnTo>
                  <a:pt x="98933" y="65659"/>
                </a:lnTo>
                <a:lnTo>
                  <a:pt x="94487" y="70104"/>
                </a:lnTo>
                <a:lnTo>
                  <a:pt x="105095" y="70104"/>
                </a:lnTo>
                <a:lnTo>
                  <a:pt x="103631" y="68580"/>
                </a:lnTo>
                <a:lnTo>
                  <a:pt x="103631" y="59436"/>
                </a:lnTo>
                <a:lnTo>
                  <a:pt x="106679" y="56388"/>
                </a:lnTo>
                <a:lnTo>
                  <a:pt x="111251" y="56388"/>
                </a:lnTo>
                <a:lnTo>
                  <a:pt x="94885" y="55129"/>
                </a:lnTo>
                <a:close/>
              </a:path>
              <a:path w="3157854" h="90170">
                <a:moveTo>
                  <a:pt x="1615439" y="50292"/>
                </a:moveTo>
                <a:lnTo>
                  <a:pt x="1610725" y="50434"/>
                </a:lnTo>
                <a:lnTo>
                  <a:pt x="1606295" y="54864"/>
                </a:lnTo>
                <a:lnTo>
                  <a:pt x="1606422" y="65659"/>
                </a:lnTo>
                <a:lnTo>
                  <a:pt x="1610867" y="70104"/>
                </a:lnTo>
                <a:lnTo>
                  <a:pt x="1616963" y="70104"/>
                </a:lnTo>
                <a:lnTo>
                  <a:pt x="1615439" y="50292"/>
                </a:lnTo>
                <a:close/>
              </a:path>
              <a:path w="3157854" h="90170">
                <a:moveTo>
                  <a:pt x="1660942" y="47534"/>
                </a:moveTo>
                <a:lnTo>
                  <a:pt x="1615439" y="50292"/>
                </a:lnTo>
                <a:lnTo>
                  <a:pt x="1616963" y="70104"/>
                </a:lnTo>
                <a:lnTo>
                  <a:pt x="1621678" y="69961"/>
                </a:lnTo>
                <a:lnTo>
                  <a:pt x="1625980" y="65659"/>
                </a:lnTo>
                <a:lnTo>
                  <a:pt x="1626107" y="54864"/>
                </a:lnTo>
                <a:lnTo>
                  <a:pt x="1621535" y="50292"/>
                </a:lnTo>
                <a:lnTo>
                  <a:pt x="1658873" y="50292"/>
                </a:lnTo>
                <a:lnTo>
                  <a:pt x="1660942" y="47534"/>
                </a:lnTo>
                <a:close/>
              </a:path>
              <a:path w="3157854" h="90170">
                <a:moveTo>
                  <a:pt x="1621678" y="69961"/>
                </a:moveTo>
                <a:lnTo>
                  <a:pt x="1616963" y="70104"/>
                </a:lnTo>
                <a:lnTo>
                  <a:pt x="1621535" y="70104"/>
                </a:lnTo>
                <a:lnTo>
                  <a:pt x="1621678" y="69961"/>
                </a:lnTo>
                <a:close/>
              </a:path>
              <a:path w="3157854" h="90170">
                <a:moveTo>
                  <a:pt x="1658873" y="50292"/>
                </a:moveTo>
                <a:lnTo>
                  <a:pt x="1621535" y="50292"/>
                </a:lnTo>
                <a:lnTo>
                  <a:pt x="1626107" y="54864"/>
                </a:lnTo>
                <a:lnTo>
                  <a:pt x="1625980" y="65659"/>
                </a:lnTo>
                <a:lnTo>
                  <a:pt x="1621678" y="69961"/>
                </a:lnTo>
                <a:lnTo>
                  <a:pt x="1667255" y="68580"/>
                </a:lnTo>
                <a:lnTo>
                  <a:pt x="1661159" y="68580"/>
                </a:lnTo>
                <a:lnTo>
                  <a:pt x="1656587" y="64008"/>
                </a:lnTo>
                <a:lnTo>
                  <a:pt x="1656587" y="53340"/>
                </a:lnTo>
                <a:lnTo>
                  <a:pt x="1658873" y="50292"/>
                </a:lnTo>
                <a:close/>
              </a:path>
              <a:path w="3157854" h="90170">
                <a:moveTo>
                  <a:pt x="74675" y="51816"/>
                </a:moveTo>
                <a:lnTo>
                  <a:pt x="71627" y="67056"/>
                </a:lnTo>
                <a:lnTo>
                  <a:pt x="86258" y="69494"/>
                </a:lnTo>
                <a:lnTo>
                  <a:pt x="83819" y="67056"/>
                </a:lnTo>
                <a:lnTo>
                  <a:pt x="77724" y="67056"/>
                </a:lnTo>
                <a:lnTo>
                  <a:pt x="80772" y="64008"/>
                </a:lnTo>
                <a:lnTo>
                  <a:pt x="80772" y="54864"/>
                </a:lnTo>
                <a:lnTo>
                  <a:pt x="78401" y="52493"/>
                </a:lnTo>
                <a:lnTo>
                  <a:pt x="74675" y="51816"/>
                </a:lnTo>
                <a:close/>
              </a:path>
              <a:path w="3157854" h="90170">
                <a:moveTo>
                  <a:pt x="1185671" y="68580"/>
                </a:moveTo>
                <a:lnTo>
                  <a:pt x="1181099" y="68580"/>
                </a:lnTo>
                <a:lnTo>
                  <a:pt x="1180876" y="68812"/>
                </a:lnTo>
                <a:lnTo>
                  <a:pt x="1185671" y="68580"/>
                </a:lnTo>
                <a:close/>
              </a:path>
              <a:path w="3157854" h="90170">
                <a:moveTo>
                  <a:pt x="364235" y="68580"/>
                </a:moveTo>
                <a:lnTo>
                  <a:pt x="361187" y="68580"/>
                </a:lnTo>
                <a:lnTo>
                  <a:pt x="364368" y="68712"/>
                </a:lnTo>
                <a:lnTo>
                  <a:pt x="364235" y="68580"/>
                </a:lnTo>
                <a:close/>
              </a:path>
              <a:path w="3157854" h="90170">
                <a:moveTo>
                  <a:pt x="1665731" y="47243"/>
                </a:moveTo>
                <a:lnTo>
                  <a:pt x="1660942" y="47534"/>
                </a:lnTo>
                <a:lnTo>
                  <a:pt x="1656587" y="53340"/>
                </a:lnTo>
                <a:lnTo>
                  <a:pt x="1656587" y="64008"/>
                </a:lnTo>
                <a:lnTo>
                  <a:pt x="1661159" y="68580"/>
                </a:lnTo>
                <a:lnTo>
                  <a:pt x="1667255" y="68580"/>
                </a:lnTo>
                <a:lnTo>
                  <a:pt x="1665731" y="47243"/>
                </a:lnTo>
                <a:close/>
              </a:path>
              <a:path w="3157854" h="90170">
                <a:moveTo>
                  <a:pt x="1711267" y="45904"/>
                </a:moveTo>
                <a:lnTo>
                  <a:pt x="1665731" y="47243"/>
                </a:lnTo>
                <a:lnTo>
                  <a:pt x="1667255" y="68580"/>
                </a:lnTo>
                <a:lnTo>
                  <a:pt x="1671970" y="68437"/>
                </a:lnTo>
                <a:lnTo>
                  <a:pt x="1676399" y="64008"/>
                </a:lnTo>
                <a:lnTo>
                  <a:pt x="1676399" y="53340"/>
                </a:lnTo>
                <a:lnTo>
                  <a:pt x="1671827" y="47243"/>
                </a:lnTo>
                <a:lnTo>
                  <a:pt x="1709927" y="47243"/>
                </a:lnTo>
                <a:lnTo>
                  <a:pt x="1711267" y="45904"/>
                </a:lnTo>
                <a:close/>
              </a:path>
              <a:path w="3157854" h="90170">
                <a:moveTo>
                  <a:pt x="1671970" y="68437"/>
                </a:moveTo>
                <a:lnTo>
                  <a:pt x="1667255" y="68580"/>
                </a:lnTo>
                <a:lnTo>
                  <a:pt x="1671827" y="68580"/>
                </a:lnTo>
                <a:lnTo>
                  <a:pt x="1671970" y="68437"/>
                </a:lnTo>
                <a:close/>
              </a:path>
              <a:path w="3157854" h="90170">
                <a:moveTo>
                  <a:pt x="1709927" y="47243"/>
                </a:moveTo>
                <a:lnTo>
                  <a:pt x="1671827" y="47243"/>
                </a:lnTo>
                <a:lnTo>
                  <a:pt x="1676399" y="53340"/>
                </a:lnTo>
                <a:lnTo>
                  <a:pt x="1676399" y="64008"/>
                </a:lnTo>
                <a:lnTo>
                  <a:pt x="1671970" y="68437"/>
                </a:lnTo>
                <a:lnTo>
                  <a:pt x="1717547" y="67056"/>
                </a:lnTo>
                <a:lnTo>
                  <a:pt x="1711451" y="67056"/>
                </a:lnTo>
                <a:lnTo>
                  <a:pt x="1706948" y="62677"/>
                </a:lnTo>
                <a:lnTo>
                  <a:pt x="1706879" y="50292"/>
                </a:lnTo>
                <a:lnTo>
                  <a:pt x="1709927" y="47243"/>
                </a:lnTo>
                <a:close/>
              </a:path>
              <a:path w="3157854" h="90170">
                <a:moveTo>
                  <a:pt x="330707" y="67056"/>
                </a:moveTo>
                <a:lnTo>
                  <a:pt x="327659" y="67056"/>
                </a:lnTo>
                <a:lnTo>
                  <a:pt x="330931" y="67204"/>
                </a:lnTo>
                <a:lnTo>
                  <a:pt x="330707" y="67056"/>
                </a:lnTo>
                <a:close/>
              </a:path>
              <a:path w="3157854" h="90170">
                <a:moveTo>
                  <a:pt x="1243583" y="67056"/>
                </a:moveTo>
                <a:lnTo>
                  <a:pt x="1239011" y="67056"/>
                </a:lnTo>
                <a:lnTo>
                  <a:pt x="1243583" y="67056"/>
                </a:lnTo>
                <a:close/>
              </a:path>
              <a:path w="3157854" h="90170">
                <a:moveTo>
                  <a:pt x="69450" y="66620"/>
                </a:moveTo>
                <a:lnTo>
                  <a:pt x="70103" y="67056"/>
                </a:lnTo>
                <a:lnTo>
                  <a:pt x="71627" y="67056"/>
                </a:lnTo>
                <a:lnTo>
                  <a:pt x="69450" y="66620"/>
                </a:lnTo>
                <a:close/>
              </a:path>
              <a:path w="3157854" h="90170">
                <a:moveTo>
                  <a:pt x="74675" y="51816"/>
                </a:moveTo>
                <a:lnTo>
                  <a:pt x="70103" y="51816"/>
                </a:lnTo>
                <a:lnTo>
                  <a:pt x="65531" y="54864"/>
                </a:lnTo>
                <a:lnTo>
                  <a:pt x="65531" y="64008"/>
                </a:lnTo>
                <a:lnTo>
                  <a:pt x="69450" y="66620"/>
                </a:lnTo>
                <a:lnTo>
                  <a:pt x="71627" y="67056"/>
                </a:lnTo>
                <a:lnTo>
                  <a:pt x="74675" y="51816"/>
                </a:lnTo>
                <a:close/>
              </a:path>
              <a:path w="3157854" h="90170">
                <a:moveTo>
                  <a:pt x="78401" y="52493"/>
                </a:moveTo>
                <a:lnTo>
                  <a:pt x="80772" y="54864"/>
                </a:lnTo>
                <a:lnTo>
                  <a:pt x="80772" y="64008"/>
                </a:lnTo>
                <a:lnTo>
                  <a:pt x="77724" y="67056"/>
                </a:lnTo>
                <a:lnTo>
                  <a:pt x="83819" y="67056"/>
                </a:lnTo>
                <a:lnTo>
                  <a:pt x="82423" y="65659"/>
                </a:lnTo>
                <a:lnTo>
                  <a:pt x="82296" y="57912"/>
                </a:lnTo>
                <a:lnTo>
                  <a:pt x="86867" y="54864"/>
                </a:lnTo>
                <a:lnTo>
                  <a:pt x="91439" y="54864"/>
                </a:lnTo>
                <a:lnTo>
                  <a:pt x="78401" y="52493"/>
                </a:lnTo>
                <a:close/>
              </a:path>
              <a:path w="3157854" h="90170">
                <a:moveTo>
                  <a:pt x="1716027" y="45764"/>
                </a:moveTo>
                <a:lnTo>
                  <a:pt x="1711267" y="45904"/>
                </a:lnTo>
                <a:lnTo>
                  <a:pt x="1706879" y="50292"/>
                </a:lnTo>
                <a:lnTo>
                  <a:pt x="1706948" y="62677"/>
                </a:lnTo>
                <a:lnTo>
                  <a:pt x="1711451" y="67056"/>
                </a:lnTo>
                <a:lnTo>
                  <a:pt x="1717547" y="67056"/>
                </a:lnTo>
                <a:lnTo>
                  <a:pt x="1716027" y="45764"/>
                </a:lnTo>
                <a:close/>
              </a:path>
              <a:path w="3157854" h="90170">
                <a:moveTo>
                  <a:pt x="1717547" y="45720"/>
                </a:moveTo>
                <a:lnTo>
                  <a:pt x="1716027" y="45764"/>
                </a:lnTo>
                <a:lnTo>
                  <a:pt x="1717547" y="67056"/>
                </a:lnTo>
                <a:lnTo>
                  <a:pt x="1717547" y="45720"/>
                </a:lnTo>
                <a:close/>
              </a:path>
              <a:path w="3157854" h="90170">
                <a:moveTo>
                  <a:pt x="1722119" y="45720"/>
                </a:moveTo>
                <a:lnTo>
                  <a:pt x="1717547" y="45720"/>
                </a:lnTo>
                <a:lnTo>
                  <a:pt x="1717547" y="67056"/>
                </a:lnTo>
                <a:lnTo>
                  <a:pt x="1722580" y="66720"/>
                </a:lnTo>
                <a:lnTo>
                  <a:pt x="1728125" y="62677"/>
                </a:lnTo>
                <a:lnTo>
                  <a:pt x="1728215" y="50292"/>
                </a:lnTo>
                <a:lnTo>
                  <a:pt x="1722119" y="45720"/>
                </a:lnTo>
                <a:close/>
              </a:path>
              <a:path w="3157854" h="90170">
                <a:moveTo>
                  <a:pt x="1722580" y="66720"/>
                </a:moveTo>
                <a:lnTo>
                  <a:pt x="1717547" y="67056"/>
                </a:lnTo>
                <a:lnTo>
                  <a:pt x="1722119" y="67056"/>
                </a:lnTo>
                <a:lnTo>
                  <a:pt x="1722580" y="66720"/>
                </a:lnTo>
                <a:close/>
              </a:path>
              <a:path w="3157854" h="90170">
                <a:moveTo>
                  <a:pt x="1754167" y="45720"/>
                </a:moveTo>
                <a:lnTo>
                  <a:pt x="1722119" y="45720"/>
                </a:lnTo>
                <a:lnTo>
                  <a:pt x="1728215" y="50292"/>
                </a:lnTo>
                <a:lnTo>
                  <a:pt x="1728125" y="62677"/>
                </a:lnTo>
                <a:lnTo>
                  <a:pt x="1722580" y="66720"/>
                </a:lnTo>
                <a:lnTo>
                  <a:pt x="1763267" y="64008"/>
                </a:lnTo>
                <a:lnTo>
                  <a:pt x="1757171" y="64008"/>
                </a:lnTo>
                <a:lnTo>
                  <a:pt x="1752599" y="59436"/>
                </a:lnTo>
                <a:lnTo>
                  <a:pt x="1752599" y="47243"/>
                </a:lnTo>
                <a:lnTo>
                  <a:pt x="1754167" y="45720"/>
                </a:lnTo>
                <a:close/>
              </a:path>
              <a:path w="3157854" h="90170">
                <a:moveTo>
                  <a:pt x="59436" y="48768"/>
                </a:moveTo>
                <a:lnTo>
                  <a:pt x="56387" y="64008"/>
                </a:lnTo>
                <a:lnTo>
                  <a:pt x="69450" y="66620"/>
                </a:lnTo>
                <a:lnTo>
                  <a:pt x="65531" y="64008"/>
                </a:lnTo>
                <a:lnTo>
                  <a:pt x="60960" y="64008"/>
                </a:lnTo>
                <a:lnTo>
                  <a:pt x="65531" y="60960"/>
                </a:lnTo>
                <a:lnTo>
                  <a:pt x="65531" y="51816"/>
                </a:lnTo>
                <a:lnTo>
                  <a:pt x="61613" y="49203"/>
                </a:lnTo>
                <a:lnTo>
                  <a:pt x="59436" y="48768"/>
                </a:lnTo>
                <a:close/>
              </a:path>
              <a:path w="3157854" h="90170">
                <a:moveTo>
                  <a:pt x="1299971" y="65532"/>
                </a:moveTo>
                <a:lnTo>
                  <a:pt x="1295399" y="65532"/>
                </a:lnTo>
                <a:lnTo>
                  <a:pt x="1299971" y="65532"/>
                </a:lnTo>
                <a:close/>
              </a:path>
              <a:path w="3157854" h="90170">
                <a:moveTo>
                  <a:pt x="297179" y="64008"/>
                </a:moveTo>
                <a:lnTo>
                  <a:pt x="294131" y="64008"/>
                </a:lnTo>
                <a:lnTo>
                  <a:pt x="297484" y="64312"/>
                </a:lnTo>
                <a:lnTo>
                  <a:pt x="297179" y="64008"/>
                </a:lnTo>
                <a:close/>
              </a:path>
              <a:path w="3157854" h="90170">
                <a:moveTo>
                  <a:pt x="52324" y="62992"/>
                </a:moveTo>
                <a:lnTo>
                  <a:pt x="53339" y="64008"/>
                </a:lnTo>
                <a:lnTo>
                  <a:pt x="54863" y="64008"/>
                </a:lnTo>
                <a:lnTo>
                  <a:pt x="52324" y="62992"/>
                </a:lnTo>
                <a:close/>
              </a:path>
              <a:path w="3157854" h="90170">
                <a:moveTo>
                  <a:pt x="59436" y="48768"/>
                </a:moveTo>
                <a:lnTo>
                  <a:pt x="53339" y="48768"/>
                </a:lnTo>
                <a:lnTo>
                  <a:pt x="50291" y="51816"/>
                </a:lnTo>
                <a:lnTo>
                  <a:pt x="50291" y="60960"/>
                </a:lnTo>
                <a:lnTo>
                  <a:pt x="52324" y="62992"/>
                </a:lnTo>
                <a:lnTo>
                  <a:pt x="54863" y="64008"/>
                </a:lnTo>
                <a:lnTo>
                  <a:pt x="59436" y="48768"/>
                </a:lnTo>
                <a:close/>
              </a:path>
              <a:path w="3157854" h="90170">
                <a:moveTo>
                  <a:pt x="59436" y="48768"/>
                </a:moveTo>
                <a:lnTo>
                  <a:pt x="54863" y="64008"/>
                </a:lnTo>
                <a:lnTo>
                  <a:pt x="56387" y="64008"/>
                </a:lnTo>
                <a:lnTo>
                  <a:pt x="59436" y="48768"/>
                </a:lnTo>
                <a:close/>
              </a:path>
              <a:path w="3157854" h="90170">
                <a:moveTo>
                  <a:pt x="65531" y="60960"/>
                </a:moveTo>
                <a:lnTo>
                  <a:pt x="60960" y="64008"/>
                </a:lnTo>
                <a:lnTo>
                  <a:pt x="65531" y="64008"/>
                </a:lnTo>
                <a:lnTo>
                  <a:pt x="65531" y="60960"/>
                </a:lnTo>
                <a:close/>
              </a:path>
              <a:path w="3157854" h="90170">
                <a:moveTo>
                  <a:pt x="1763267" y="42799"/>
                </a:moveTo>
                <a:lnTo>
                  <a:pt x="1756757" y="43201"/>
                </a:lnTo>
                <a:lnTo>
                  <a:pt x="1752599" y="47243"/>
                </a:lnTo>
                <a:lnTo>
                  <a:pt x="1752599" y="59436"/>
                </a:lnTo>
                <a:lnTo>
                  <a:pt x="1757171" y="64008"/>
                </a:lnTo>
                <a:lnTo>
                  <a:pt x="1763267" y="64008"/>
                </a:lnTo>
                <a:lnTo>
                  <a:pt x="1763267" y="42799"/>
                </a:lnTo>
                <a:close/>
              </a:path>
              <a:path w="3157854" h="90170">
                <a:moveTo>
                  <a:pt x="1805697" y="39947"/>
                </a:moveTo>
                <a:lnTo>
                  <a:pt x="1763267" y="42799"/>
                </a:lnTo>
                <a:lnTo>
                  <a:pt x="1763267" y="64008"/>
                </a:lnTo>
                <a:lnTo>
                  <a:pt x="1769770" y="63601"/>
                </a:lnTo>
                <a:lnTo>
                  <a:pt x="1773935" y="59436"/>
                </a:lnTo>
                <a:lnTo>
                  <a:pt x="1773935" y="47243"/>
                </a:lnTo>
                <a:lnTo>
                  <a:pt x="1769363" y="42799"/>
                </a:lnTo>
                <a:lnTo>
                  <a:pt x="1803558" y="42799"/>
                </a:lnTo>
                <a:lnTo>
                  <a:pt x="1805697" y="39947"/>
                </a:lnTo>
                <a:close/>
              </a:path>
              <a:path w="3157854" h="90170">
                <a:moveTo>
                  <a:pt x="1769770" y="63601"/>
                </a:moveTo>
                <a:lnTo>
                  <a:pt x="1763267" y="64008"/>
                </a:lnTo>
                <a:lnTo>
                  <a:pt x="1769363" y="64008"/>
                </a:lnTo>
                <a:lnTo>
                  <a:pt x="1769770" y="63601"/>
                </a:lnTo>
                <a:close/>
              </a:path>
              <a:path w="3157854" h="90170">
                <a:moveTo>
                  <a:pt x="1803558" y="42799"/>
                </a:moveTo>
                <a:lnTo>
                  <a:pt x="1769363" y="42799"/>
                </a:lnTo>
                <a:lnTo>
                  <a:pt x="1773935" y="47243"/>
                </a:lnTo>
                <a:lnTo>
                  <a:pt x="1773935" y="59436"/>
                </a:lnTo>
                <a:lnTo>
                  <a:pt x="1769770" y="63601"/>
                </a:lnTo>
                <a:lnTo>
                  <a:pt x="1812035" y="60960"/>
                </a:lnTo>
                <a:lnTo>
                  <a:pt x="1805939" y="60960"/>
                </a:lnTo>
                <a:lnTo>
                  <a:pt x="1801367" y="56388"/>
                </a:lnTo>
                <a:lnTo>
                  <a:pt x="1801367" y="45720"/>
                </a:lnTo>
                <a:lnTo>
                  <a:pt x="1803558" y="42799"/>
                </a:lnTo>
                <a:close/>
              </a:path>
              <a:path w="3157854" h="90170">
                <a:moveTo>
                  <a:pt x="45540" y="44599"/>
                </a:moveTo>
                <a:lnTo>
                  <a:pt x="39624" y="57912"/>
                </a:lnTo>
                <a:lnTo>
                  <a:pt x="52324" y="62992"/>
                </a:lnTo>
                <a:lnTo>
                  <a:pt x="50291" y="60960"/>
                </a:lnTo>
                <a:lnTo>
                  <a:pt x="50291" y="59436"/>
                </a:lnTo>
                <a:lnTo>
                  <a:pt x="47243" y="59436"/>
                </a:lnTo>
                <a:lnTo>
                  <a:pt x="50291" y="54864"/>
                </a:lnTo>
                <a:lnTo>
                  <a:pt x="50291" y="47243"/>
                </a:lnTo>
                <a:lnTo>
                  <a:pt x="48550" y="45502"/>
                </a:lnTo>
                <a:lnTo>
                  <a:pt x="45540" y="44599"/>
                </a:lnTo>
                <a:close/>
              </a:path>
              <a:path w="3157854" h="90170">
                <a:moveTo>
                  <a:pt x="1356359" y="62611"/>
                </a:moveTo>
                <a:lnTo>
                  <a:pt x="1351787" y="62611"/>
                </a:lnTo>
                <a:lnTo>
                  <a:pt x="1351530" y="62861"/>
                </a:lnTo>
                <a:lnTo>
                  <a:pt x="1356359" y="62611"/>
                </a:lnTo>
                <a:close/>
              </a:path>
              <a:path w="3157854" h="90170">
                <a:moveTo>
                  <a:pt x="236219" y="62611"/>
                </a:moveTo>
                <a:lnTo>
                  <a:pt x="233171" y="62611"/>
                </a:lnTo>
                <a:lnTo>
                  <a:pt x="236438" y="62820"/>
                </a:lnTo>
                <a:lnTo>
                  <a:pt x="236219" y="62611"/>
                </a:lnTo>
                <a:close/>
              </a:path>
              <a:path w="3157854" h="90170">
                <a:moveTo>
                  <a:pt x="233171" y="62611"/>
                </a:moveTo>
                <a:lnTo>
                  <a:pt x="231647" y="62611"/>
                </a:lnTo>
                <a:lnTo>
                  <a:pt x="233165" y="62677"/>
                </a:lnTo>
                <a:close/>
              </a:path>
              <a:path w="3157854" h="90170">
                <a:moveTo>
                  <a:pt x="208787" y="60960"/>
                </a:moveTo>
                <a:lnTo>
                  <a:pt x="204215" y="60960"/>
                </a:lnTo>
                <a:lnTo>
                  <a:pt x="209064" y="61236"/>
                </a:lnTo>
                <a:lnTo>
                  <a:pt x="208787" y="60960"/>
                </a:lnTo>
                <a:close/>
              </a:path>
              <a:path w="3157854" h="90170">
                <a:moveTo>
                  <a:pt x="1810511" y="39624"/>
                </a:moveTo>
                <a:lnTo>
                  <a:pt x="1805697" y="39947"/>
                </a:lnTo>
                <a:lnTo>
                  <a:pt x="1801367" y="45720"/>
                </a:lnTo>
                <a:lnTo>
                  <a:pt x="1801367" y="56388"/>
                </a:lnTo>
                <a:lnTo>
                  <a:pt x="1805939" y="60960"/>
                </a:lnTo>
                <a:lnTo>
                  <a:pt x="1812035" y="60960"/>
                </a:lnTo>
                <a:lnTo>
                  <a:pt x="1810511" y="39624"/>
                </a:lnTo>
                <a:close/>
              </a:path>
              <a:path w="3157854" h="90170">
                <a:moveTo>
                  <a:pt x="1852890" y="36975"/>
                </a:moveTo>
                <a:lnTo>
                  <a:pt x="1810511" y="39624"/>
                </a:lnTo>
                <a:lnTo>
                  <a:pt x="1812035" y="60960"/>
                </a:lnTo>
                <a:lnTo>
                  <a:pt x="1816912" y="60655"/>
                </a:lnTo>
                <a:lnTo>
                  <a:pt x="1821179" y="56388"/>
                </a:lnTo>
                <a:lnTo>
                  <a:pt x="1821179" y="45720"/>
                </a:lnTo>
                <a:lnTo>
                  <a:pt x="1816607" y="39624"/>
                </a:lnTo>
                <a:lnTo>
                  <a:pt x="1850944" y="39624"/>
                </a:lnTo>
                <a:lnTo>
                  <a:pt x="1852890" y="36975"/>
                </a:lnTo>
                <a:close/>
              </a:path>
              <a:path w="3157854" h="90170">
                <a:moveTo>
                  <a:pt x="1816912" y="60655"/>
                </a:moveTo>
                <a:lnTo>
                  <a:pt x="1812035" y="60960"/>
                </a:lnTo>
                <a:lnTo>
                  <a:pt x="1816607" y="60960"/>
                </a:lnTo>
                <a:lnTo>
                  <a:pt x="1816912" y="60655"/>
                </a:lnTo>
                <a:close/>
              </a:path>
              <a:path w="3157854" h="90170">
                <a:moveTo>
                  <a:pt x="1850944" y="39624"/>
                </a:moveTo>
                <a:lnTo>
                  <a:pt x="1816607" y="39624"/>
                </a:lnTo>
                <a:lnTo>
                  <a:pt x="1821179" y="45720"/>
                </a:lnTo>
                <a:lnTo>
                  <a:pt x="1821179" y="56388"/>
                </a:lnTo>
                <a:lnTo>
                  <a:pt x="1816912" y="60655"/>
                </a:lnTo>
                <a:lnTo>
                  <a:pt x="1860285" y="57944"/>
                </a:lnTo>
                <a:lnTo>
                  <a:pt x="1859279" y="57912"/>
                </a:lnTo>
                <a:lnTo>
                  <a:pt x="1853183" y="57912"/>
                </a:lnTo>
                <a:lnTo>
                  <a:pt x="1848611" y="53340"/>
                </a:lnTo>
                <a:lnTo>
                  <a:pt x="1848611" y="42799"/>
                </a:lnTo>
                <a:lnTo>
                  <a:pt x="1850944" y="39624"/>
                </a:lnTo>
                <a:close/>
              </a:path>
              <a:path w="3157854" h="90170">
                <a:moveTo>
                  <a:pt x="182879" y="59436"/>
                </a:moveTo>
                <a:lnTo>
                  <a:pt x="178307" y="59436"/>
                </a:lnTo>
                <a:lnTo>
                  <a:pt x="183066" y="59715"/>
                </a:lnTo>
                <a:lnTo>
                  <a:pt x="182879" y="59436"/>
                </a:lnTo>
                <a:close/>
              </a:path>
              <a:path w="3157854" h="90170">
                <a:moveTo>
                  <a:pt x="36068" y="56388"/>
                </a:moveTo>
                <a:lnTo>
                  <a:pt x="38100" y="59436"/>
                </a:lnTo>
                <a:lnTo>
                  <a:pt x="43434" y="59436"/>
                </a:lnTo>
                <a:lnTo>
                  <a:pt x="39624" y="57912"/>
                </a:lnTo>
                <a:lnTo>
                  <a:pt x="36068" y="56388"/>
                </a:lnTo>
                <a:close/>
              </a:path>
              <a:path w="3157854" h="90170">
                <a:moveTo>
                  <a:pt x="50291" y="54864"/>
                </a:moveTo>
                <a:lnTo>
                  <a:pt x="47243" y="59436"/>
                </a:lnTo>
                <a:lnTo>
                  <a:pt x="50291" y="59436"/>
                </a:lnTo>
                <a:lnTo>
                  <a:pt x="50291" y="54864"/>
                </a:lnTo>
                <a:close/>
              </a:path>
              <a:path w="3157854" h="90170">
                <a:moveTo>
                  <a:pt x="1900224" y="59232"/>
                </a:moveTo>
                <a:lnTo>
                  <a:pt x="1900427" y="59436"/>
                </a:lnTo>
                <a:lnTo>
                  <a:pt x="1906523" y="59436"/>
                </a:lnTo>
                <a:lnTo>
                  <a:pt x="1900224" y="59232"/>
                </a:lnTo>
                <a:close/>
              </a:path>
              <a:path w="3157854" h="90170">
                <a:moveTo>
                  <a:pt x="1906523" y="38100"/>
                </a:moveTo>
                <a:lnTo>
                  <a:pt x="1900427" y="38100"/>
                </a:lnTo>
                <a:lnTo>
                  <a:pt x="1895855" y="42799"/>
                </a:lnTo>
                <a:lnTo>
                  <a:pt x="1895855" y="54864"/>
                </a:lnTo>
                <a:lnTo>
                  <a:pt x="1900224" y="59232"/>
                </a:lnTo>
                <a:lnTo>
                  <a:pt x="1906523" y="59436"/>
                </a:lnTo>
                <a:lnTo>
                  <a:pt x="1906523" y="38100"/>
                </a:lnTo>
                <a:close/>
              </a:path>
              <a:path w="3157854" h="90170">
                <a:moveTo>
                  <a:pt x="1947345" y="35378"/>
                </a:moveTo>
                <a:lnTo>
                  <a:pt x="1906523" y="38100"/>
                </a:lnTo>
                <a:lnTo>
                  <a:pt x="1906523" y="59436"/>
                </a:lnTo>
                <a:lnTo>
                  <a:pt x="1913040" y="59015"/>
                </a:lnTo>
                <a:lnTo>
                  <a:pt x="1917191" y="54864"/>
                </a:lnTo>
                <a:lnTo>
                  <a:pt x="1917191" y="42799"/>
                </a:lnTo>
                <a:lnTo>
                  <a:pt x="1912619" y="38100"/>
                </a:lnTo>
                <a:lnTo>
                  <a:pt x="1944623" y="38100"/>
                </a:lnTo>
                <a:lnTo>
                  <a:pt x="1947345" y="35378"/>
                </a:lnTo>
                <a:close/>
              </a:path>
              <a:path w="3157854" h="90170">
                <a:moveTo>
                  <a:pt x="1913040" y="59015"/>
                </a:moveTo>
                <a:lnTo>
                  <a:pt x="1906523" y="59436"/>
                </a:lnTo>
                <a:lnTo>
                  <a:pt x="1912619" y="59436"/>
                </a:lnTo>
                <a:lnTo>
                  <a:pt x="1913040" y="59015"/>
                </a:lnTo>
                <a:close/>
              </a:path>
              <a:path w="3157854" h="90170">
                <a:moveTo>
                  <a:pt x="1859279" y="36576"/>
                </a:moveTo>
                <a:lnTo>
                  <a:pt x="1860803" y="57912"/>
                </a:lnTo>
                <a:lnTo>
                  <a:pt x="1860285" y="57944"/>
                </a:lnTo>
                <a:lnTo>
                  <a:pt x="1900224" y="59232"/>
                </a:lnTo>
                <a:lnTo>
                  <a:pt x="1898903" y="57912"/>
                </a:lnTo>
                <a:lnTo>
                  <a:pt x="1865375" y="57912"/>
                </a:lnTo>
                <a:lnTo>
                  <a:pt x="1869947" y="53340"/>
                </a:lnTo>
                <a:lnTo>
                  <a:pt x="1869947" y="42799"/>
                </a:lnTo>
                <a:lnTo>
                  <a:pt x="1865523" y="36777"/>
                </a:lnTo>
                <a:lnTo>
                  <a:pt x="1859279" y="36576"/>
                </a:lnTo>
                <a:close/>
              </a:path>
              <a:path w="3157854" h="90170">
                <a:moveTo>
                  <a:pt x="1944623" y="38100"/>
                </a:moveTo>
                <a:lnTo>
                  <a:pt x="1912619" y="38100"/>
                </a:lnTo>
                <a:lnTo>
                  <a:pt x="1917191" y="42799"/>
                </a:lnTo>
                <a:lnTo>
                  <a:pt x="1917191" y="54864"/>
                </a:lnTo>
                <a:lnTo>
                  <a:pt x="1913040" y="59015"/>
                </a:lnTo>
                <a:lnTo>
                  <a:pt x="1953767" y="56388"/>
                </a:lnTo>
                <a:lnTo>
                  <a:pt x="1947671" y="56388"/>
                </a:lnTo>
                <a:lnTo>
                  <a:pt x="1943099" y="51816"/>
                </a:lnTo>
                <a:lnTo>
                  <a:pt x="1943099" y="39624"/>
                </a:lnTo>
                <a:lnTo>
                  <a:pt x="1944623" y="38100"/>
                </a:lnTo>
                <a:close/>
              </a:path>
              <a:path w="3157854" h="90170">
                <a:moveTo>
                  <a:pt x="1463039" y="57912"/>
                </a:moveTo>
                <a:lnTo>
                  <a:pt x="1458467" y="57912"/>
                </a:lnTo>
                <a:lnTo>
                  <a:pt x="1458052" y="58339"/>
                </a:lnTo>
                <a:lnTo>
                  <a:pt x="1463039" y="57912"/>
                </a:lnTo>
                <a:close/>
              </a:path>
              <a:path w="3157854" h="90170">
                <a:moveTo>
                  <a:pt x="1859279" y="36576"/>
                </a:moveTo>
                <a:lnTo>
                  <a:pt x="1859279" y="57912"/>
                </a:lnTo>
                <a:lnTo>
                  <a:pt x="1860285" y="57944"/>
                </a:lnTo>
                <a:lnTo>
                  <a:pt x="1860803" y="57912"/>
                </a:lnTo>
                <a:lnTo>
                  <a:pt x="1859279" y="36576"/>
                </a:lnTo>
                <a:close/>
              </a:path>
              <a:path w="3157854" h="90170">
                <a:moveTo>
                  <a:pt x="35051" y="39624"/>
                </a:moveTo>
                <a:lnTo>
                  <a:pt x="39624" y="42799"/>
                </a:lnTo>
                <a:lnTo>
                  <a:pt x="39624" y="50292"/>
                </a:lnTo>
                <a:lnTo>
                  <a:pt x="35051" y="54864"/>
                </a:lnTo>
                <a:lnTo>
                  <a:pt x="36068" y="56388"/>
                </a:lnTo>
                <a:lnTo>
                  <a:pt x="39624" y="57912"/>
                </a:lnTo>
                <a:lnTo>
                  <a:pt x="44196" y="44196"/>
                </a:lnTo>
                <a:lnTo>
                  <a:pt x="45719" y="44196"/>
                </a:lnTo>
                <a:lnTo>
                  <a:pt x="35051" y="39624"/>
                </a:lnTo>
                <a:close/>
              </a:path>
              <a:path w="3157854" h="90170">
                <a:moveTo>
                  <a:pt x="44196" y="44196"/>
                </a:moveTo>
                <a:lnTo>
                  <a:pt x="39624" y="57912"/>
                </a:lnTo>
                <a:lnTo>
                  <a:pt x="45540" y="44599"/>
                </a:lnTo>
                <a:lnTo>
                  <a:pt x="44196" y="44196"/>
                </a:lnTo>
                <a:close/>
              </a:path>
              <a:path w="3157854" h="90170">
                <a:moveTo>
                  <a:pt x="1859279" y="36576"/>
                </a:moveTo>
                <a:lnTo>
                  <a:pt x="1852890" y="36975"/>
                </a:lnTo>
                <a:lnTo>
                  <a:pt x="1848611" y="42799"/>
                </a:lnTo>
                <a:lnTo>
                  <a:pt x="1848611" y="53340"/>
                </a:lnTo>
                <a:lnTo>
                  <a:pt x="1853183" y="57912"/>
                </a:lnTo>
                <a:lnTo>
                  <a:pt x="1859279" y="57912"/>
                </a:lnTo>
                <a:lnTo>
                  <a:pt x="1859279" y="36576"/>
                </a:lnTo>
                <a:close/>
              </a:path>
              <a:path w="3157854" h="90170">
                <a:moveTo>
                  <a:pt x="1865523" y="36777"/>
                </a:moveTo>
                <a:lnTo>
                  <a:pt x="1869947" y="42799"/>
                </a:lnTo>
                <a:lnTo>
                  <a:pt x="1869947" y="53340"/>
                </a:lnTo>
                <a:lnTo>
                  <a:pt x="1865375" y="57912"/>
                </a:lnTo>
                <a:lnTo>
                  <a:pt x="1898903" y="57912"/>
                </a:lnTo>
                <a:lnTo>
                  <a:pt x="1895855" y="54864"/>
                </a:lnTo>
                <a:lnTo>
                  <a:pt x="1895855" y="42799"/>
                </a:lnTo>
                <a:lnTo>
                  <a:pt x="1900427" y="38100"/>
                </a:lnTo>
                <a:lnTo>
                  <a:pt x="1906523" y="38100"/>
                </a:lnTo>
                <a:lnTo>
                  <a:pt x="1865523" y="36777"/>
                </a:lnTo>
                <a:close/>
              </a:path>
              <a:path w="3157854" h="90170">
                <a:moveTo>
                  <a:pt x="137160" y="56388"/>
                </a:moveTo>
                <a:lnTo>
                  <a:pt x="132587" y="56388"/>
                </a:lnTo>
                <a:lnTo>
                  <a:pt x="137606" y="57057"/>
                </a:lnTo>
                <a:lnTo>
                  <a:pt x="137160" y="56388"/>
                </a:lnTo>
                <a:close/>
              </a:path>
              <a:path w="3157854" h="90170">
                <a:moveTo>
                  <a:pt x="35051" y="39624"/>
                </a:moveTo>
                <a:lnTo>
                  <a:pt x="34877" y="40015"/>
                </a:lnTo>
                <a:lnTo>
                  <a:pt x="36575" y="41148"/>
                </a:lnTo>
                <a:lnTo>
                  <a:pt x="31172" y="48352"/>
                </a:lnTo>
                <a:lnTo>
                  <a:pt x="28955" y="53340"/>
                </a:lnTo>
                <a:lnTo>
                  <a:pt x="36068" y="56388"/>
                </a:lnTo>
                <a:lnTo>
                  <a:pt x="35051" y="54864"/>
                </a:lnTo>
                <a:lnTo>
                  <a:pt x="35051" y="47243"/>
                </a:lnTo>
                <a:lnTo>
                  <a:pt x="38100" y="44196"/>
                </a:lnTo>
                <a:lnTo>
                  <a:pt x="39624" y="44196"/>
                </a:lnTo>
                <a:lnTo>
                  <a:pt x="39624" y="42799"/>
                </a:lnTo>
                <a:lnTo>
                  <a:pt x="35051" y="39624"/>
                </a:lnTo>
                <a:close/>
              </a:path>
              <a:path w="3157854" h="90170">
                <a:moveTo>
                  <a:pt x="1952243" y="35052"/>
                </a:moveTo>
                <a:lnTo>
                  <a:pt x="1947345" y="35378"/>
                </a:lnTo>
                <a:lnTo>
                  <a:pt x="1943099" y="39624"/>
                </a:lnTo>
                <a:lnTo>
                  <a:pt x="1943099" y="51816"/>
                </a:lnTo>
                <a:lnTo>
                  <a:pt x="1947671" y="56388"/>
                </a:lnTo>
                <a:lnTo>
                  <a:pt x="1953767" y="56388"/>
                </a:lnTo>
                <a:lnTo>
                  <a:pt x="1952243" y="35052"/>
                </a:lnTo>
                <a:close/>
              </a:path>
              <a:path w="3157854" h="90170">
                <a:moveTo>
                  <a:pt x="1994600" y="32319"/>
                </a:moveTo>
                <a:lnTo>
                  <a:pt x="1952243" y="35052"/>
                </a:lnTo>
                <a:lnTo>
                  <a:pt x="1953767" y="56388"/>
                </a:lnTo>
                <a:lnTo>
                  <a:pt x="1960284" y="55967"/>
                </a:lnTo>
                <a:lnTo>
                  <a:pt x="1964435" y="51816"/>
                </a:lnTo>
                <a:lnTo>
                  <a:pt x="1964435" y="39624"/>
                </a:lnTo>
                <a:lnTo>
                  <a:pt x="1959863" y="35052"/>
                </a:lnTo>
                <a:lnTo>
                  <a:pt x="1991867" y="35052"/>
                </a:lnTo>
                <a:lnTo>
                  <a:pt x="1994600" y="32319"/>
                </a:lnTo>
                <a:close/>
              </a:path>
              <a:path w="3157854" h="90170">
                <a:moveTo>
                  <a:pt x="1960284" y="55967"/>
                </a:moveTo>
                <a:lnTo>
                  <a:pt x="1953767" y="56388"/>
                </a:lnTo>
                <a:lnTo>
                  <a:pt x="1959863" y="56388"/>
                </a:lnTo>
                <a:lnTo>
                  <a:pt x="1960284" y="55967"/>
                </a:lnTo>
                <a:close/>
              </a:path>
              <a:path w="3157854" h="90170">
                <a:moveTo>
                  <a:pt x="1991867" y="35052"/>
                </a:moveTo>
                <a:lnTo>
                  <a:pt x="1959863" y="35052"/>
                </a:lnTo>
                <a:lnTo>
                  <a:pt x="1964435" y="39624"/>
                </a:lnTo>
                <a:lnTo>
                  <a:pt x="1964435" y="51816"/>
                </a:lnTo>
                <a:lnTo>
                  <a:pt x="1960284" y="55967"/>
                </a:lnTo>
                <a:lnTo>
                  <a:pt x="2001011" y="53340"/>
                </a:lnTo>
                <a:lnTo>
                  <a:pt x="1994915" y="53340"/>
                </a:lnTo>
                <a:lnTo>
                  <a:pt x="1990343" y="48768"/>
                </a:lnTo>
                <a:lnTo>
                  <a:pt x="1990343" y="36576"/>
                </a:lnTo>
                <a:lnTo>
                  <a:pt x="1991867" y="35052"/>
                </a:lnTo>
                <a:close/>
              </a:path>
              <a:path w="3157854" h="90170">
                <a:moveTo>
                  <a:pt x="1514855" y="54864"/>
                </a:moveTo>
                <a:lnTo>
                  <a:pt x="1508759" y="54864"/>
                </a:lnTo>
                <a:lnTo>
                  <a:pt x="1508511" y="55237"/>
                </a:lnTo>
                <a:lnTo>
                  <a:pt x="1514855" y="54864"/>
                </a:lnTo>
                <a:close/>
              </a:path>
              <a:path w="3157854" h="90170">
                <a:moveTo>
                  <a:pt x="94487" y="54864"/>
                </a:moveTo>
                <a:lnTo>
                  <a:pt x="91439" y="54864"/>
                </a:lnTo>
                <a:lnTo>
                  <a:pt x="94885" y="55129"/>
                </a:lnTo>
                <a:lnTo>
                  <a:pt x="94487" y="54864"/>
                </a:lnTo>
                <a:close/>
              </a:path>
              <a:path w="3157854" h="90170">
                <a:moveTo>
                  <a:pt x="25254" y="51598"/>
                </a:moveTo>
                <a:lnTo>
                  <a:pt x="27431" y="54864"/>
                </a:lnTo>
                <a:lnTo>
                  <a:pt x="32512" y="54864"/>
                </a:lnTo>
                <a:lnTo>
                  <a:pt x="28955" y="53340"/>
                </a:lnTo>
                <a:lnTo>
                  <a:pt x="27431" y="53340"/>
                </a:lnTo>
                <a:lnTo>
                  <a:pt x="25254" y="51598"/>
                </a:lnTo>
                <a:close/>
              </a:path>
              <a:path w="3157854" h="90170">
                <a:moveTo>
                  <a:pt x="39624" y="44196"/>
                </a:moveTo>
                <a:lnTo>
                  <a:pt x="38100" y="44196"/>
                </a:lnTo>
                <a:lnTo>
                  <a:pt x="35051" y="47243"/>
                </a:lnTo>
                <a:lnTo>
                  <a:pt x="35051" y="54864"/>
                </a:lnTo>
                <a:lnTo>
                  <a:pt x="39624" y="50292"/>
                </a:lnTo>
                <a:lnTo>
                  <a:pt x="39624" y="44196"/>
                </a:lnTo>
                <a:close/>
              </a:path>
              <a:path w="3157854" h="90170">
                <a:moveTo>
                  <a:pt x="61613" y="49203"/>
                </a:moveTo>
                <a:lnTo>
                  <a:pt x="65531" y="51816"/>
                </a:lnTo>
                <a:lnTo>
                  <a:pt x="65531" y="54864"/>
                </a:lnTo>
                <a:lnTo>
                  <a:pt x="70103" y="51816"/>
                </a:lnTo>
                <a:lnTo>
                  <a:pt x="74675" y="51816"/>
                </a:lnTo>
                <a:lnTo>
                  <a:pt x="61613" y="49203"/>
                </a:lnTo>
                <a:close/>
              </a:path>
              <a:path w="3157854" h="90170">
                <a:moveTo>
                  <a:pt x="30479" y="39624"/>
                </a:moveTo>
                <a:lnTo>
                  <a:pt x="27431" y="39624"/>
                </a:lnTo>
                <a:lnTo>
                  <a:pt x="24384" y="42799"/>
                </a:lnTo>
                <a:lnTo>
                  <a:pt x="24479" y="50434"/>
                </a:lnTo>
                <a:lnTo>
                  <a:pt x="25254" y="51598"/>
                </a:lnTo>
                <a:lnTo>
                  <a:pt x="27431" y="53340"/>
                </a:lnTo>
                <a:lnTo>
                  <a:pt x="30861" y="48768"/>
                </a:lnTo>
                <a:lnTo>
                  <a:pt x="27431" y="48768"/>
                </a:lnTo>
                <a:lnTo>
                  <a:pt x="30435" y="45764"/>
                </a:lnTo>
                <a:lnTo>
                  <a:pt x="30479" y="39624"/>
                </a:lnTo>
                <a:close/>
              </a:path>
              <a:path w="3157854" h="90170">
                <a:moveTo>
                  <a:pt x="31172" y="48352"/>
                </a:moveTo>
                <a:lnTo>
                  <a:pt x="27431" y="53340"/>
                </a:lnTo>
                <a:lnTo>
                  <a:pt x="28955" y="53340"/>
                </a:lnTo>
                <a:lnTo>
                  <a:pt x="31172" y="48352"/>
                </a:lnTo>
                <a:close/>
              </a:path>
              <a:path w="3157854" h="90170">
                <a:moveTo>
                  <a:pt x="1999487" y="32004"/>
                </a:moveTo>
                <a:lnTo>
                  <a:pt x="1994600" y="32319"/>
                </a:lnTo>
                <a:lnTo>
                  <a:pt x="1990343" y="36576"/>
                </a:lnTo>
                <a:lnTo>
                  <a:pt x="1990343" y="48768"/>
                </a:lnTo>
                <a:lnTo>
                  <a:pt x="1994915" y="53340"/>
                </a:lnTo>
                <a:lnTo>
                  <a:pt x="2001011" y="53340"/>
                </a:lnTo>
                <a:lnTo>
                  <a:pt x="1999487" y="32004"/>
                </a:lnTo>
                <a:close/>
              </a:path>
              <a:path w="3157854" h="90170">
                <a:moveTo>
                  <a:pt x="2042007" y="30632"/>
                </a:moveTo>
                <a:lnTo>
                  <a:pt x="1999487" y="32004"/>
                </a:lnTo>
                <a:lnTo>
                  <a:pt x="2001011" y="53340"/>
                </a:lnTo>
                <a:lnTo>
                  <a:pt x="2007311" y="53136"/>
                </a:lnTo>
                <a:lnTo>
                  <a:pt x="2011679" y="48768"/>
                </a:lnTo>
                <a:lnTo>
                  <a:pt x="2011679" y="36576"/>
                </a:lnTo>
                <a:lnTo>
                  <a:pt x="2007107" y="32004"/>
                </a:lnTo>
                <a:lnTo>
                  <a:pt x="2040635" y="32004"/>
                </a:lnTo>
                <a:lnTo>
                  <a:pt x="2042007" y="30632"/>
                </a:lnTo>
                <a:close/>
              </a:path>
              <a:path w="3157854" h="90170">
                <a:moveTo>
                  <a:pt x="2007311" y="53136"/>
                </a:moveTo>
                <a:lnTo>
                  <a:pt x="2001011" y="53340"/>
                </a:lnTo>
                <a:lnTo>
                  <a:pt x="2007107" y="53340"/>
                </a:lnTo>
                <a:lnTo>
                  <a:pt x="2007311" y="53136"/>
                </a:lnTo>
                <a:close/>
              </a:path>
              <a:path w="3157854" h="90170">
                <a:moveTo>
                  <a:pt x="2040635" y="32004"/>
                </a:moveTo>
                <a:lnTo>
                  <a:pt x="2007107" y="32004"/>
                </a:lnTo>
                <a:lnTo>
                  <a:pt x="2011679" y="36576"/>
                </a:lnTo>
                <a:lnTo>
                  <a:pt x="2011679" y="48768"/>
                </a:lnTo>
                <a:lnTo>
                  <a:pt x="2007311" y="53136"/>
                </a:lnTo>
                <a:lnTo>
                  <a:pt x="2048255" y="51816"/>
                </a:lnTo>
                <a:lnTo>
                  <a:pt x="2042159" y="51816"/>
                </a:lnTo>
                <a:lnTo>
                  <a:pt x="2037587" y="47243"/>
                </a:lnTo>
                <a:lnTo>
                  <a:pt x="2037587" y="35052"/>
                </a:lnTo>
                <a:lnTo>
                  <a:pt x="2040635" y="32004"/>
                </a:lnTo>
                <a:close/>
              </a:path>
              <a:path w="3157854" h="90170">
                <a:moveTo>
                  <a:pt x="77724" y="51816"/>
                </a:moveTo>
                <a:lnTo>
                  <a:pt x="74675" y="51816"/>
                </a:lnTo>
                <a:lnTo>
                  <a:pt x="78401" y="52493"/>
                </a:lnTo>
                <a:lnTo>
                  <a:pt x="77724" y="51816"/>
                </a:lnTo>
                <a:close/>
              </a:path>
              <a:path w="3157854" h="90170">
                <a:moveTo>
                  <a:pt x="1565147" y="51816"/>
                </a:moveTo>
                <a:lnTo>
                  <a:pt x="1559051" y="51816"/>
                </a:lnTo>
                <a:lnTo>
                  <a:pt x="1558795" y="52201"/>
                </a:lnTo>
                <a:lnTo>
                  <a:pt x="1565147" y="51816"/>
                </a:lnTo>
                <a:close/>
              </a:path>
              <a:path w="3157854" h="90170">
                <a:moveTo>
                  <a:pt x="48550" y="45502"/>
                </a:moveTo>
                <a:lnTo>
                  <a:pt x="50291" y="47243"/>
                </a:lnTo>
                <a:lnTo>
                  <a:pt x="50291" y="51816"/>
                </a:lnTo>
                <a:lnTo>
                  <a:pt x="53339" y="48768"/>
                </a:lnTo>
                <a:lnTo>
                  <a:pt x="59436" y="48768"/>
                </a:lnTo>
                <a:lnTo>
                  <a:pt x="48550" y="45502"/>
                </a:lnTo>
                <a:close/>
              </a:path>
              <a:path w="3157854" h="90170">
                <a:moveTo>
                  <a:pt x="2046731" y="30480"/>
                </a:moveTo>
                <a:lnTo>
                  <a:pt x="2042007" y="30632"/>
                </a:lnTo>
                <a:lnTo>
                  <a:pt x="2037587" y="35052"/>
                </a:lnTo>
                <a:lnTo>
                  <a:pt x="2037587" y="47243"/>
                </a:lnTo>
                <a:lnTo>
                  <a:pt x="2042159" y="51816"/>
                </a:lnTo>
                <a:lnTo>
                  <a:pt x="2048255" y="51816"/>
                </a:lnTo>
                <a:lnTo>
                  <a:pt x="2046731" y="30480"/>
                </a:lnTo>
                <a:close/>
              </a:path>
              <a:path w="3157854" h="90170">
                <a:moveTo>
                  <a:pt x="2084667" y="29125"/>
                </a:moveTo>
                <a:lnTo>
                  <a:pt x="2046731" y="30480"/>
                </a:lnTo>
                <a:lnTo>
                  <a:pt x="2048255" y="51816"/>
                </a:lnTo>
                <a:lnTo>
                  <a:pt x="2053056" y="51644"/>
                </a:lnTo>
                <a:lnTo>
                  <a:pt x="2058923" y="47243"/>
                </a:lnTo>
                <a:lnTo>
                  <a:pt x="2058923" y="35052"/>
                </a:lnTo>
                <a:lnTo>
                  <a:pt x="2052827" y="30480"/>
                </a:lnTo>
                <a:lnTo>
                  <a:pt x="2083349" y="30480"/>
                </a:lnTo>
                <a:lnTo>
                  <a:pt x="2084667" y="29125"/>
                </a:lnTo>
                <a:close/>
              </a:path>
              <a:path w="3157854" h="90170">
                <a:moveTo>
                  <a:pt x="2053056" y="51644"/>
                </a:moveTo>
                <a:lnTo>
                  <a:pt x="2048255" y="51816"/>
                </a:lnTo>
                <a:lnTo>
                  <a:pt x="2052827" y="51816"/>
                </a:lnTo>
                <a:lnTo>
                  <a:pt x="2053056" y="51644"/>
                </a:lnTo>
                <a:close/>
              </a:path>
              <a:path w="3157854" h="90170">
                <a:moveTo>
                  <a:pt x="2083349" y="30480"/>
                </a:moveTo>
                <a:lnTo>
                  <a:pt x="2052827" y="30480"/>
                </a:lnTo>
                <a:lnTo>
                  <a:pt x="2058923" y="35052"/>
                </a:lnTo>
                <a:lnTo>
                  <a:pt x="2058923" y="47243"/>
                </a:lnTo>
                <a:lnTo>
                  <a:pt x="2053056" y="51644"/>
                </a:lnTo>
                <a:lnTo>
                  <a:pt x="2090927" y="50292"/>
                </a:lnTo>
                <a:lnTo>
                  <a:pt x="2084831" y="50292"/>
                </a:lnTo>
                <a:lnTo>
                  <a:pt x="2080304" y="45764"/>
                </a:lnTo>
                <a:lnTo>
                  <a:pt x="2080259" y="33655"/>
                </a:lnTo>
                <a:lnTo>
                  <a:pt x="2083349" y="30480"/>
                </a:lnTo>
                <a:close/>
              </a:path>
              <a:path w="3157854" h="90170">
                <a:moveTo>
                  <a:pt x="27431" y="35052"/>
                </a:moveTo>
                <a:lnTo>
                  <a:pt x="19812" y="47243"/>
                </a:lnTo>
                <a:lnTo>
                  <a:pt x="25254" y="51598"/>
                </a:lnTo>
                <a:lnTo>
                  <a:pt x="24479" y="50434"/>
                </a:lnTo>
                <a:lnTo>
                  <a:pt x="24384" y="42799"/>
                </a:lnTo>
                <a:lnTo>
                  <a:pt x="27431" y="39624"/>
                </a:lnTo>
                <a:lnTo>
                  <a:pt x="30479" y="39624"/>
                </a:lnTo>
                <a:lnTo>
                  <a:pt x="30479" y="37084"/>
                </a:lnTo>
                <a:lnTo>
                  <a:pt x="27431" y="35052"/>
                </a:lnTo>
                <a:close/>
              </a:path>
              <a:path w="3157854" h="90170">
                <a:moveTo>
                  <a:pt x="1615439" y="50292"/>
                </a:moveTo>
                <a:lnTo>
                  <a:pt x="1610867" y="50292"/>
                </a:lnTo>
                <a:lnTo>
                  <a:pt x="1610725" y="50434"/>
                </a:lnTo>
                <a:lnTo>
                  <a:pt x="1615439" y="50292"/>
                </a:lnTo>
                <a:close/>
              </a:path>
              <a:path w="3157854" h="90170">
                <a:moveTo>
                  <a:pt x="2089403" y="28956"/>
                </a:moveTo>
                <a:lnTo>
                  <a:pt x="2084667" y="29125"/>
                </a:lnTo>
                <a:lnTo>
                  <a:pt x="2080259" y="33655"/>
                </a:lnTo>
                <a:lnTo>
                  <a:pt x="2080304" y="45764"/>
                </a:lnTo>
                <a:lnTo>
                  <a:pt x="2084831" y="50292"/>
                </a:lnTo>
                <a:lnTo>
                  <a:pt x="2090927" y="50292"/>
                </a:lnTo>
                <a:lnTo>
                  <a:pt x="2089403" y="28956"/>
                </a:lnTo>
                <a:close/>
              </a:path>
              <a:path w="3157854" h="90170">
                <a:moveTo>
                  <a:pt x="2128707" y="26335"/>
                </a:moveTo>
                <a:lnTo>
                  <a:pt x="2089403" y="28956"/>
                </a:lnTo>
                <a:lnTo>
                  <a:pt x="2090927" y="50292"/>
                </a:lnTo>
                <a:lnTo>
                  <a:pt x="2097234" y="50081"/>
                </a:lnTo>
                <a:lnTo>
                  <a:pt x="2101551" y="45764"/>
                </a:lnTo>
                <a:lnTo>
                  <a:pt x="2101595" y="33655"/>
                </a:lnTo>
                <a:lnTo>
                  <a:pt x="2097023" y="28956"/>
                </a:lnTo>
                <a:lnTo>
                  <a:pt x="2126741" y="28956"/>
                </a:lnTo>
                <a:lnTo>
                  <a:pt x="2128707" y="26335"/>
                </a:lnTo>
                <a:close/>
              </a:path>
              <a:path w="3157854" h="90170">
                <a:moveTo>
                  <a:pt x="2097234" y="50081"/>
                </a:moveTo>
                <a:lnTo>
                  <a:pt x="2090927" y="50292"/>
                </a:lnTo>
                <a:lnTo>
                  <a:pt x="2097023" y="50292"/>
                </a:lnTo>
                <a:lnTo>
                  <a:pt x="2097234" y="50081"/>
                </a:lnTo>
                <a:close/>
              </a:path>
              <a:path w="3157854" h="90170">
                <a:moveTo>
                  <a:pt x="2126741" y="28956"/>
                </a:moveTo>
                <a:lnTo>
                  <a:pt x="2097023" y="28956"/>
                </a:lnTo>
                <a:lnTo>
                  <a:pt x="2101595" y="33655"/>
                </a:lnTo>
                <a:lnTo>
                  <a:pt x="2101551" y="45764"/>
                </a:lnTo>
                <a:lnTo>
                  <a:pt x="2097234" y="50081"/>
                </a:lnTo>
                <a:lnTo>
                  <a:pt x="2136647" y="48768"/>
                </a:lnTo>
                <a:lnTo>
                  <a:pt x="2129027" y="48768"/>
                </a:lnTo>
                <a:lnTo>
                  <a:pt x="2124455" y="42799"/>
                </a:lnTo>
                <a:lnTo>
                  <a:pt x="2124578" y="31840"/>
                </a:lnTo>
                <a:lnTo>
                  <a:pt x="2126741" y="28956"/>
                </a:lnTo>
                <a:close/>
              </a:path>
              <a:path w="3157854" h="90170">
                <a:moveTo>
                  <a:pt x="60960" y="48768"/>
                </a:moveTo>
                <a:lnTo>
                  <a:pt x="59436" y="48768"/>
                </a:lnTo>
                <a:lnTo>
                  <a:pt x="61613" y="49203"/>
                </a:lnTo>
                <a:lnTo>
                  <a:pt x="60960" y="48768"/>
                </a:lnTo>
                <a:close/>
              </a:path>
              <a:path w="3157854" h="90170">
                <a:moveTo>
                  <a:pt x="16954" y="46100"/>
                </a:moveTo>
                <a:lnTo>
                  <a:pt x="18287" y="48768"/>
                </a:lnTo>
                <a:lnTo>
                  <a:pt x="21716" y="48768"/>
                </a:lnTo>
                <a:lnTo>
                  <a:pt x="19812" y="47243"/>
                </a:lnTo>
                <a:lnTo>
                  <a:pt x="16954" y="46100"/>
                </a:lnTo>
                <a:close/>
              </a:path>
              <a:path w="3157854" h="90170">
                <a:moveTo>
                  <a:pt x="30479" y="37084"/>
                </a:moveTo>
                <a:lnTo>
                  <a:pt x="30435" y="45764"/>
                </a:lnTo>
                <a:lnTo>
                  <a:pt x="27431" y="48768"/>
                </a:lnTo>
                <a:lnTo>
                  <a:pt x="30861" y="48768"/>
                </a:lnTo>
                <a:lnTo>
                  <a:pt x="31172" y="48352"/>
                </a:lnTo>
                <a:lnTo>
                  <a:pt x="34877" y="40015"/>
                </a:lnTo>
                <a:lnTo>
                  <a:pt x="30479" y="37084"/>
                </a:lnTo>
                <a:close/>
              </a:path>
              <a:path w="3157854" h="90170">
                <a:moveTo>
                  <a:pt x="2135123" y="25908"/>
                </a:moveTo>
                <a:lnTo>
                  <a:pt x="2128707" y="26335"/>
                </a:lnTo>
                <a:lnTo>
                  <a:pt x="2124578" y="31840"/>
                </a:lnTo>
                <a:lnTo>
                  <a:pt x="2124455" y="42799"/>
                </a:lnTo>
                <a:lnTo>
                  <a:pt x="2129027" y="48768"/>
                </a:lnTo>
                <a:lnTo>
                  <a:pt x="2135123" y="48768"/>
                </a:lnTo>
                <a:lnTo>
                  <a:pt x="2135123" y="25908"/>
                </a:lnTo>
                <a:close/>
              </a:path>
              <a:path w="3157854" h="90170">
                <a:moveTo>
                  <a:pt x="2135123" y="25908"/>
                </a:moveTo>
                <a:lnTo>
                  <a:pt x="2135123" y="48768"/>
                </a:lnTo>
                <a:lnTo>
                  <a:pt x="2136644" y="48717"/>
                </a:lnTo>
                <a:lnTo>
                  <a:pt x="2135123" y="25908"/>
                </a:lnTo>
                <a:close/>
              </a:path>
              <a:path w="3157854" h="90170">
                <a:moveTo>
                  <a:pt x="2136644" y="48717"/>
                </a:moveTo>
                <a:lnTo>
                  <a:pt x="2135123" y="48768"/>
                </a:lnTo>
                <a:lnTo>
                  <a:pt x="2136647" y="48768"/>
                </a:lnTo>
                <a:close/>
              </a:path>
              <a:path w="3157854" h="90170">
                <a:moveTo>
                  <a:pt x="2141379" y="48559"/>
                </a:moveTo>
                <a:lnTo>
                  <a:pt x="2136644" y="48717"/>
                </a:lnTo>
                <a:lnTo>
                  <a:pt x="2141219" y="48768"/>
                </a:lnTo>
                <a:lnTo>
                  <a:pt x="2141379" y="48559"/>
                </a:lnTo>
                <a:close/>
              </a:path>
              <a:path w="3157854" h="90170">
                <a:moveTo>
                  <a:pt x="2141219" y="25908"/>
                </a:moveTo>
                <a:lnTo>
                  <a:pt x="2135123" y="25908"/>
                </a:lnTo>
                <a:lnTo>
                  <a:pt x="2136644" y="48717"/>
                </a:lnTo>
                <a:lnTo>
                  <a:pt x="2141379" y="48559"/>
                </a:lnTo>
                <a:lnTo>
                  <a:pt x="2145791" y="42799"/>
                </a:lnTo>
                <a:lnTo>
                  <a:pt x="2145669" y="31840"/>
                </a:lnTo>
                <a:lnTo>
                  <a:pt x="2141219" y="25908"/>
                </a:lnTo>
                <a:close/>
              </a:path>
              <a:path w="3157854" h="90170">
                <a:moveTo>
                  <a:pt x="2174747" y="25908"/>
                </a:moveTo>
                <a:lnTo>
                  <a:pt x="2141219" y="25908"/>
                </a:lnTo>
                <a:lnTo>
                  <a:pt x="2145669" y="31840"/>
                </a:lnTo>
                <a:lnTo>
                  <a:pt x="2145791" y="42799"/>
                </a:lnTo>
                <a:lnTo>
                  <a:pt x="2141379" y="48559"/>
                </a:lnTo>
                <a:lnTo>
                  <a:pt x="2180843" y="47243"/>
                </a:lnTo>
                <a:lnTo>
                  <a:pt x="2174747" y="47243"/>
                </a:lnTo>
                <a:lnTo>
                  <a:pt x="2168651" y="42799"/>
                </a:lnTo>
                <a:lnTo>
                  <a:pt x="2168651" y="30480"/>
                </a:lnTo>
                <a:lnTo>
                  <a:pt x="2174747" y="25908"/>
                </a:lnTo>
                <a:close/>
              </a:path>
              <a:path w="3157854" h="90170">
                <a:moveTo>
                  <a:pt x="34877" y="40015"/>
                </a:moveTo>
                <a:lnTo>
                  <a:pt x="31172" y="48352"/>
                </a:lnTo>
                <a:lnTo>
                  <a:pt x="36575" y="41148"/>
                </a:lnTo>
                <a:lnTo>
                  <a:pt x="34877" y="40015"/>
                </a:lnTo>
                <a:close/>
              </a:path>
              <a:path w="3157854" h="90170">
                <a:moveTo>
                  <a:pt x="1665731" y="47243"/>
                </a:moveTo>
                <a:lnTo>
                  <a:pt x="1661159" y="47243"/>
                </a:lnTo>
                <a:lnTo>
                  <a:pt x="1660942" y="47534"/>
                </a:lnTo>
                <a:lnTo>
                  <a:pt x="1665731" y="47243"/>
                </a:lnTo>
                <a:close/>
              </a:path>
              <a:path w="3157854" h="90170">
                <a:moveTo>
                  <a:pt x="19783" y="32037"/>
                </a:moveTo>
                <a:lnTo>
                  <a:pt x="18086" y="34040"/>
                </a:lnTo>
                <a:lnTo>
                  <a:pt x="16931" y="36255"/>
                </a:lnTo>
                <a:lnTo>
                  <a:pt x="16856" y="45904"/>
                </a:lnTo>
                <a:lnTo>
                  <a:pt x="16954" y="46100"/>
                </a:lnTo>
                <a:lnTo>
                  <a:pt x="19812" y="47243"/>
                </a:lnTo>
                <a:lnTo>
                  <a:pt x="21336" y="44196"/>
                </a:lnTo>
                <a:lnTo>
                  <a:pt x="18287" y="44196"/>
                </a:lnTo>
                <a:lnTo>
                  <a:pt x="21336" y="41148"/>
                </a:lnTo>
                <a:lnTo>
                  <a:pt x="21336" y="33655"/>
                </a:lnTo>
                <a:lnTo>
                  <a:pt x="19783" y="32037"/>
                </a:lnTo>
                <a:close/>
              </a:path>
              <a:path w="3157854" h="90170">
                <a:moveTo>
                  <a:pt x="27431" y="33655"/>
                </a:moveTo>
                <a:lnTo>
                  <a:pt x="23579" y="33655"/>
                </a:lnTo>
                <a:lnTo>
                  <a:pt x="25907" y="35052"/>
                </a:lnTo>
                <a:lnTo>
                  <a:pt x="19812" y="47243"/>
                </a:lnTo>
                <a:lnTo>
                  <a:pt x="27431" y="35052"/>
                </a:lnTo>
                <a:lnTo>
                  <a:pt x="28889" y="35052"/>
                </a:lnTo>
                <a:lnTo>
                  <a:pt x="27431" y="33655"/>
                </a:lnTo>
                <a:close/>
              </a:path>
              <a:path w="3157854" h="90170">
                <a:moveTo>
                  <a:pt x="2179319" y="25908"/>
                </a:moveTo>
                <a:lnTo>
                  <a:pt x="2174747" y="25908"/>
                </a:lnTo>
                <a:lnTo>
                  <a:pt x="2168651" y="30480"/>
                </a:lnTo>
                <a:lnTo>
                  <a:pt x="2168651" y="42799"/>
                </a:lnTo>
                <a:lnTo>
                  <a:pt x="2174747" y="47243"/>
                </a:lnTo>
                <a:lnTo>
                  <a:pt x="2180843" y="47243"/>
                </a:lnTo>
                <a:lnTo>
                  <a:pt x="2179319" y="25908"/>
                </a:lnTo>
                <a:close/>
              </a:path>
              <a:path w="3157854" h="90170">
                <a:moveTo>
                  <a:pt x="2217215" y="24710"/>
                </a:moveTo>
                <a:lnTo>
                  <a:pt x="2179319" y="25908"/>
                </a:lnTo>
                <a:lnTo>
                  <a:pt x="2180843" y="47243"/>
                </a:lnTo>
                <a:lnTo>
                  <a:pt x="2187164" y="47026"/>
                </a:lnTo>
                <a:lnTo>
                  <a:pt x="2191511" y="42799"/>
                </a:lnTo>
                <a:lnTo>
                  <a:pt x="2191511" y="30480"/>
                </a:lnTo>
                <a:lnTo>
                  <a:pt x="2186939" y="25908"/>
                </a:lnTo>
                <a:lnTo>
                  <a:pt x="2215983" y="25908"/>
                </a:lnTo>
                <a:lnTo>
                  <a:pt x="2217215" y="24710"/>
                </a:lnTo>
                <a:close/>
              </a:path>
              <a:path w="3157854" h="90170">
                <a:moveTo>
                  <a:pt x="2187164" y="47026"/>
                </a:moveTo>
                <a:lnTo>
                  <a:pt x="2180843" y="47243"/>
                </a:lnTo>
                <a:lnTo>
                  <a:pt x="2186939" y="47243"/>
                </a:lnTo>
                <a:lnTo>
                  <a:pt x="2187164" y="47026"/>
                </a:lnTo>
                <a:close/>
              </a:path>
              <a:path w="3157854" h="90170">
                <a:moveTo>
                  <a:pt x="2215983" y="25908"/>
                </a:moveTo>
                <a:lnTo>
                  <a:pt x="2186939" y="25908"/>
                </a:lnTo>
                <a:lnTo>
                  <a:pt x="2191511" y="30480"/>
                </a:lnTo>
                <a:lnTo>
                  <a:pt x="2191511" y="42799"/>
                </a:lnTo>
                <a:lnTo>
                  <a:pt x="2187164" y="47026"/>
                </a:lnTo>
                <a:lnTo>
                  <a:pt x="2225039" y="45720"/>
                </a:lnTo>
                <a:lnTo>
                  <a:pt x="2217419" y="45720"/>
                </a:lnTo>
                <a:lnTo>
                  <a:pt x="2212847" y="41148"/>
                </a:lnTo>
                <a:lnTo>
                  <a:pt x="2212959" y="28847"/>
                </a:lnTo>
                <a:lnTo>
                  <a:pt x="2215983" y="25908"/>
                </a:lnTo>
                <a:close/>
              </a:path>
              <a:path w="3157854" h="90170">
                <a:moveTo>
                  <a:pt x="16763" y="36576"/>
                </a:moveTo>
                <a:lnTo>
                  <a:pt x="14630" y="38709"/>
                </a:lnTo>
                <a:lnTo>
                  <a:pt x="12191" y="44196"/>
                </a:lnTo>
                <a:lnTo>
                  <a:pt x="16954" y="46100"/>
                </a:lnTo>
                <a:lnTo>
                  <a:pt x="16856" y="45904"/>
                </a:lnTo>
                <a:lnTo>
                  <a:pt x="16763" y="36576"/>
                </a:lnTo>
                <a:close/>
              </a:path>
              <a:path w="3157854" h="90170">
                <a:moveTo>
                  <a:pt x="1716023" y="45720"/>
                </a:moveTo>
                <a:lnTo>
                  <a:pt x="1711451" y="45720"/>
                </a:lnTo>
                <a:lnTo>
                  <a:pt x="1711267" y="45904"/>
                </a:lnTo>
                <a:lnTo>
                  <a:pt x="1716027" y="45764"/>
                </a:lnTo>
                <a:close/>
              </a:path>
              <a:path w="3157854" h="90170">
                <a:moveTo>
                  <a:pt x="1756757" y="43201"/>
                </a:moveTo>
                <a:lnTo>
                  <a:pt x="1716023" y="45720"/>
                </a:lnTo>
                <a:lnTo>
                  <a:pt x="1717547" y="45720"/>
                </a:lnTo>
                <a:lnTo>
                  <a:pt x="1754167" y="45720"/>
                </a:lnTo>
                <a:lnTo>
                  <a:pt x="1756757" y="43201"/>
                </a:lnTo>
                <a:close/>
              </a:path>
              <a:path w="3157854" h="90170">
                <a:moveTo>
                  <a:pt x="2223515" y="24511"/>
                </a:moveTo>
                <a:lnTo>
                  <a:pt x="2217215" y="24710"/>
                </a:lnTo>
                <a:lnTo>
                  <a:pt x="2212959" y="28847"/>
                </a:lnTo>
                <a:lnTo>
                  <a:pt x="2212847" y="41148"/>
                </a:lnTo>
                <a:lnTo>
                  <a:pt x="2217419" y="45720"/>
                </a:lnTo>
                <a:lnTo>
                  <a:pt x="2225039" y="45720"/>
                </a:lnTo>
                <a:lnTo>
                  <a:pt x="2223515" y="24511"/>
                </a:lnTo>
                <a:close/>
              </a:path>
              <a:path w="3157854" h="90170">
                <a:moveTo>
                  <a:pt x="2261440" y="23094"/>
                </a:moveTo>
                <a:lnTo>
                  <a:pt x="2223515" y="24511"/>
                </a:lnTo>
                <a:lnTo>
                  <a:pt x="2225039" y="45720"/>
                </a:lnTo>
                <a:lnTo>
                  <a:pt x="2229611" y="45720"/>
                </a:lnTo>
                <a:lnTo>
                  <a:pt x="2235707" y="41148"/>
                </a:lnTo>
                <a:lnTo>
                  <a:pt x="2235707" y="28956"/>
                </a:lnTo>
                <a:lnTo>
                  <a:pt x="2229611" y="24511"/>
                </a:lnTo>
                <a:lnTo>
                  <a:pt x="2260377" y="24511"/>
                </a:lnTo>
                <a:lnTo>
                  <a:pt x="2261440" y="23094"/>
                </a:lnTo>
                <a:close/>
              </a:path>
              <a:path w="3157854" h="90170">
                <a:moveTo>
                  <a:pt x="2260377" y="24511"/>
                </a:moveTo>
                <a:lnTo>
                  <a:pt x="2229611" y="24511"/>
                </a:lnTo>
                <a:lnTo>
                  <a:pt x="2235707" y="28956"/>
                </a:lnTo>
                <a:lnTo>
                  <a:pt x="2235707" y="41148"/>
                </a:lnTo>
                <a:lnTo>
                  <a:pt x="2229611" y="45720"/>
                </a:lnTo>
                <a:lnTo>
                  <a:pt x="2261615" y="45720"/>
                </a:lnTo>
                <a:lnTo>
                  <a:pt x="2257043" y="41148"/>
                </a:lnTo>
                <a:lnTo>
                  <a:pt x="2257125" y="28847"/>
                </a:lnTo>
                <a:lnTo>
                  <a:pt x="2260377" y="24511"/>
                </a:lnTo>
                <a:close/>
              </a:path>
              <a:path w="3157854" h="90170">
                <a:moveTo>
                  <a:pt x="2267711" y="22860"/>
                </a:moveTo>
                <a:lnTo>
                  <a:pt x="2261440" y="23094"/>
                </a:lnTo>
                <a:lnTo>
                  <a:pt x="2257125" y="28847"/>
                </a:lnTo>
                <a:lnTo>
                  <a:pt x="2257043" y="41148"/>
                </a:lnTo>
                <a:lnTo>
                  <a:pt x="2261615" y="45720"/>
                </a:lnTo>
                <a:lnTo>
                  <a:pt x="2267711" y="45720"/>
                </a:lnTo>
                <a:lnTo>
                  <a:pt x="2267711" y="22860"/>
                </a:lnTo>
                <a:close/>
              </a:path>
              <a:path w="3157854" h="90170">
                <a:moveTo>
                  <a:pt x="2273807" y="22860"/>
                </a:moveTo>
                <a:lnTo>
                  <a:pt x="2267711" y="22860"/>
                </a:lnTo>
                <a:lnTo>
                  <a:pt x="2267711" y="45720"/>
                </a:lnTo>
                <a:lnTo>
                  <a:pt x="2274025" y="45502"/>
                </a:lnTo>
                <a:lnTo>
                  <a:pt x="2278379" y="41148"/>
                </a:lnTo>
                <a:lnTo>
                  <a:pt x="2278298" y="28847"/>
                </a:lnTo>
                <a:lnTo>
                  <a:pt x="2273807" y="22860"/>
                </a:lnTo>
                <a:close/>
              </a:path>
              <a:path w="3157854" h="90170">
                <a:moveTo>
                  <a:pt x="2274018" y="45509"/>
                </a:moveTo>
                <a:lnTo>
                  <a:pt x="2267711" y="45720"/>
                </a:lnTo>
                <a:lnTo>
                  <a:pt x="2273807" y="45720"/>
                </a:lnTo>
                <a:lnTo>
                  <a:pt x="2274018" y="45509"/>
                </a:lnTo>
                <a:close/>
              </a:path>
              <a:path w="3157854" h="90170">
                <a:moveTo>
                  <a:pt x="2307335" y="22860"/>
                </a:moveTo>
                <a:lnTo>
                  <a:pt x="2273807" y="22860"/>
                </a:lnTo>
                <a:lnTo>
                  <a:pt x="2278298" y="28847"/>
                </a:lnTo>
                <a:lnTo>
                  <a:pt x="2278379" y="41148"/>
                </a:lnTo>
                <a:lnTo>
                  <a:pt x="2274018" y="45509"/>
                </a:lnTo>
                <a:lnTo>
                  <a:pt x="2313431" y="44196"/>
                </a:lnTo>
                <a:lnTo>
                  <a:pt x="2307335" y="44196"/>
                </a:lnTo>
                <a:lnTo>
                  <a:pt x="2301239" y="39624"/>
                </a:lnTo>
                <a:lnTo>
                  <a:pt x="2301239" y="27432"/>
                </a:lnTo>
                <a:lnTo>
                  <a:pt x="2307335" y="22860"/>
                </a:lnTo>
                <a:close/>
              </a:path>
              <a:path w="3157854" h="90170">
                <a:moveTo>
                  <a:pt x="47243" y="44196"/>
                </a:moveTo>
                <a:lnTo>
                  <a:pt x="45719" y="44196"/>
                </a:lnTo>
                <a:lnTo>
                  <a:pt x="45540" y="44599"/>
                </a:lnTo>
                <a:lnTo>
                  <a:pt x="48550" y="45502"/>
                </a:lnTo>
                <a:lnTo>
                  <a:pt x="47243" y="44196"/>
                </a:lnTo>
                <a:close/>
              </a:path>
              <a:path w="3157854" h="90170">
                <a:moveTo>
                  <a:pt x="45719" y="44196"/>
                </a:moveTo>
                <a:lnTo>
                  <a:pt x="44196" y="44196"/>
                </a:lnTo>
                <a:lnTo>
                  <a:pt x="45540" y="44599"/>
                </a:lnTo>
                <a:lnTo>
                  <a:pt x="45719" y="44196"/>
                </a:lnTo>
                <a:close/>
              </a:path>
              <a:path w="3157854" h="90170">
                <a:moveTo>
                  <a:pt x="7619" y="40449"/>
                </a:moveTo>
                <a:lnTo>
                  <a:pt x="7619" y="41148"/>
                </a:lnTo>
                <a:lnTo>
                  <a:pt x="10667" y="44196"/>
                </a:lnTo>
                <a:lnTo>
                  <a:pt x="12191" y="44196"/>
                </a:lnTo>
                <a:lnTo>
                  <a:pt x="12812" y="42799"/>
                </a:lnTo>
                <a:lnTo>
                  <a:pt x="10667" y="42799"/>
                </a:lnTo>
                <a:lnTo>
                  <a:pt x="7619" y="40449"/>
                </a:lnTo>
                <a:close/>
              </a:path>
              <a:path w="3157854" h="90170">
                <a:moveTo>
                  <a:pt x="18287" y="30480"/>
                </a:moveTo>
                <a:lnTo>
                  <a:pt x="19594" y="31840"/>
                </a:lnTo>
                <a:lnTo>
                  <a:pt x="19812" y="32004"/>
                </a:lnTo>
                <a:lnTo>
                  <a:pt x="21336" y="33655"/>
                </a:lnTo>
                <a:lnTo>
                  <a:pt x="21336" y="41148"/>
                </a:lnTo>
                <a:lnTo>
                  <a:pt x="18287" y="44196"/>
                </a:lnTo>
                <a:lnTo>
                  <a:pt x="21336" y="44196"/>
                </a:lnTo>
                <a:lnTo>
                  <a:pt x="25907" y="35052"/>
                </a:lnTo>
                <a:lnTo>
                  <a:pt x="18287" y="30480"/>
                </a:lnTo>
                <a:close/>
              </a:path>
              <a:path w="3157854" h="90170">
                <a:moveTo>
                  <a:pt x="2311907" y="22860"/>
                </a:moveTo>
                <a:lnTo>
                  <a:pt x="2307335" y="22860"/>
                </a:lnTo>
                <a:lnTo>
                  <a:pt x="2301239" y="27432"/>
                </a:lnTo>
                <a:lnTo>
                  <a:pt x="2301239" y="39624"/>
                </a:lnTo>
                <a:lnTo>
                  <a:pt x="2307335" y="44196"/>
                </a:lnTo>
                <a:lnTo>
                  <a:pt x="2313431" y="44196"/>
                </a:lnTo>
                <a:lnTo>
                  <a:pt x="2311907" y="22860"/>
                </a:lnTo>
                <a:close/>
              </a:path>
              <a:path w="3157854" h="90170">
                <a:moveTo>
                  <a:pt x="2349838" y="21505"/>
                </a:moveTo>
                <a:lnTo>
                  <a:pt x="2311907" y="22860"/>
                </a:lnTo>
                <a:lnTo>
                  <a:pt x="2313431" y="44196"/>
                </a:lnTo>
                <a:lnTo>
                  <a:pt x="2319527" y="44196"/>
                </a:lnTo>
                <a:lnTo>
                  <a:pt x="2324099" y="39624"/>
                </a:lnTo>
                <a:lnTo>
                  <a:pt x="2324099" y="27432"/>
                </a:lnTo>
                <a:lnTo>
                  <a:pt x="2319527" y="22860"/>
                </a:lnTo>
                <a:lnTo>
                  <a:pt x="2348483" y="22860"/>
                </a:lnTo>
                <a:lnTo>
                  <a:pt x="2349838" y="21505"/>
                </a:lnTo>
                <a:close/>
              </a:path>
              <a:path w="3157854" h="90170">
                <a:moveTo>
                  <a:pt x="2348483" y="22860"/>
                </a:moveTo>
                <a:lnTo>
                  <a:pt x="2319527" y="22860"/>
                </a:lnTo>
                <a:lnTo>
                  <a:pt x="2324099" y="27432"/>
                </a:lnTo>
                <a:lnTo>
                  <a:pt x="2324099" y="39624"/>
                </a:lnTo>
                <a:lnTo>
                  <a:pt x="2319527" y="44196"/>
                </a:lnTo>
                <a:lnTo>
                  <a:pt x="2350007" y="44196"/>
                </a:lnTo>
                <a:lnTo>
                  <a:pt x="2343911" y="38100"/>
                </a:lnTo>
                <a:lnTo>
                  <a:pt x="2343911" y="27432"/>
                </a:lnTo>
                <a:lnTo>
                  <a:pt x="2348483" y="22860"/>
                </a:lnTo>
                <a:close/>
              </a:path>
              <a:path w="3157854" h="90170">
                <a:moveTo>
                  <a:pt x="2354579" y="21336"/>
                </a:moveTo>
                <a:lnTo>
                  <a:pt x="2349838" y="21505"/>
                </a:lnTo>
                <a:lnTo>
                  <a:pt x="2343911" y="27432"/>
                </a:lnTo>
                <a:lnTo>
                  <a:pt x="2343911" y="38100"/>
                </a:lnTo>
                <a:lnTo>
                  <a:pt x="2350007" y="44196"/>
                </a:lnTo>
                <a:lnTo>
                  <a:pt x="2356103" y="44196"/>
                </a:lnTo>
                <a:lnTo>
                  <a:pt x="2354579" y="21336"/>
                </a:lnTo>
                <a:close/>
              </a:path>
              <a:path w="3157854" h="90170">
                <a:moveTo>
                  <a:pt x="2362199" y="21336"/>
                </a:moveTo>
                <a:lnTo>
                  <a:pt x="2354579" y="21336"/>
                </a:lnTo>
                <a:lnTo>
                  <a:pt x="2356103" y="44196"/>
                </a:lnTo>
                <a:lnTo>
                  <a:pt x="2362359" y="43983"/>
                </a:lnTo>
                <a:lnTo>
                  <a:pt x="2366771" y="38100"/>
                </a:lnTo>
                <a:lnTo>
                  <a:pt x="2366771" y="27432"/>
                </a:lnTo>
                <a:lnTo>
                  <a:pt x="2362199" y="21336"/>
                </a:lnTo>
                <a:close/>
              </a:path>
              <a:path w="3157854" h="90170">
                <a:moveTo>
                  <a:pt x="2362359" y="43983"/>
                </a:moveTo>
                <a:lnTo>
                  <a:pt x="2356103" y="44196"/>
                </a:lnTo>
                <a:lnTo>
                  <a:pt x="2362199" y="44196"/>
                </a:lnTo>
                <a:lnTo>
                  <a:pt x="2362359" y="43983"/>
                </a:lnTo>
                <a:close/>
              </a:path>
              <a:path w="3157854" h="90170">
                <a:moveTo>
                  <a:pt x="2391155" y="21336"/>
                </a:moveTo>
                <a:lnTo>
                  <a:pt x="2362199" y="21336"/>
                </a:lnTo>
                <a:lnTo>
                  <a:pt x="2366771" y="27432"/>
                </a:lnTo>
                <a:lnTo>
                  <a:pt x="2366771" y="38100"/>
                </a:lnTo>
                <a:lnTo>
                  <a:pt x="2362359" y="43983"/>
                </a:lnTo>
                <a:lnTo>
                  <a:pt x="2397251" y="42799"/>
                </a:lnTo>
                <a:lnTo>
                  <a:pt x="2391155" y="42799"/>
                </a:lnTo>
                <a:lnTo>
                  <a:pt x="2386583" y="38100"/>
                </a:lnTo>
                <a:lnTo>
                  <a:pt x="2386583" y="25908"/>
                </a:lnTo>
                <a:lnTo>
                  <a:pt x="2391155" y="21336"/>
                </a:lnTo>
                <a:close/>
              </a:path>
              <a:path w="3157854" h="90170">
                <a:moveTo>
                  <a:pt x="1763267" y="42799"/>
                </a:moveTo>
                <a:lnTo>
                  <a:pt x="1757171" y="42799"/>
                </a:lnTo>
                <a:lnTo>
                  <a:pt x="1756757" y="43201"/>
                </a:lnTo>
                <a:lnTo>
                  <a:pt x="1763267" y="42799"/>
                </a:lnTo>
                <a:close/>
              </a:path>
              <a:path w="3157854" h="90170">
                <a:moveTo>
                  <a:pt x="13715" y="29908"/>
                </a:moveTo>
                <a:lnTo>
                  <a:pt x="9144" y="32766"/>
                </a:lnTo>
                <a:lnTo>
                  <a:pt x="7619" y="34544"/>
                </a:lnTo>
                <a:lnTo>
                  <a:pt x="7619" y="40449"/>
                </a:lnTo>
                <a:lnTo>
                  <a:pt x="10667" y="42799"/>
                </a:lnTo>
                <a:lnTo>
                  <a:pt x="15180" y="37471"/>
                </a:lnTo>
                <a:lnTo>
                  <a:pt x="16255" y="35052"/>
                </a:lnTo>
                <a:lnTo>
                  <a:pt x="10667" y="35052"/>
                </a:lnTo>
                <a:lnTo>
                  <a:pt x="13682" y="32037"/>
                </a:lnTo>
                <a:lnTo>
                  <a:pt x="13715" y="29908"/>
                </a:lnTo>
                <a:close/>
              </a:path>
              <a:path w="3157854" h="90170">
                <a:moveTo>
                  <a:pt x="15180" y="37471"/>
                </a:moveTo>
                <a:lnTo>
                  <a:pt x="10667" y="42799"/>
                </a:lnTo>
                <a:lnTo>
                  <a:pt x="12812" y="42799"/>
                </a:lnTo>
                <a:lnTo>
                  <a:pt x="14224" y="39624"/>
                </a:lnTo>
                <a:lnTo>
                  <a:pt x="13715" y="39624"/>
                </a:lnTo>
                <a:lnTo>
                  <a:pt x="14630" y="38709"/>
                </a:lnTo>
                <a:lnTo>
                  <a:pt x="15180" y="37471"/>
                </a:lnTo>
                <a:close/>
              </a:path>
              <a:path w="3157854" h="90170">
                <a:moveTo>
                  <a:pt x="2397251" y="21336"/>
                </a:moveTo>
                <a:lnTo>
                  <a:pt x="2391155" y="21336"/>
                </a:lnTo>
                <a:lnTo>
                  <a:pt x="2386583" y="25908"/>
                </a:lnTo>
                <a:lnTo>
                  <a:pt x="2386583" y="38100"/>
                </a:lnTo>
                <a:lnTo>
                  <a:pt x="2391155" y="42799"/>
                </a:lnTo>
                <a:lnTo>
                  <a:pt x="2397251" y="42799"/>
                </a:lnTo>
                <a:lnTo>
                  <a:pt x="2397251" y="21336"/>
                </a:lnTo>
                <a:close/>
              </a:path>
              <a:path w="3157854" h="90170">
                <a:moveTo>
                  <a:pt x="2432076" y="20046"/>
                </a:moveTo>
                <a:lnTo>
                  <a:pt x="2397251" y="21336"/>
                </a:lnTo>
                <a:lnTo>
                  <a:pt x="2397251" y="42799"/>
                </a:lnTo>
                <a:lnTo>
                  <a:pt x="2403595" y="42544"/>
                </a:lnTo>
                <a:lnTo>
                  <a:pt x="2407919" y="38100"/>
                </a:lnTo>
                <a:lnTo>
                  <a:pt x="2407919" y="25908"/>
                </a:lnTo>
                <a:lnTo>
                  <a:pt x="2403347" y="21336"/>
                </a:lnTo>
                <a:lnTo>
                  <a:pt x="2430821" y="21336"/>
                </a:lnTo>
                <a:lnTo>
                  <a:pt x="2432076" y="20046"/>
                </a:lnTo>
                <a:close/>
              </a:path>
              <a:path w="3157854" h="90170">
                <a:moveTo>
                  <a:pt x="2403595" y="42544"/>
                </a:moveTo>
                <a:lnTo>
                  <a:pt x="2397251" y="42799"/>
                </a:lnTo>
                <a:lnTo>
                  <a:pt x="2403347" y="42799"/>
                </a:lnTo>
                <a:lnTo>
                  <a:pt x="2403595" y="42544"/>
                </a:lnTo>
                <a:close/>
              </a:path>
              <a:path w="3157854" h="90170">
                <a:moveTo>
                  <a:pt x="2430821" y="21336"/>
                </a:moveTo>
                <a:lnTo>
                  <a:pt x="2403347" y="21336"/>
                </a:lnTo>
                <a:lnTo>
                  <a:pt x="2407919" y="25908"/>
                </a:lnTo>
                <a:lnTo>
                  <a:pt x="2407919" y="38100"/>
                </a:lnTo>
                <a:lnTo>
                  <a:pt x="2403595" y="42544"/>
                </a:lnTo>
                <a:lnTo>
                  <a:pt x="2438399" y="41148"/>
                </a:lnTo>
                <a:lnTo>
                  <a:pt x="2432303" y="41148"/>
                </a:lnTo>
                <a:lnTo>
                  <a:pt x="2427731" y="36576"/>
                </a:lnTo>
                <a:lnTo>
                  <a:pt x="2427855" y="24384"/>
                </a:lnTo>
                <a:lnTo>
                  <a:pt x="2430821" y="21336"/>
                </a:lnTo>
                <a:close/>
              </a:path>
              <a:path w="3157854" h="90170">
                <a:moveTo>
                  <a:pt x="2438399" y="19812"/>
                </a:moveTo>
                <a:lnTo>
                  <a:pt x="2432076" y="20046"/>
                </a:lnTo>
                <a:lnTo>
                  <a:pt x="2427855" y="24384"/>
                </a:lnTo>
                <a:lnTo>
                  <a:pt x="2427731" y="36576"/>
                </a:lnTo>
                <a:lnTo>
                  <a:pt x="2432303" y="41148"/>
                </a:lnTo>
                <a:lnTo>
                  <a:pt x="2438399" y="41148"/>
                </a:lnTo>
                <a:lnTo>
                  <a:pt x="2438399" y="19812"/>
                </a:lnTo>
                <a:close/>
              </a:path>
              <a:path w="3157854" h="90170">
                <a:moveTo>
                  <a:pt x="2473281" y="18520"/>
                </a:moveTo>
                <a:lnTo>
                  <a:pt x="2438399" y="19812"/>
                </a:lnTo>
                <a:lnTo>
                  <a:pt x="2438399" y="41148"/>
                </a:lnTo>
                <a:lnTo>
                  <a:pt x="2444495" y="41148"/>
                </a:lnTo>
                <a:lnTo>
                  <a:pt x="2449067" y="36576"/>
                </a:lnTo>
                <a:lnTo>
                  <a:pt x="2448944" y="24384"/>
                </a:lnTo>
                <a:lnTo>
                  <a:pt x="2444495" y="19812"/>
                </a:lnTo>
                <a:lnTo>
                  <a:pt x="2472332" y="19812"/>
                </a:lnTo>
                <a:lnTo>
                  <a:pt x="2473281" y="18520"/>
                </a:lnTo>
                <a:close/>
              </a:path>
              <a:path w="3157854" h="90170">
                <a:moveTo>
                  <a:pt x="2472332" y="19812"/>
                </a:moveTo>
                <a:lnTo>
                  <a:pt x="2444495" y="19812"/>
                </a:lnTo>
                <a:lnTo>
                  <a:pt x="2448944" y="24384"/>
                </a:lnTo>
                <a:lnTo>
                  <a:pt x="2449067" y="36576"/>
                </a:lnTo>
                <a:lnTo>
                  <a:pt x="2444495" y="41148"/>
                </a:lnTo>
                <a:lnTo>
                  <a:pt x="2473451" y="41148"/>
                </a:lnTo>
                <a:lnTo>
                  <a:pt x="2468879" y="36576"/>
                </a:lnTo>
                <a:lnTo>
                  <a:pt x="2468973" y="24384"/>
                </a:lnTo>
                <a:lnTo>
                  <a:pt x="2472332" y="19812"/>
                </a:lnTo>
                <a:close/>
              </a:path>
              <a:path w="3157854" h="90170">
                <a:moveTo>
                  <a:pt x="2479547" y="18288"/>
                </a:moveTo>
                <a:lnTo>
                  <a:pt x="2473281" y="18520"/>
                </a:lnTo>
                <a:lnTo>
                  <a:pt x="2468973" y="24384"/>
                </a:lnTo>
                <a:lnTo>
                  <a:pt x="2468879" y="36576"/>
                </a:lnTo>
                <a:lnTo>
                  <a:pt x="2473451" y="41148"/>
                </a:lnTo>
                <a:lnTo>
                  <a:pt x="2479547" y="41148"/>
                </a:lnTo>
                <a:lnTo>
                  <a:pt x="2479547" y="18288"/>
                </a:lnTo>
                <a:close/>
              </a:path>
              <a:path w="3157854" h="90170">
                <a:moveTo>
                  <a:pt x="2485643" y="18288"/>
                </a:moveTo>
                <a:lnTo>
                  <a:pt x="2479547" y="18288"/>
                </a:lnTo>
                <a:lnTo>
                  <a:pt x="2479547" y="41148"/>
                </a:lnTo>
                <a:lnTo>
                  <a:pt x="2485887" y="40904"/>
                </a:lnTo>
                <a:lnTo>
                  <a:pt x="2490215" y="36576"/>
                </a:lnTo>
                <a:lnTo>
                  <a:pt x="2490122" y="24384"/>
                </a:lnTo>
                <a:lnTo>
                  <a:pt x="2485643" y="18288"/>
                </a:lnTo>
                <a:close/>
              </a:path>
              <a:path w="3157854" h="90170">
                <a:moveTo>
                  <a:pt x="2485887" y="40904"/>
                </a:moveTo>
                <a:lnTo>
                  <a:pt x="2479547" y="41148"/>
                </a:lnTo>
                <a:lnTo>
                  <a:pt x="2485643" y="41148"/>
                </a:lnTo>
                <a:lnTo>
                  <a:pt x="2485887" y="40904"/>
                </a:lnTo>
                <a:close/>
              </a:path>
              <a:path w="3157854" h="90170">
                <a:moveTo>
                  <a:pt x="2513075" y="18288"/>
                </a:moveTo>
                <a:lnTo>
                  <a:pt x="2485643" y="18288"/>
                </a:lnTo>
                <a:lnTo>
                  <a:pt x="2490122" y="24384"/>
                </a:lnTo>
                <a:lnTo>
                  <a:pt x="2490215" y="36576"/>
                </a:lnTo>
                <a:lnTo>
                  <a:pt x="2485887" y="40904"/>
                </a:lnTo>
                <a:lnTo>
                  <a:pt x="2519171" y="39624"/>
                </a:lnTo>
                <a:lnTo>
                  <a:pt x="2513075" y="39624"/>
                </a:lnTo>
                <a:lnTo>
                  <a:pt x="2508503" y="35052"/>
                </a:lnTo>
                <a:lnTo>
                  <a:pt x="2508503" y="22860"/>
                </a:lnTo>
                <a:lnTo>
                  <a:pt x="2513075" y="18288"/>
                </a:lnTo>
                <a:close/>
              </a:path>
              <a:path w="3157854" h="90170">
                <a:moveTo>
                  <a:pt x="7619" y="34544"/>
                </a:moveTo>
                <a:lnTo>
                  <a:pt x="4572" y="38100"/>
                </a:lnTo>
                <a:lnTo>
                  <a:pt x="7619" y="40449"/>
                </a:lnTo>
                <a:lnTo>
                  <a:pt x="7619" y="34544"/>
                </a:lnTo>
                <a:close/>
              </a:path>
              <a:path w="3157854" h="90170">
                <a:moveTo>
                  <a:pt x="35051" y="39624"/>
                </a:moveTo>
                <a:lnTo>
                  <a:pt x="34289" y="39624"/>
                </a:lnTo>
                <a:lnTo>
                  <a:pt x="34877" y="40015"/>
                </a:lnTo>
                <a:lnTo>
                  <a:pt x="35051" y="39624"/>
                </a:lnTo>
                <a:close/>
              </a:path>
              <a:path w="3157854" h="90170">
                <a:moveTo>
                  <a:pt x="1810511" y="39624"/>
                </a:moveTo>
                <a:lnTo>
                  <a:pt x="1805939" y="39624"/>
                </a:lnTo>
                <a:lnTo>
                  <a:pt x="1805697" y="39947"/>
                </a:lnTo>
                <a:lnTo>
                  <a:pt x="1810511" y="39624"/>
                </a:lnTo>
                <a:close/>
              </a:path>
              <a:path w="3157854" h="90170">
                <a:moveTo>
                  <a:pt x="4572" y="38100"/>
                </a:moveTo>
                <a:lnTo>
                  <a:pt x="6096" y="39624"/>
                </a:lnTo>
                <a:lnTo>
                  <a:pt x="6549" y="39624"/>
                </a:lnTo>
                <a:lnTo>
                  <a:pt x="4572" y="38100"/>
                </a:lnTo>
                <a:close/>
              </a:path>
              <a:path w="3157854" h="90170">
                <a:moveTo>
                  <a:pt x="14630" y="38709"/>
                </a:moveTo>
                <a:lnTo>
                  <a:pt x="13715" y="39624"/>
                </a:lnTo>
                <a:lnTo>
                  <a:pt x="14224" y="39624"/>
                </a:lnTo>
                <a:lnTo>
                  <a:pt x="14630" y="38709"/>
                </a:lnTo>
                <a:close/>
              </a:path>
              <a:path w="3157854" h="90170">
                <a:moveTo>
                  <a:pt x="2519171" y="18288"/>
                </a:moveTo>
                <a:lnTo>
                  <a:pt x="2513075" y="18288"/>
                </a:lnTo>
                <a:lnTo>
                  <a:pt x="2508503" y="22860"/>
                </a:lnTo>
                <a:lnTo>
                  <a:pt x="2508503" y="35052"/>
                </a:lnTo>
                <a:lnTo>
                  <a:pt x="2513075" y="39624"/>
                </a:lnTo>
                <a:lnTo>
                  <a:pt x="2519171" y="39624"/>
                </a:lnTo>
                <a:lnTo>
                  <a:pt x="2519171" y="18288"/>
                </a:lnTo>
                <a:close/>
              </a:path>
              <a:path w="3157854" h="90170">
                <a:moveTo>
                  <a:pt x="2553907" y="17001"/>
                </a:moveTo>
                <a:lnTo>
                  <a:pt x="2519171" y="18288"/>
                </a:lnTo>
                <a:lnTo>
                  <a:pt x="2519171" y="39624"/>
                </a:lnTo>
                <a:lnTo>
                  <a:pt x="2525267" y="39624"/>
                </a:lnTo>
                <a:lnTo>
                  <a:pt x="2529839" y="35052"/>
                </a:lnTo>
                <a:lnTo>
                  <a:pt x="2529839" y="22860"/>
                </a:lnTo>
                <a:lnTo>
                  <a:pt x="2525267" y="18288"/>
                </a:lnTo>
                <a:lnTo>
                  <a:pt x="2552191" y="18288"/>
                </a:lnTo>
                <a:lnTo>
                  <a:pt x="2553907" y="17001"/>
                </a:lnTo>
                <a:close/>
              </a:path>
              <a:path w="3157854" h="90170">
                <a:moveTo>
                  <a:pt x="2552191" y="18288"/>
                </a:moveTo>
                <a:lnTo>
                  <a:pt x="2525267" y="18288"/>
                </a:lnTo>
                <a:lnTo>
                  <a:pt x="2529839" y="22860"/>
                </a:lnTo>
                <a:lnTo>
                  <a:pt x="2529839" y="35052"/>
                </a:lnTo>
                <a:lnTo>
                  <a:pt x="2525267" y="39624"/>
                </a:lnTo>
                <a:lnTo>
                  <a:pt x="2554223" y="39624"/>
                </a:lnTo>
                <a:lnTo>
                  <a:pt x="2548192" y="33718"/>
                </a:lnTo>
                <a:lnTo>
                  <a:pt x="2548252" y="21242"/>
                </a:lnTo>
                <a:lnTo>
                  <a:pt x="2552191" y="18288"/>
                </a:lnTo>
                <a:close/>
              </a:path>
              <a:path w="3157854" h="90170">
                <a:moveTo>
                  <a:pt x="2560319" y="16764"/>
                </a:moveTo>
                <a:lnTo>
                  <a:pt x="2553907" y="17001"/>
                </a:lnTo>
                <a:lnTo>
                  <a:pt x="2548252" y="21242"/>
                </a:lnTo>
                <a:lnTo>
                  <a:pt x="2548192" y="33718"/>
                </a:lnTo>
                <a:lnTo>
                  <a:pt x="2554223" y="39624"/>
                </a:lnTo>
                <a:lnTo>
                  <a:pt x="2560319" y="39624"/>
                </a:lnTo>
                <a:lnTo>
                  <a:pt x="2560319" y="16764"/>
                </a:lnTo>
                <a:close/>
              </a:path>
              <a:path w="3157854" h="90170">
                <a:moveTo>
                  <a:pt x="2566415" y="16764"/>
                </a:moveTo>
                <a:lnTo>
                  <a:pt x="2560319" y="16764"/>
                </a:lnTo>
                <a:lnTo>
                  <a:pt x="2560319" y="39624"/>
                </a:lnTo>
                <a:lnTo>
                  <a:pt x="2566415" y="39624"/>
                </a:lnTo>
                <a:lnTo>
                  <a:pt x="2570939" y="33718"/>
                </a:lnTo>
                <a:lnTo>
                  <a:pt x="2570894" y="21242"/>
                </a:lnTo>
                <a:lnTo>
                  <a:pt x="2566415" y="16764"/>
                </a:lnTo>
                <a:close/>
              </a:path>
              <a:path w="3157854" h="90170">
                <a:moveTo>
                  <a:pt x="2589275" y="16764"/>
                </a:moveTo>
                <a:lnTo>
                  <a:pt x="2566415" y="16764"/>
                </a:lnTo>
                <a:lnTo>
                  <a:pt x="2570894" y="21242"/>
                </a:lnTo>
                <a:lnTo>
                  <a:pt x="2570939" y="33718"/>
                </a:lnTo>
                <a:lnTo>
                  <a:pt x="2566415" y="39624"/>
                </a:lnTo>
                <a:lnTo>
                  <a:pt x="2589275" y="39624"/>
                </a:lnTo>
                <a:lnTo>
                  <a:pt x="2584752" y="33718"/>
                </a:lnTo>
                <a:lnTo>
                  <a:pt x="2584797" y="21242"/>
                </a:lnTo>
                <a:lnTo>
                  <a:pt x="2589275" y="16764"/>
                </a:lnTo>
                <a:close/>
              </a:path>
              <a:path w="3157854" h="90170">
                <a:moveTo>
                  <a:pt x="2595371" y="16764"/>
                </a:moveTo>
                <a:lnTo>
                  <a:pt x="2589275" y="16764"/>
                </a:lnTo>
                <a:lnTo>
                  <a:pt x="2584797" y="21242"/>
                </a:lnTo>
                <a:lnTo>
                  <a:pt x="2584752" y="33718"/>
                </a:lnTo>
                <a:lnTo>
                  <a:pt x="2589275" y="39624"/>
                </a:lnTo>
                <a:lnTo>
                  <a:pt x="2595371" y="39624"/>
                </a:lnTo>
                <a:lnTo>
                  <a:pt x="2595371" y="16764"/>
                </a:lnTo>
                <a:close/>
              </a:path>
              <a:path w="3157854" h="90170">
                <a:moveTo>
                  <a:pt x="2601467" y="16764"/>
                </a:moveTo>
                <a:lnTo>
                  <a:pt x="2595371" y="16764"/>
                </a:lnTo>
                <a:lnTo>
                  <a:pt x="2595371" y="39624"/>
                </a:lnTo>
                <a:lnTo>
                  <a:pt x="2601467" y="39624"/>
                </a:lnTo>
                <a:lnTo>
                  <a:pt x="2605991" y="33718"/>
                </a:lnTo>
                <a:lnTo>
                  <a:pt x="2605946" y="21242"/>
                </a:lnTo>
                <a:lnTo>
                  <a:pt x="2601467" y="16764"/>
                </a:lnTo>
                <a:close/>
              </a:path>
              <a:path w="3157854" h="90170">
                <a:moveTo>
                  <a:pt x="2625851" y="16764"/>
                </a:moveTo>
                <a:lnTo>
                  <a:pt x="2601467" y="16764"/>
                </a:lnTo>
                <a:lnTo>
                  <a:pt x="2605946" y="21242"/>
                </a:lnTo>
                <a:lnTo>
                  <a:pt x="2605991" y="33718"/>
                </a:lnTo>
                <a:lnTo>
                  <a:pt x="2601467" y="39624"/>
                </a:lnTo>
                <a:lnTo>
                  <a:pt x="2625851" y="39624"/>
                </a:lnTo>
                <a:lnTo>
                  <a:pt x="2621328" y="33718"/>
                </a:lnTo>
                <a:lnTo>
                  <a:pt x="2621373" y="21242"/>
                </a:lnTo>
                <a:lnTo>
                  <a:pt x="2625851" y="16764"/>
                </a:lnTo>
                <a:close/>
              </a:path>
              <a:path w="3157854" h="90170">
                <a:moveTo>
                  <a:pt x="2633471" y="16764"/>
                </a:moveTo>
                <a:lnTo>
                  <a:pt x="2625851" y="16764"/>
                </a:lnTo>
                <a:lnTo>
                  <a:pt x="2621373" y="21242"/>
                </a:lnTo>
                <a:lnTo>
                  <a:pt x="2621328" y="33718"/>
                </a:lnTo>
                <a:lnTo>
                  <a:pt x="2625851" y="39624"/>
                </a:lnTo>
                <a:lnTo>
                  <a:pt x="2633471" y="39624"/>
                </a:lnTo>
                <a:lnTo>
                  <a:pt x="2633471" y="16764"/>
                </a:lnTo>
                <a:close/>
              </a:path>
              <a:path w="3157854" h="90170">
                <a:moveTo>
                  <a:pt x="2638043" y="16764"/>
                </a:moveTo>
                <a:lnTo>
                  <a:pt x="2633471" y="16764"/>
                </a:lnTo>
                <a:lnTo>
                  <a:pt x="2633471" y="39624"/>
                </a:lnTo>
                <a:lnTo>
                  <a:pt x="2638043" y="39624"/>
                </a:lnTo>
                <a:lnTo>
                  <a:pt x="2644075" y="33718"/>
                </a:lnTo>
                <a:lnTo>
                  <a:pt x="2644015" y="21242"/>
                </a:lnTo>
                <a:lnTo>
                  <a:pt x="2638043" y="16764"/>
                </a:lnTo>
                <a:close/>
              </a:path>
              <a:path w="3157854" h="90170">
                <a:moveTo>
                  <a:pt x="2662427" y="16764"/>
                </a:moveTo>
                <a:lnTo>
                  <a:pt x="2638043" y="16764"/>
                </a:lnTo>
                <a:lnTo>
                  <a:pt x="2644015" y="21242"/>
                </a:lnTo>
                <a:lnTo>
                  <a:pt x="2644075" y="33718"/>
                </a:lnTo>
                <a:lnTo>
                  <a:pt x="2638043" y="39624"/>
                </a:lnTo>
                <a:lnTo>
                  <a:pt x="2662427" y="39624"/>
                </a:lnTo>
                <a:lnTo>
                  <a:pt x="2656396" y="33718"/>
                </a:lnTo>
                <a:lnTo>
                  <a:pt x="2656456" y="21242"/>
                </a:lnTo>
                <a:lnTo>
                  <a:pt x="2662427" y="16764"/>
                </a:lnTo>
                <a:close/>
              </a:path>
              <a:path w="3157854" h="90170">
                <a:moveTo>
                  <a:pt x="2666999" y="16764"/>
                </a:moveTo>
                <a:lnTo>
                  <a:pt x="2662427" y="16764"/>
                </a:lnTo>
                <a:lnTo>
                  <a:pt x="2656456" y="21242"/>
                </a:lnTo>
                <a:lnTo>
                  <a:pt x="2656396" y="33718"/>
                </a:lnTo>
                <a:lnTo>
                  <a:pt x="2662427" y="39624"/>
                </a:lnTo>
                <a:lnTo>
                  <a:pt x="2666999" y="39624"/>
                </a:lnTo>
                <a:lnTo>
                  <a:pt x="2666999" y="16764"/>
                </a:lnTo>
                <a:close/>
              </a:path>
              <a:path w="3157854" h="90170">
                <a:moveTo>
                  <a:pt x="2674619" y="16764"/>
                </a:moveTo>
                <a:lnTo>
                  <a:pt x="2666999" y="16764"/>
                </a:lnTo>
                <a:lnTo>
                  <a:pt x="2666999" y="39624"/>
                </a:lnTo>
                <a:lnTo>
                  <a:pt x="2674619" y="39624"/>
                </a:lnTo>
                <a:lnTo>
                  <a:pt x="2679143" y="33718"/>
                </a:lnTo>
                <a:lnTo>
                  <a:pt x="2679098" y="21242"/>
                </a:lnTo>
                <a:lnTo>
                  <a:pt x="2674619" y="16764"/>
                </a:lnTo>
                <a:close/>
              </a:path>
              <a:path w="3157854" h="90170">
                <a:moveTo>
                  <a:pt x="2694431" y="16764"/>
                </a:moveTo>
                <a:lnTo>
                  <a:pt x="2674619" y="16764"/>
                </a:lnTo>
                <a:lnTo>
                  <a:pt x="2679098" y="21242"/>
                </a:lnTo>
                <a:lnTo>
                  <a:pt x="2679143" y="33718"/>
                </a:lnTo>
                <a:lnTo>
                  <a:pt x="2674619" y="39624"/>
                </a:lnTo>
                <a:lnTo>
                  <a:pt x="2694431" y="39624"/>
                </a:lnTo>
                <a:lnTo>
                  <a:pt x="2689859" y="35052"/>
                </a:lnTo>
                <a:lnTo>
                  <a:pt x="2689953" y="21242"/>
                </a:lnTo>
                <a:lnTo>
                  <a:pt x="2694431" y="16764"/>
                </a:lnTo>
                <a:close/>
              </a:path>
              <a:path w="3157854" h="90170">
                <a:moveTo>
                  <a:pt x="2700527" y="16764"/>
                </a:moveTo>
                <a:lnTo>
                  <a:pt x="2694431" y="16764"/>
                </a:lnTo>
                <a:lnTo>
                  <a:pt x="2689953" y="21242"/>
                </a:lnTo>
                <a:lnTo>
                  <a:pt x="2689859" y="35052"/>
                </a:lnTo>
                <a:lnTo>
                  <a:pt x="2694431" y="39624"/>
                </a:lnTo>
                <a:lnTo>
                  <a:pt x="2700527" y="39624"/>
                </a:lnTo>
                <a:lnTo>
                  <a:pt x="2700527" y="16764"/>
                </a:lnTo>
                <a:close/>
              </a:path>
              <a:path w="3157854" h="90170">
                <a:moveTo>
                  <a:pt x="2708147" y="16764"/>
                </a:moveTo>
                <a:lnTo>
                  <a:pt x="2700527" y="16764"/>
                </a:lnTo>
                <a:lnTo>
                  <a:pt x="2700527" y="39624"/>
                </a:lnTo>
                <a:lnTo>
                  <a:pt x="2708147" y="39624"/>
                </a:lnTo>
                <a:lnTo>
                  <a:pt x="2712719" y="35052"/>
                </a:lnTo>
                <a:lnTo>
                  <a:pt x="2712626" y="21242"/>
                </a:lnTo>
                <a:lnTo>
                  <a:pt x="2708147" y="16764"/>
                </a:lnTo>
                <a:close/>
              </a:path>
              <a:path w="3157854" h="90170">
                <a:moveTo>
                  <a:pt x="2726435" y="16764"/>
                </a:moveTo>
                <a:lnTo>
                  <a:pt x="2708147" y="16764"/>
                </a:lnTo>
                <a:lnTo>
                  <a:pt x="2712626" y="21242"/>
                </a:lnTo>
                <a:lnTo>
                  <a:pt x="2712719" y="35052"/>
                </a:lnTo>
                <a:lnTo>
                  <a:pt x="2708147" y="39624"/>
                </a:lnTo>
                <a:lnTo>
                  <a:pt x="2726435" y="39624"/>
                </a:lnTo>
                <a:lnTo>
                  <a:pt x="2721863" y="35052"/>
                </a:lnTo>
                <a:lnTo>
                  <a:pt x="2721957" y="21242"/>
                </a:lnTo>
                <a:lnTo>
                  <a:pt x="2726435" y="16764"/>
                </a:lnTo>
                <a:close/>
              </a:path>
              <a:path w="3157854" h="90170">
                <a:moveTo>
                  <a:pt x="2732531" y="16764"/>
                </a:moveTo>
                <a:lnTo>
                  <a:pt x="2726435" y="16764"/>
                </a:lnTo>
                <a:lnTo>
                  <a:pt x="2721957" y="21242"/>
                </a:lnTo>
                <a:lnTo>
                  <a:pt x="2721863" y="35052"/>
                </a:lnTo>
                <a:lnTo>
                  <a:pt x="2726435" y="39624"/>
                </a:lnTo>
                <a:lnTo>
                  <a:pt x="2732531" y="39624"/>
                </a:lnTo>
                <a:lnTo>
                  <a:pt x="2732531" y="16764"/>
                </a:lnTo>
                <a:close/>
              </a:path>
              <a:path w="3157854" h="90170">
                <a:moveTo>
                  <a:pt x="2732531" y="16764"/>
                </a:moveTo>
                <a:lnTo>
                  <a:pt x="2732531" y="39624"/>
                </a:lnTo>
                <a:lnTo>
                  <a:pt x="2734055" y="39624"/>
                </a:lnTo>
                <a:lnTo>
                  <a:pt x="2732531" y="16764"/>
                </a:lnTo>
                <a:close/>
              </a:path>
              <a:path w="3157854" h="90170">
                <a:moveTo>
                  <a:pt x="2756480" y="15566"/>
                </a:moveTo>
                <a:lnTo>
                  <a:pt x="2732531" y="16764"/>
                </a:lnTo>
                <a:lnTo>
                  <a:pt x="2734055" y="39624"/>
                </a:lnTo>
                <a:lnTo>
                  <a:pt x="2740490" y="39285"/>
                </a:lnTo>
                <a:lnTo>
                  <a:pt x="2744723" y="35052"/>
                </a:lnTo>
                <a:lnTo>
                  <a:pt x="2744630" y="21242"/>
                </a:lnTo>
                <a:lnTo>
                  <a:pt x="2740151" y="16764"/>
                </a:lnTo>
                <a:lnTo>
                  <a:pt x="2754883" y="16764"/>
                </a:lnTo>
                <a:lnTo>
                  <a:pt x="2756480" y="15566"/>
                </a:lnTo>
                <a:close/>
              </a:path>
              <a:path w="3157854" h="90170">
                <a:moveTo>
                  <a:pt x="2740490" y="39285"/>
                </a:moveTo>
                <a:lnTo>
                  <a:pt x="2734055" y="39624"/>
                </a:lnTo>
                <a:lnTo>
                  <a:pt x="2740151" y="39624"/>
                </a:lnTo>
                <a:lnTo>
                  <a:pt x="2740490" y="39285"/>
                </a:lnTo>
                <a:close/>
              </a:path>
              <a:path w="3157854" h="90170">
                <a:moveTo>
                  <a:pt x="2754883" y="16764"/>
                </a:moveTo>
                <a:lnTo>
                  <a:pt x="2740151" y="16764"/>
                </a:lnTo>
                <a:lnTo>
                  <a:pt x="2744630" y="21242"/>
                </a:lnTo>
                <a:lnTo>
                  <a:pt x="2744723" y="35052"/>
                </a:lnTo>
                <a:lnTo>
                  <a:pt x="2740490" y="39285"/>
                </a:lnTo>
                <a:lnTo>
                  <a:pt x="2763011" y="38100"/>
                </a:lnTo>
                <a:lnTo>
                  <a:pt x="2756915" y="38100"/>
                </a:lnTo>
                <a:lnTo>
                  <a:pt x="2750907" y="33718"/>
                </a:lnTo>
                <a:lnTo>
                  <a:pt x="2750819" y="19812"/>
                </a:lnTo>
                <a:lnTo>
                  <a:pt x="2754883" y="16764"/>
                </a:lnTo>
                <a:close/>
              </a:path>
              <a:path w="3157854" h="90170">
                <a:moveTo>
                  <a:pt x="16763" y="35602"/>
                </a:moveTo>
                <a:lnTo>
                  <a:pt x="15180" y="37471"/>
                </a:lnTo>
                <a:lnTo>
                  <a:pt x="14630" y="38709"/>
                </a:lnTo>
                <a:lnTo>
                  <a:pt x="16763" y="36576"/>
                </a:lnTo>
                <a:lnTo>
                  <a:pt x="16763" y="35602"/>
                </a:lnTo>
                <a:close/>
              </a:path>
              <a:path w="3157854" h="90170">
                <a:moveTo>
                  <a:pt x="7619" y="33718"/>
                </a:moveTo>
                <a:lnTo>
                  <a:pt x="3048" y="36576"/>
                </a:lnTo>
                <a:lnTo>
                  <a:pt x="4572" y="38100"/>
                </a:lnTo>
                <a:lnTo>
                  <a:pt x="7619" y="34544"/>
                </a:lnTo>
                <a:lnTo>
                  <a:pt x="7619" y="33718"/>
                </a:lnTo>
                <a:close/>
              </a:path>
              <a:path w="3157854" h="90170">
                <a:moveTo>
                  <a:pt x="2763011" y="15240"/>
                </a:moveTo>
                <a:lnTo>
                  <a:pt x="2756480" y="15566"/>
                </a:lnTo>
                <a:lnTo>
                  <a:pt x="2750958" y="19707"/>
                </a:lnTo>
                <a:lnTo>
                  <a:pt x="2750907" y="33718"/>
                </a:lnTo>
                <a:lnTo>
                  <a:pt x="2756915" y="38100"/>
                </a:lnTo>
                <a:lnTo>
                  <a:pt x="2763011" y="38100"/>
                </a:lnTo>
                <a:lnTo>
                  <a:pt x="2763011" y="15240"/>
                </a:lnTo>
                <a:close/>
              </a:path>
              <a:path w="3157854" h="90170">
                <a:moveTo>
                  <a:pt x="2787075" y="14036"/>
                </a:moveTo>
                <a:lnTo>
                  <a:pt x="2763011" y="15240"/>
                </a:lnTo>
                <a:lnTo>
                  <a:pt x="2763011" y="38100"/>
                </a:lnTo>
                <a:lnTo>
                  <a:pt x="2769556" y="37772"/>
                </a:lnTo>
                <a:lnTo>
                  <a:pt x="2775116" y="33718"/>
                </a:lnTo>
                <a:lnTo>
                  <a:pt x="2775203" y="19812"/>
                </a:lnTo>
                <a:lnTo>
                  <a:pt x="2769107" y="15240"/>
                </a:lnTo>
                <a:lnTo>
                  <a:pt x="2785871" y="15240"/>
                </a:lnTo>
                <a:lnTo>
                  <a:pt x="2787075" y="14036"/>
                </a:lnTo>
                <a:close/>
              </a:path>
              <a:path w="3157854" h="90170">
                <a:moveTo>
                  <a:pt x="2769556" y="37772"/>
                </a:moveTo>
                <a:lnTo>
                  <a:pt x="2763011" y="38100"/>
                </a:lnTo>
                <a:lnTo>
                  <a:pt x="2769107" y="38100"/>
                </a:lnTo>
                <a:lnTo>
                  <a:pt x="2769556" y="37772"/>
                </a:lnTo>
                <a:close/>
              </a:path>
              <a:path w="3157854" h="90170">
                <a:moveTo>
                  <a:pt x="2785871" y="15240"/>
                </a:moveTo>
                <a:lnTo>
                  <a:pt x="2769107" y="15240"/>
                </a:lnTo>
                <a:lnTo>
                  <a:pt x="2775064" y="19707"/>
                </a:lnTo>
                <a:lnTo>
                  <a:pt x="2775116" y="33718"/>
                </a:lnTo>
                <a:lnTo>
                  <a:pt x="2769556" y="37772"/>
                </a:lnTo>
                <a:lnTo>
                  <a:pt x="2793491" y="36576"/>
                </a:lnTo>
                <a:lnTo>
                  <a:pt x="2787395" y="36576"/>
                </a:lnTo>
                <a:lnTo>
                  <a:pt x="2781344" y="32037"/>
                </a:lnTo>
                <a:lnTo>
                  <a:pt x="2781404" y="19707"/>
                </a:lnTo>
                <a:lnTo>
                  <a:pt x="2785871" y="15240"/>
                </a:lnTo>
                <a:close/>
              </a:path>
              <a:path w="3157854" h="90170">
                <a:moveTo>
                  <a:pt x="16763" y="33909"/>
                </a:moveTo>
                <a:lnTo>
                  <a:pt x="15180" y="37471"/>
                </a:lnTo>
                <a:lnTo>
                  <a:pt x="16763" y="35602"/>
                </a:lnTo>
                <a:lnTo>
                  <a:pt x="16763" y="33909"/>
                </a:lnTo>
                <a:close/>
              </a:path>
              <a:path w="3157854" h="90170">
                <a:moveTo>
                  <a:pt x="28889" y="35052"/>
                </a:moveTo>
                <a:lnTo>
                  <a:pt x="27431" y="35052"/>
                </a:lnTo>
                <a:lnTo>
                  <a:pt x="30479" y="37084"/>
                </a:lnTo>
                <a:lnTo>
                  <a:pt x="30479" y="36576"/>
                </a:lnTo>
                <a:lnTo>
                  <a:pt x="28889" y="35052"/>
                </a:lnTo>
                <a:close/>
              </a:path>
              <a:path w="3157854" h="90170">
                <a:moveTo>
                  <a:pt x="1859279" y="36576"/>
                </a:moveTo>
                <a:lnTo>
                  <a:pt x="1853183" y="36576"/>
                </a:lnTo>
                <a:lnTo>
                  <a:pt x="1852890" y="36975"/>
                </a:lnTo>
                <a:lnTo>
                  <a:pt x="1859279" y="36576"/>
                </a:lnTo>
                <a:close/>
              </a:path>
              <a:path w="3157854" h="90170">
                <a:moveTo>
                  <a:pt x="1865375" y="36576"/>
                </a:moveTo>
                <a:lnTo>
                  <a:pt x="1859279" y="36576"/>
                </a:lnTo>
                <a:lnTo>
                  <a:pt x="1865523" y="36777"/>
                </a:lnTo>
                <a:lnTo>
                  <a:pt x="1865375" y="36576"/>
                </a:lnTo>
                <a:close/>
              </a:path>
              <a:path w="3157854" h="90170">
                <a:moveTo>
                  <a:pt x="0" y="32004"/>
                </a:moveTo>
                <a:lnTo>
                  <a:pt x="3048" y="36576"/>
                </a:lnTo>
                <a:lnTo>
                  <a:pt x="3048" y="35052"/>
                </a:lnTo>
                <a:lnTo>
                  <a:pt x="0" y="32004"/>
                </a:lnTo>
                <a:close/>
              </a:path>
              <a:path w="3157854" h="90170">
                <a:moveTo>
                  <a:pt x="9240" y="26325"/>
                </a:moveTo>
                <a:lnTo>
                  <a:pt x="3048" y="30130"/>
                </a:lnTo>
                <a:lnTo>
                  <a:pt x="3048" y="36576"/>
                </a:lnTo>
                <a:lnTo>
                  <a:pt x="7619" y="33718"/>
                </a:lnTo>
                <a:lnTo>
                  <a:pt x="9172" y="32037"/>
                </a:lnTo>
                <a:lnTo>
                  <a:pt x="12191" y="28956"/>
                </a:lnTo>
                <a:lnTo>
                  <a:pt x="10667" y="28956"/>
                </a:lnTo>
                <a:lnTo>
                  <a:pt x="12191" y="27432"/>
                </a:lnTo>
                <a:lnTo>
                  <a:pt x="10668" y="27432"/>
                </a:lnTo>
                <a:lnTo>
                  <a:pt x="10110" y="26651"/>
                </a:lnTo>
                <a:lnTo>
                  <a:pt x="9240" y="26325"/>
                </a:lnTo>
                <a:close/>
              </a:path>
              <a:path w="3157854" h="90170">
                <a:moveTo>
                  <a:pt x="18086" y="34040"/>
                </a:moveTo>
                <a:lnTo>
                  <a:pt x="16763" y="35602"/>
                </a:lnTo>
                <a:lnTo>
                  <a:pt x="16763" y="36576"/>
                </a:lnTo>
                <a:lnTo>
                  <a:pt x="18086" y="34040"/>
                </a:lnTo>
                <a:close/>
              </a:path>
              <a:path w="3157854" h="90170">
                <a:moveTo>
                  <a:pt x="2793491" y="13716"/>
                </a:moveTo>
                <a:lnTo>
                  <a:pt x="2787075" y="14036"/>
                </a:lnTo>
                <a:lnTo>
                  <a:pt x="2781404" y="19707"/>
                </a:lnTo>
                <a:lnTo>
                  <a:pt x="2781344" y="32037"/>
                </a:lnTo>
                <a:lnTo>
                  <a:pt x="2787395" y="36576"/>
                </a:lnTo>
                <a:lnTo>
                  <a:pt x="2793491" y="36576"/>
                </a:lnTo>
                <a:lnTo>
                  <a:pt x="2793491" y="13716"/>
                </a:lnTo>
                <a:close/>
              </a:path>
              <a:path w="3157854" h="90170">
                <a:moveTo>
                  <a:pt x="2799587" y="13716"/>
                </a:moveTo>
                <a:lnTo>
                  <a:pt x="2793491" y="13716"/>
                </a:lnTo>
                <a:lnTo>
                  <a:pt x="2793491" y="36576"/>
                </a:lnTo>
                <a:lnTo>
                  <a:pt x="2799587" y="36576"/>
                </a:lnTo>
                <a:lnTo>
                  <a:pt x="2804126" y="32037"/>
                </a:lnTo>
                <a:lnTo>
                  <a:pt x="2804081" y="19707"/>
                </a:lnTo>
                <a:lnTo>
                  <a:pt x="2799587" y="13716"/>
                </a:lnTo>
                <a:close/>
              </a:path>
              <a:path w="3157854" h="90170">
                <a:moveTo>
                  <a:pt x="2816351" y="13716"/>
                </a:moveTo>
                <a:lnTo>
                  <a:pt x="2799587" y="13716"/>
                </a:lnTo>
                <a:lnTo>
                  <a:pt x="2804081" y="19707"/>
                </a:lnTo>
                <a:lnTo>
                  <a:pt x="2804126" y="32037"/>
                </a:lnTo>
                <a:lnTo>
                  <a:pt x="2799587" y="36576"/>
                </a:lnTo>
                <a:lnTo>
                  <a:pt x="2816351" y="36576"/>
                </a:lnTo>
                <a:lnTo>
                  <a:pt x="2811813" y="32037"/>
                </a:lnTo>
                <a:lnTo>
                  <a:pt x="2811779" y="18288"/>
                </a:lnTo>
                <a:lnTo>
                  <a:pt x="2816351" y="13716"/>
                </a:lnTo>
                <a:close/>
              </a:path>
              <a:path w="3157854" h="90170">
                <a:moveTo>
                  <a:pt x="2822447" y="13716"/>
                </a:moveTo>
                <a:lnTo>
                  <a:pt x="2816351" y="13716"/>
                </a:lnTo>
                <a:lnTo>
                  <a:pt x="2811779" y="18288"/>
                </a:lnTo>
                <a:lnTo>
                  <a:pt x="2811813" y="32037"/>
                </a:lnTo>
                <a:lnTo>
                  <a:pt x="2816351" y="36576"/>
                </a:lnTo>
                <a:lnTo>
                  <a:pt x="2823971" y="36576"/>
                </a:lnTo>
                <a:lnTo>
                  <a:pt x="2822447" y="13716"/>
                </a:lnTo>
                <a:close/>
              </a:path>
              <a:path w="3157854" h="90170">
                <a:moveTo>
                  <a:pt x="2846549" y="12568"/>
                </a:moveTo>
                <a:lnTo>
                  <a:pt x="2822447" y="13716"/>
                </a:lnTo>
                <a:lnTo>
                  <a:pt x="2823971" y="36576"/>
                </a:lnTo>
                <a:lnTo>
                  <a:pt x="2830388" y="36255"/>
                </a:lnTo>
                <a:lnTo>
                  <a:pt x="2834606" y="32037"/>
                </a:lnTo>
                <a:lnTo>
                  <a:pt x="2834639" y="18288"/>
                </a:lnTo>
                <a:lnTo>
                  <a:pt x="2830067" y="13716"/>
                </a:lnTo>
                <a:lnTo>
                  <a:pt x="2845688" y="13716"/>
                </a:lnTo>
                <a:lnTo>
                  <a:pt x="2846549" y="12568"/>
                </a:lnTo>
                <a:close/>
              </a:path>
              <a:path w="3157854" h="90170">
                <a:moveTo>
                  <a:pt x="2830388" y="36255"/>
                </a:moveTo>
                <a:lnTo>
                  <a:pt x="2823971" y="36576"/>
                </a:lnTo>
                <a:lnTo>
                  <a:pt x="2830067" y="36576"/>
                </a:lnTo>
                <a:lnTo>
                  <a:pt x="2830388" y="36255"/>
                </a:lnTo>
                <a:close/>
              </a:path>
              <a:path w="3157854" h="90170">
                <a:moveTo>
                  <a:pt x="2845688" y="13716"/>
                </a:moveTo>
                <a:lnTo>
                  <a:pt x="2830067" y="13716"/>
                </a:lnTo>
                <a:lnTo>
                  <a:pt x="2834639" y="18288"/>
                </a:lnTo>
                <a:lnTo>
                  <a:pt x="2834606" y="32037"/>
                </a:lnTo>
                <a:lnTo>
                  <a:pt x="2830388" y="36255"/>
                </a:lnTo>
                <a:lnTo>
                  <a:pt x="2854451" y="35052"/>
                </a:lnTo>
                <a:lnTo>
                  <a:pt x="2846831" y="35052"/>
                </a:lnTo>
                <a:lnTo>
                  <a:pt x="2842259" y="30480"/>
                </a:lnTo>
                <a:lnTo>
                  <a:pt x="2842259" y="18288"/>
                </a:lnTo>
                <a:lnTo>
                  <a:pt x="2845688" y="13716"/>
                </a:lnTo>
                <a:close/>
              </a:path>
              <a:path w="3157854" h="90170">
                <a:moveTo>
                  <a:pt x="18161" y="30765"/>
                </a:moveTo>
                <a:lnTo>
                  <a:pt x="16876" y="33655"/>
                </a:lnTo>
                <a:lnTo>
                  <a:pt x="16763" y="35602"/>
                </a:lnTo>
                <a:lnTo>
                  <a:pt x="18086" y="34040"/>
                </a:lnTo>
                <a:lnTo>
                  <a:pt x="18287" y="33655"/>
                </a:lnTo>
                <a:lnTo>
                  <a:pt x="19783" y="32037"/>
                </a:lnTo>
                <a:lnTo>
                  <a:pt x="19594" y="31840"/>
                </a:lnTo>
                <a:lnTo>
                  <a:pt x="18161" y="30765"/>
                </a:lnTo>
                <a:close/>
              </a:path>
              <a:path w="3157854" h="90170">
                <a:moveTo>
                  <a:pt x="1952243" y="35052"/>
                </a:moveTo>
                <a:lnTo>
                  <a:pt x="1947671" y="35052"/>
                </a:lnTo>
                <a:lnTo>
                  <a:pt x="1947345" y="35378"/>
                </a:lnTo>
                <a:lnTo>
                  <a:pt x="1952243" y="35052"/>
                </a:lnTo>
                <a:close/>
              </a:path>
              <a:path w="3157854" h="90170">
                <a:moveTo>
                  <a:pt x="1887" y="30843"/>
                </a:moveTo>
                <a:lnTo>
                  <a:pt x="0" y="32004"/>
                </a:lnTo>
                <a:lnTo>
                  <a:pt x="3048" y="35052"/>
                </a:lnTo>
                <a:lnTo>
                  <a:pt x="3048" y="32004"/>
                </a:lnTo>
                <a:lnTo>
                  <a:pt x="1887" y="30843"/>
                </a:lnTo>
                <a:close/>
              </a:path>
              <a:path w="3157854" h="90170">
                <a:moveTo>
                  <a:pt x="14702" y="28171"/>
                </a:moveTo>
                <a:lnTo>
                  <a:pt x="15239" y="28956"/>
                </a:lnTo>
                <a:lnTo>
                  <a:pt x="13715" y="29908"/>
                </a:lnTo>
                <a:lnTo>
                  <a:pt x="13682" y="32037"/>
                </a:lnTo>
                <a:lnTo>
                  <a:pt x="10667" y="35052"/>
                </a:lnTo>
                <a:lnTo>
                  <a:pt x="16255" y="35052"/>
                </a:lnTo>
                <a:lnTo>
                  <a:pt x="16705" y="34040"/>
                </a:lnTo>
                <a:lnTo>
                  <a:pt x="16763" y="29718"/>
                </a:lnTo>
                <a:lnTo>
                  <a:pt x="14702" y="28171"/>
                </a:lnTo>
                <a:close/>
              </a:path>
              <a:path w="3157854" h="90170">
                <a:moveTo>
                  <a:pt x="2852932" y="12264"/>
                </a:moveTo>
                <a:lnTo>
                  <a:pt x="2846549" y="12568"/>
                </a:lnTo>
                <a:lnTo>
                  <a:pt x="2842259" y="18288"/>
                </a:lnTo>
                <a:lnTo>
                  <a:pt x="2842259" y="30480"/>
                </a:lnTo>
                <a:lnTo>
                  <a:pt x="2846831" y="35052"/>
                </a:lnTo>
                <a:lnTo>
                  <a:pt x="2854451" y="35052"/>
                </a:lnTo>
                <a:lnTo>
                  <a:pt x="2852932" y="12264"/>
                </a:lnTo>
                <a:close/>
              </a:path>
              <a:path w="3157854" h="90170">
                <a:moveTo>
                  <a:pt x="2854451" y="12192"/>
                </a:moveTo>
                <a:lnTo>
                  <a:pt x="2852932" y="12264"/>
                </a:lnTo>
                <a:lnTo>
                  <a:pt x="2854451" y="35052"/>
                </a:lnTo>
                <a:lnTo>
                  <a:pt x="2854451" y="12192"/>
                </a:lnTo>
                <a:close/>
              </a:path>
              <a:path w="3157854" h="90170">
                <a:moveTo>
                  <a:pt x="2860547" y="12192"/>
                </a:moveTo>
                <a:lnTo>
                  <a:pt x="2854451" y="12192"/>
                </a:lnTo>
                <a:lnTo>
                  <a:pt x="2854451" y="35052"/>
                </a:lnTo>
                <a:lnTo>
                  <a:pt x="2860547" y="35052"/>
                </a:lnTo>
                <a:lnTo>
                  <a:pt x="2865119" y="30480"/>
                </a:lnTo>
                <a:lnTo>
                  <a:pt x="2865119" y="18288"/>
                </a:lnTo>
                <a:lnTo>
                  <a:pt x="2860547" y="12192"/>
                </a:lnTo>
                <a:close/>
              </a:path>
              <a:path w="3157854" h="90170">
                <a:moveTo>
                  <a:pt x="2873120" y="12192"/>
                </a:moveTo>
                <a:lnTo>
                  <a:pt x="2860547" y="12192"/>
                </a:lnTo>
                <a:lnTo>
                  <a:pt x="2865119" y="18288"/>
                </a:lnTo>
                <a:lnTo>
                  <a:pt x="2865119" y="30480"/>
                </a:lnTo>
                <a:lnTo>
                  <a:pt x="2860547" y="35052"/>
                </a:lnTo>
                <a:lnTo>
                  <a:pt x="2874263" y="35052"/>
                </a:lnTo>
                <a:lnTo>
                  <a:pt x="2869818" y="29125"/>
                </a:lnTo>
                <a:lnTo>
                  <a:pt x="2869691" y="16764"/>
                </a:lnTo>
                <a:lnTo>
                  <a:pt x="2873120" y="12192"/>
                </a:lnTo>
                <a:close/>
              </a:path>
              <a:path w="3157854" h="90170">
                <a:moveTo>
                  <a:pt x="2880359" y="10668"/>
                </a:moveTo>
                <a:lnTo>
                  <a:pt x="2873998" y="11021"/>
                </a:lnTo>
                <a:lnTo>
                  <a:pt x="2869691" y="16764"/>
                </a:lnTo>
                <a:lnTo>
                  <a:pt x="2869818" y="29125"/>
                </a:lnTo>
                <a:lnTo>
                  <a:pt x="2874263" y="35052"/>
                </a:lnTo>
                <a:lnTo>
                  <a:pt x="2881883" y="35052"/>
                </a:lnTo>
                <a:lnTo>
                  <a:pt x="2880359" y="10668"/>
                </a:lnTo>
                <a:close/>
              </a:path>
              <a:path w="3157854" h="90170">
                <a:moveTo>
                  <a:pt x="2886455" y="10668"/>
                </a:moveTo>
                <a:lnTo>
                  <a:pt x="2880359" y="10668"/>
                </a:lnTo>
                <a:lnTo>
                  <a:pt x="2881883" y="35052"/>
                </a:lnTo>
                <a:lnTo>
                  <a:pt x="2886701" y="34806"/>
                </a:lnTo>
                <a:lnTo>
                  <a:pt x="2892551" y="28956"/>
                </a:lnTo>
                <a:lnTo>
                  <a:pt x="2892551" y="16764"/>
                </a:lnTo>
                <a:lnTo>
                  <a:pt x="2886455" y="10668"/>
                </a:lnTo>
                <a:close/>
              </a:path>
              <a:path w="3157854" h="90170">
                <a:moveTo>
                  <a:pt x="2886701" y="34806"/>
                </a:moveTo>
                <a:lnTo>
                  <a:pt x="2881883" y="35052"/>
                </a:lnTo>
                <a:lnTo>
                  <a:pt x="2886455" y="35052"/>
                </a:lnTo>
                <a:lnTo>
                  <a:pt x="2886701" y="34806"/>
                </a:lnTo>
                <a:close/>
              </a:path>
              <a:path w="3157854" h="90170">
                <a:moveTo>
                  <a:pt x="2901695" y="10668"/>
                </a:moveTo>
                <a:lnTo>
                  <a:pt x="2886455" y="10668"/>
                </a:lnTo>
                <a:lnTo>
                  <a:pt x="2892551" y="16764"/>
                </a:lnTo>
                <a:lnTo>
                  <a:pt x="2892551" y="28956"/>
                </a:lnTo>
                <a:lnTo>
                  <a:pt x="2886701" y="34806"/>
                </a:lnTo>
                <a:lnTo>
                  <a:pt x="2909315" y="33655"/>
                </a:lnTo>
                <a:lnTo>
                  <a:pt x="2901695" y="33655"/>
                </a:lnTo>
                <a:lnTo>
                  <a:pt x="2897123" y="28956"/>
                </a:lnTo>
                <a:lnTo>
                  <a:pt x="2897123" y="15240"/>
                </a:lnTo>
                <a:lnTo>
                  <a:pt x="2901695" y="10668"/>
                </a:lnTo>
                <a:close/>
              </a:path>
              <a:path w="3157854" h="90170">
                <a:moveTo>
                  <a:pt x="9144" y="32766"/>
                </a:moveTo>
                <a:lnTo>
                  <a:pt x="7721" y="33655"/>
                </a:lnTo>
                <a:lnTo>
                  <a:pt x="7619" y="34544"/>
                </a:lnTo>
                <a:lnTo>
                  <a:pt x="9144" y="32766"/>
                </a:lnTo>
                <a:close/>
              </a:path>
              <a:path w="3157854" h="90170">
                <a:moveTo>
                  <a:pt x="18413" y="33655"/>
                </a:moveTo>
                <a:lnTo>
                  <a:pt x="18086" y="34040"/>
                </a:lnTo>
                <a:lnTo>
                  <a:pt x="18413" y="33655"/>
                </a:lnTo>
                <a:close/>
              </a:path>
              <a:path w="3157854" h="90170">
                <a:moveTo>
                  <a:pt x="16763" y="29718"/>
                </a:moveTo>
                <a:lnTo>
                  <a:pt x="16763" y="33909"/>
                </a:lnTo>
                <a:lnTo>
                  <a:pt x="18161" y="30765"/>
                </a:lnTo>
                <a:lnTo>
                  <a:pt x="16763" y="29718"/>
                </a:lnTo>
                <a:close/>
              </a:path>
              <a:path w="3157854" h="90170">
                <a:moveTo>
                  <a:pt x="12953" y="26670"/>
                </a:moveTo>
                <a:lnTo>
                  <a:pt x="12191" y="27432"/>
                </a:lnTo>
                <a:lnTo>
                  <a:pt x="12191" y="28956"/>
                </a:lnTo>
                <a:lnTo>
                  <a:pt x="10318" y="30843"/>
                </a:lnTo>
                <a:lnTo>
                  <a:pt x="7619" y="33655"/>
                </a:lnTo>
                <a:lnTo>
                  <a:pt x="9143" y="32766"/>
                </a:lnTo>
                <a:lnTo>
                  <a:pt x="13715" y="27432"/>
                </a:lnTo>
                <a:lnTo>
                  <a:pt x="12953" y="26670"/>
                </a:lnTo>
                <a:close/>
              </a:path>
              <a:path w="3157854" h="90170">
                <a:moveTo>
                  <a:pt x="2907791" y="10668"/>
                </a:moveTo>
                <a:lnTo>
                  <a:pt x="2901695" y="10668"/>
                </a:lnTo>
                <a:lnTo>
                  <a:pt x="2897123" y="15240"/>
                </a:lnTo>
                <a:lnTo>
                  <a:pt x="2897123" y="28956"/>
                </a:lnTo>
                <a:lnTo>
                  <a:pt x="2901695" y="33655"/>
                </a:lnTo>
                <a:lnTo>
                  <a:pt x="2909315" y="33655"/>
                </a:lnTo>
                <a:lnTo>
                  <a:pt x="2907791" y="10668"/>
                </a:lnTo>
                <a:close/>
              </a:path>
              <a:path w="3157854" h="90170">
                <a:moveTo>
                  <a:pt x="2925673" y="9550"/>
                </a:moveTo>
                <a:lnTo>
                  <a:pt x="2907791" y="10668"/>
                </a:lnTo>
                <a:lnTo>
                  <a:pt x="2909315" y="33655"/>
                </a:lnTo>
                <a:lnTo>
                  <a:pt x="2915411" y="33655"/>
                </a:lnTo>
                <a:lnTo>
                  <a:pt x="2919983" y="28956"/>
                </a:lnTo>
                <a:lnTo>
                  <a:pt x="2919983" y="15240"/>
                </a:lnTo>
                <a:lnTo>
                  <a:pt x="2915411" y="10668"/>
                </a:lnTo>
                <a:lnTo>
                  <a:pt x="2924555" y="10668"/>
                </a:lnTo>
                <a:lnTo>
                  <a:pt x="2925673" y="9550"/>
                </a:lnTo>
                <a:close/>
              </a:path>
              <a:path w="3157854" h="90170">
                <a:moveTo>
                  <a:pt x="2919983" y="27432"/>
                </a:moveTo>
                <a:lnTo>
                  <a:pt x="2919983" y="28956"/>
                </a:lnTo>
                <a:lnTo>
                  <a:pt x="2915411" y="33655"/>
                </a:lnTo>
                <a:lnTo>
                  <a:pt x="2926079" y="33655"/>
                </a:lnTo>
                <a:lnTo>
                  <a:pt x="2919983" y="27432"/>
                </a:lnTo>
                <a:close/>
              </a:path>
              <a:path w="3157854" h="90170">
                <a:moveTo>
                  <a:pt x="2946947" y="8088"/>
                </a:moveTo>
                <a:lnTo>
                  <a:pt x="2925673" y="9550"/>
                </a:lnTo>
                <a:lnTo>
                  <a:pt x="2919983" y="15240"/>
                </a:lnTo>
                <a:lnTo>
                  <a:pt x="2919983" y="27432"/>
                </a:lnTo>
                <a:lnTo>
                  <a:pt x="2926079" y="33655"/>
                </a:lnTo>
                <a:lnTo>
                  <a:pt x="2932175" y="33655"/>
                </a:lnTo>
                <a:lnTo>
                  <a:pt x="2932175" y="9144"/>
                </a:lnTo>
                <a:lnTo>
                  <a:pt x="2945891" y="9144"/>
                </a:lnTo>
                <a:lnTo>
                  <a:pt x="2946947" y="8088"/>
                </a:lnTo>
                <a:close/>
              </a:path>
              <a:path w="3157854" h="90170">
                <a:moveTo>
                  <a:pt x="2938271" y="9144"/>
                </a:moveTo>
                <a:lnTo>
                  <a:pt x="2932175" y="9144"/>
                </a:lnTo>
                <a:lnTo>
                  <a:pt x="2932175" y="33655"/>
                </a:lnTo>
                <a:lnTo>
                  <a:pt x="2938771" y="33144"/>
                </a:lnTo>
                <a:lnTo>
                  <a:pt x="2943077" y="28749"/>
                </a:lnTo>
                <a:lnTo>
                  <a:pt x="2941319" y="27432"/>
                </a:lnTo>
                <a:lnTo>
                  <a:pt x="2941319" y="13716"/>
                </a:lnTo>
                <a:lnTo>
                  <a:pt x="2942081" y="12954"/>
                </a:lnTo>
                <a:lnTo>
                  <a:pt x="2938271" y="9144"/>
                </a:lnTo>
                <a:close/>
              </a:path>
              <a:path w="3157854" h="90170">
                <a:moveTo>
                  <a:pt x="2938771" y="33144"/>
                </a:moveTo>
                <a:lnTo>
                  <a:pt x="2932175" y="33655"/>
                </a:lnTo>
                <a:lnTo>
                  <a:pt x="2938271" y="33655"/>
                </a:lnTo>
                <a:lnTo>
                  <a:pt x="2938771" y="33144"/>
                </a:lnTo>
                <a:close/>
              </a:path>
              <a:path w="3157854" h="90170">
                <a:moveTo>
                  <a:pt x="2943077" y="28749"/>
                </a:moveTo>
                <a:lnTo>
                  <a:pt x="2938771" y="33144"/>
                </a:lnTo>
                <a:lnTo>
                  <a:pt x="2953511" y="32004"/>
                </a:lnTo>
                <a:lnTo>
                  <a:pt x="2947415" y="32004"/>
                </a:lnTo>
                <a:lnTo>
                  <a:pt x="2943077" y="28749"/>
                </a:lnTo>
                <a:close/>
              </a:path>
              <a:path w="3157854" h="90170">
                <a:moveTo>
                  <a:pt x="13715" y="27432"/>
                </a:moveTo>
                <a:lnTo>
                  <a:pt x="9144" y="32766"/>
                </a:lnTo>
                <a:lnTo>
                  <a:pt x="13715" y="29908"/>
                </a:lnTo>
                <a:lnTo>
                  <a:pt x="13715" y="27432"/>
                </a:lnTo>
                <a:close/>
              </a:path>
              <a:path w="3157854" h="90170">
                <a:moveTo>
                  <a:pt x="1999487" y="32004"/>
                </a:moveTo>
                <a:lnTo>
                  <a:pt x="1994915" y="32004"/>
                </a:lnTo>
                <a:lnTo>
                  <a:pt x="1994600" y="32319"/>
                </a:lnTo>
                <a:lnTo>
                  <a:pt x="1999487" y="32004"/>
                </a:lnTo>
                <a:close/>
              </a:path>
              <a:path w="3157854" h="90170">
                <a:moveTo>
                  <a:pt x="19594" y="31840"/>
                </a:moveTo>
                <a:lnTo>
                  <a:pt x="19783" y="32037"/>
                </a:lnTo>
                <a:lnTo>
                  <a:pt x="19594" y="31840"/>
                </a:lnTo>
                <a:close/>
              </a:path>
              <a:path w="3157854" h="90170">
                <a:moveTo>
                  <a:pt x="0" y="28956"/>
                </a:moveTo>
                <a:lnTo>
                  <a:pt x="0" y="32004"/>
                </a:lnTo>
                <a:lnTo>
                  <a:pt x="1887" y="30843"/>
                </a:lnTo>
                <a:lnTo>
                  <a:pt x="0" y="28956"/>
                </a:lnTo>
                <a:close/>
              </a:path>
              <a:path w="3157854" h="90170">
                <a:moveTo>
                  <a:pt x="3048" y="30130"/>
                </a:moveTo>
                <a:lnTo>
                  <a:pt x="1887" y="30843"/>
                </a:lnTo>
                <a:lnTo>
                  <a:pt x="3048" y="32004"/>
                </a:lnTo>
                <a:lnTo>
                  <a:pt x="3048" y="30130"/>
                </a:lnTo>
                <a:close/>
              </a:path>
              <a:path w="3157854" h="90170">
                <a:moveTo>
                  <a:pt x="10667" y="30480"/>
                </a:moveTo>
                <a:lnTo>
                  <a:pt x="9143" y="32004"/>
                </a:lnTo>
                <a:lnTo>
                  <a:pt x="10667" y="30480"/>
                </a:lnTo>
                <a:close/>
              </a:path>
              <a:path w="3157854" h="90170">
                <a:moveTo>
                  <a:pt x="2952001" y="7727"/>
                </a:moveTo>
                <a:lnTo>
                  <a:pt x="2946947" y="8088"/>
                </a:lnTo>
                <a:lnTo>
                  <a:pt x="2942081" y="12954"/>
                </a:lnTo>
                <a:lnTo>
                  <a:pt x="2944367" y="15240"/>
                </a:lnTo>
                <a:lnTo>
                  <a:pt x="2944367" y="27432"/>
                </a:lnTo>
                <a:lnTo>
                  <a:pt x="2943077" y="28749"/>
                </a:lnTo>
                <a:lnTo>
                  <a:pt x="2947415" y="32004"/>
                </a:lnTo>
                <a:lnTo>
                  <a:pt x="2953511" y="32004"/>
                </a:lnTo>
                <a:lnTo>
                  <a:pt x="2953384" y="18796"/>
                </a:lnTo>
                <a:lnTo>
                  <a:pt x="2952001" y="7727"/>
                </a:lnTo>
                <a:close/>
              </a:path>
              <a:path w="3157854" h="90170">
                <a:moveTo>
                  <a:pt x="2953511" y="19812"/>
                </a:moveTo>
                <a:lnTo>
                  <a:pt x="2953511" y="32004"/>
                </a:lnTo>
                <a:lnTo>
                  <a:pt x="2955035" y="32004"/>
                </a:lnTo>
                <a:lnTo>
                  <a:pt x="2953511" y="19812"/>
                </a:lnTo>
                <a:close/>
              </a:path>
              <a:path w="3157854" h="90170">
                <a:moveTo>
                  <a:pt x="2959607" y="7620"/>
                </a:moveTo>
                <a:lnTo>
                  <a:pt x="2953511" y="7620"/>
                </a:lnTo>
                <a:lnTo>
                  <a:pt x="2953541" y="20046"/>
                </a:lnTo>
                <a:lnTo>
                  <a:pt x="2955035" y="32004"/>
                </a:lnTo>
                <a:lnTo>
                  <a:pt x="2960053" y="31669"/>
                </a:lnTo>
                <a:lnTo>
                  <a:pt x="2965703" y="27432"/>
                </a:lnTo>
                <a:lnTo>
                  <a:pt x="2965703" y="13716"/>
                </a:lnTo>
                <a:lnTo>
                  <a:pt x="2959607" y="7620"/>
                </a:lnTo>
                <a:close/>
              </a:path>
              <a:path w="3157854" h="90170">
                <a:moveTo>
                  <a:pt x="2960053" y="31669"/>
                </a:moveTo>
                <a:lnTo>
                  <a:pt x="2955035" y="32004"/>
                </a:lnTo>
                <a:lnTo>
                  <a:pt x="2959607" y="32004"/>
                </a:lnTo>
                <a:lnTo>
                  <a:pt x="2960053" y="31669"/>
                </a:lnTo>
                <a:close/>
              </a:path>
              <a:path w="3157854" h="90170">
                <a:moveTo>
                  <a:pt x="18287" y="30480"/>
                </a:moveTo>
                <a:lnTo>
                  <a:pt x="18265" y="30843"/>
                </a:lnTo>
                <a:lnTo>
                  <a:pt x="19594" y="31840"/>
                </a:lnTo>
                <a:lnTo>
                  <a:pt x="18287" y="30480"/>
                </a:lnTo>
                <a:close/>
              </a:path>
              <a:path w="3157854" h="90170">
                <a:moveTo>
                  <a:pt x="2965703" y="24511"/>
                </a:moveTo>
                <a:lnTo>
                  <a:pt x="2965703" y="27432"/>
                </a:lnTo>
                <a:lnTo>
                  <a:pt x="2960053" y="31669"/>
                </a:lnTo>
                <a:lnTo>
                  <a:pt x="2977895" y="30480"/>
                </a:lnTo>
                <a:lnTo>
                  <a:pt x="2970275" y="30480"/>
                </a:lnTo>
                <a:lnTo>
                  <a:pt x="2965703" y="24511"/>
                </a:lnTo>
                <a:close/>
              </a:path>
              <a:path w="3157854" h="90170">
                <a:moveTo>
                  <a:pt x="0" y="25908"/>
                </a:moveTo>
                <a:lnTo>
                  <a:pt x="0" y="28956"/>
                </a:lnTo>
                <a:lnTo>
                  <a:pt x="1887" y="30843"/>
                </a:lnTo>
                <a:lnTo>
                  <a:pt x="3048" y="30130"/>
                </a:lnTo>
                <a:lnTo>
                  <a:pt x="2939" y="28847"/>
                </a:lnTo>
                <a:lnTo>
                  <a:pt x="0" y="25908"/>
                </a:lnTo>
                <a:close/>
              </a:path>
              <a:path w="3157854" h="90170">
                <a:moveTo>
                  <a:pt x="18287" y="30480"/>
                </a:moveTo>
                <a:lnTo>
                  <a:pt x="17779" y="30480"/>
                </a:lnTo>
                <a:lnTo>
                  <a:pt x="18161" y="30765"/>
                </a:lnTo>
                <a:lnTo>
                  <a:pt x="18287" y="30480"/>
                </a:lnTo>
                <a:close/>
              </a:path>
              <a:path w="3157854" h="90170">
                <a:moveTo>
                  <a:pt x="2046731" y="30480"/>
                </a:moveTo>
                <a:lnTo>
                  <a:pt x="2042159" y="30480"/>
                </a:lnTo>
                <a:lnTo>
                  <a:pt x="2042007" y="30632"/>
                </a:lnTo>
                <a:lnTo>
                  <a:pt x="2046731" y="30480"/>
                </a:lnTo>
                <a:close/>
              </a:path>
              <a:path w="3157854" h="90170">
                <a:moveTo>
                  <a:pt x="2976371" y="6096"/>
                </a:moveTo>
                <a:lnTo>
                  <a:pt x="2969976" y="6495"/>
                </a:lnTo>
                <a:lnTo>
                  <a:pt x="2965703" y="12192"/>
                </a:lnTo>
                <a:lnTo>
                  <a:pt x="2965743" y="24563"/>
                </a:lnTo>
                <a:lnTo>
                  <a:pt x="2970275" y="30480"/>
                </a:lnTo>
                <a:lnTo>
                  <a:pt x="2977895" y="30480"/>
                </a:lnTo>
                <a:lnTo>
                  <a:pt x="2976371" y="6096"/>
                </a:lnTo>
                <a:close/>
              </a:path>
              <a:path w="3157854" h="90170">
                <a:moveTo>
                  <a:pt x="2992578" y="5105"/>
                </a:moveTo>
                <a:lnTo>
                  <a:pt x="2976371" y="6096"/>
                </a:lnTo>
                <a:lnTo>
                  <a:pt x="2977895" y="30480"/>
                </a:lnTo>
                <a:lnTo>
                  <a:pt x="2984319" y="30051"/>
                </a:lnTo>
                <a:lnTo>
                  <a:pt x="2988523" y="24563"/>
                </a:lnTo>
                <a:lnTo>
                  <a:pt x="2988563" y="24384"/>
                </a:lnTo>
                <a:lnTo>
                  <a:pt x="2987103" y="22923"/>
                </a:lnTo>
                <a:lnTo>
                  <a:pt x="2986981" y="10081"/>
                </a:lnTo>
                <a:lnTo>
                  <a:pt x="2983991" y="6096"/>
                </a:lnTo>
                <a:lnTo>
                  <a:pt x="2991220" y="6096"/>
                </a:lnTo>
                <a:lnTo>
                  <a:pt x="2992578" y="5105"/>
                </a:lnTo>
                <a:close/>
              </a:path>
              <a:path w="3157854" h="90170">
                <a:moveTo>
                  <a:pt x="2984319" y="30051"/>
                </a:moveTo>
                <a:lnTo>
                  <a:pt x="2977895" y="30480"/>
                </a:lnTo>
                <a:lnTo>
                  <a:pt x="2983991" y="30480"/>
                </a:lnTo>
                <a:lnTo>
                  <a:pt x="2984319" y="30051"/>
                </a:lnTo>
                <a:close/>
              </a:path>
              <a:path w="3157854" h="90170">
                <a:moveTo>
                  <a:pt x="5317" y="26686"/>
                </a:moveTo>
                <a:lnTo>
                  <a:pt x="3156" y="28847"/>
                </a:lnTo>
                <a:lnTo>
                  <a:pt x="3048" y="30130"/>
                </a:lnTo>
                <a:lnTo>
                  <a:pt x="7439" y="27432"/>
                </a:lnTo>
                <a:lnTo>
                  <a:pt x="6096" y="27432"/>
                </a:lnTo>
                <a:lnTo>
                  <a:pt x="5317" y="26686"/>
                </a:lnTo>
                <a:close/>
              </a:path>
              <a:path w="3157854" h="90170">
                <a:moveTo>
                  <a:pt x="2988563" y="24384"/>
                </a:moveTo>
                <a:lnTo>
                  <a:pt x="2988523" y="24563"/>
                </a:lnTo>
                <a:lnTo>
                  <a:pt x="2984319" y="30051"/>
                </a:lnTo>
                <a:lnTo>
                  <a:pt x="3000755" y="28956"/>
                </a:lnTo>
                <a:lnTo>
                  <a:pt x="2993135" y="28956"/>
                </a:lnTo>
                <a:lnTo>
                  <a:pt x="2988563" y="24384"/>
                </a:lnTo>
                <a:close/>
              </a:path>
              <a:path w="3157854" h="90170">
                <a:moveTo>
                  <a:pt x="13716" y="27432"/>
                </a:moveTo>
                <a:lnTo>
                  <a:pt x="13715" y="29908"/>
                </a:lnTo>
                <a:lnTo>
                  <a:pt x="15239" y="28956"/>
                </a:lnTo>
                <a:lnTo>
                  <a:pt x="14702" y="28171"/>
                </a:lnTo>
                <a:lnTo>
                  <a:pt x="13716" y="27432"/>
                </a:lnTo>
                <a:close/>
              </a:path>
              <a:path w="3157854" h="90170">
                <a:moveTo>
                  <a:pt x="14494" y="26686"/>
                </a:moveTo>
                <a:lnTo>
                  <a:pt x="14005" y="27155"/>
                </a:lnTo>
                <a:lnTo>
                  <a:pt x="14702" y="28171"/>
                </a:lnTo>
                <a:lnTo>
                  <a:pt x="16763" y="29718"/>
                </a:lnTo>
                <a:lnTo>
                  <a:pt x="16655" y="28847"/>
                </a:lnTo>
                <a:lnTo>
                  <a:pt x="14494" y="26686"/>
                </a:lnTo>
                <a:close/>
              </a:path>
              <a:path w="3157854" h="90170">
                <a:moveTo>
                  <a:pt x="2089403" y="28956"/>
                </a:moveTo>
                <a:lnTo>
                  <a:pt x="2084831" y="28956"/>
                </a:lnTo>
                <a:lnTo>
                  <a:pt x="2084667" y="29125"/>
                </a:lnTo>
                <a:lnTo>
                  <a:pt x="2089403" y="28956"/>
                </a:lnTo>
                <a:close/>
              </a:path>
              <a:path w="3157854" h="90170">
                <a:moveTo>
                  <a:pt x="1165" y="23297"/>
                </a:moveTo>
                <a:lnTo>
                  <a:pt x="121" y="24384"/>
                </a:lnTo>
                <a:lnTo>
                  <a:pt x="0" y="25908"/>
                </a:lnTo>
                <a:lnTo>
                  <a:pt x="3048" y="28956"/>
                </a:lnTo>
                <a:lnTo>
                  <a:pt x="5270" y="26733"/>
                </a:lnTo>
                <a:lnTo>
                  <a:pt x="5187" y="26561"/>
                </a:lnTo>
                <a:lnTo>
                  <a:pt x="3102" y="24563"/>
                </a:lnTo>
                <a:lnTo>
                  <a:pt x="3048" y="24003"/>
                </a:lnTo>
                <a:lnTo>
                  <a:pt x="1165" y="23297"/>
                </a:lnTo>
                <a:close/>
              </a:path>
              <a:path w="3157854" h="90170">
                <a:moveTo>
                  <a:pt x="12191" y="27432"/>
                </a:moveTo>
                <a:lnTo>
                  <a:pt x="10667" y="28956"/>
                </a:lnTo>
                <a:lnTo>
                  <a:pt x="12191" y="28956"/>
                </a:lnTo>
                <a:lnTo>
                  <a:pt x="12191" y="27432"/>
                </a:lnTo>
                <a:close/>
              </a:path>
              <a:path w="3157854" h="90170">
                <a:moveTo>
                  <a:pt x="2999231" y="4699"/>
                </a:moveTo>
                <a:lnTo>
                  <a:pt x="2992578" y="5105"/>
                </a:lnTo>
                <a:lnTo>
                  <a:pt x="2987039" y="9144"/>
                </a:lnTo>
                <a:lnTo>
                  <a:pt x="2987039" y="10160"/>
                </a:lnTo>
                <a:lnTo>
                  <a:pt x="2988563" y="12192"/>
                </a:lnTo>
                <a:lnTo>
                  <a:pt x="2988690" y="24511"/>
                </a:lnTo>
                <a:lnTo>
                  <a:pt x="2993135" y="28956"/>
                </a:lnTo>
                <a:lnTo>
                  <a:pt x="2999231" y="28956"/>
                </a:lnTo>
                <a:lnTo>
                  <a:pt x="2999231" y="4699"/>
                </a:lnTo>
                <a:close/>
              </a:path>
              <a:path w="3157854" h="90170">
                <a:moveTo>
                  <a:pt x="2999231" y="4699"/>
                </a:moveTo>
                <a:lnTo>
                  <a:pt x="2999231" y="28956"/>
                </a:lnTo>
                <a:lnTo>
                  <a:pt x="3000749" y="28847"/>
                </a:lnTo>
                <a:lnTo>
                  <a:pt x="2999231" y="4699"/>
                </a:lnTo>
                <a:close/>
              </a:path>
              <a:path w="3157854" h="90170">
                <a:moveTo>
                  <a:pt x="3000749" y="28847"/>
                </a:moveTo>
                <a:lnTo>
                  <a:pt x="2999231" y="28956"/>
                </a:lnTo>
                <a:lnTo>
                  <a:pt x="3000755" y="28956"/>
                </a:lnTo>
                <a:close/>
              </a:path>
              <a:path w="3157854" h="90170">
                <a:moveTo>
                  <a:pt x="3005796" y="28487"/>
                </a:moveTo>
                <a:lnTo>
                  <a:pt x="3000749" y="28847"/>
                </a:lnTo>
                <a:lnTo>
                  <a:pt x="3005327" y="28956"/>
                </a:lnTo>
                <a:lnTo>
                  <a:pt x="3005796" y="28487"/>
                </a:lnTo>
                <a:close/>
              </a:path>
              <a:path w="3157854" h="90170">
                <a:moveTo>
                  <a:pt x="3127438" y="23114"/>
                </a:moveTo>
                <a:lnTo>
                  <a:pt x="3125702" y="25429"/>
                </a:lnTo>
                <a:lnTo>
                  <a:pt x="3125589" y="25773"/>
                </a:lnTo>
                <a:lnTo>
                  <a:pt x="3128771" y="28956"/>
                </a:lnTo>
                <a:lnTo>
                  <a:pt x="3131819" y="28956"/>
                </a:lnTo>
                <a:lnTo>
                  <a:pt x="3130676" y="27432"/>
                </a:lnTo>
                <a:lnTo>
                  <a:pt x="3128771" y="27432"/>
                </a:lnTo>
                <a:lnTo>
                  <a:pt x="3129098" y="25690"/>
                </a:lnTo>
                <a:lnTo>
                  <a:pt x="3129137" y="25379"/>
                </a:lnTo>
                <a:lnTo>
                  <a:pt x="3127438" y="23114"/>
                </a:lnTo>
                <a:close/>
              </a:path>
              <a:path w="3157854" h="90170">
                <a:moveTo>
                  <a:pt x="3130295" y="22860"/>
                </a:moveTo>
                <a:lnTo>
                  <a:pt x="3130303" y="26934"/>
                </a:lnTo>
                <a:lnTo>
                  <a:pt x="3131819" y="28956"/>
                </a:lnTo>
                <a:lnTo>
                  <a:pt x="3134867" y="28956"/>
                </a:lnTo>
                <a:lnTo>
                  <a:pt x="3134867" y="27432"/>
                </a:lnTo>
                <a:lnTo>
                  <a:pt x="3131819" y="27432"/>
                </a:lnTo>
                <a:lnTo>
                  <a:pt x="3132464" y="25028"/>
                </a:lnTo>
                <a:lnTo>
                  <a:pt x="3130295" y="22860"/>
                </a:lnTo>
                <a:close/>
              </a:path>
              <a:path w="3157854" h="90170">
                <a:moveTo>
                  <a:pt x="3134867" y="27432"/>
                </a:moveTo>
                <a:lnTo>
                  <a:pt x="3134867" y="28956"/>
                </a:lnTo>
                <a:lnTo>
                  <a:pt x="3136391" y="28956"/>
                </a:lnTo>
                <a:lnTo>
                  <a:pt x="3134867" y="27432"/>
                </a:lnTo>
                <a:close/>
              </a:path>
              <a:path w="3157854" h="90170">
                <a:moveTo>
                  <a:pt x="3134867" y="24892"/>
                </a:moveTo>
                <a:lnTo>
                  <a:pt x="3134867" y="27432"/>
                </a:lnTo>
                <a:lnTo>
                  <a:pt x="3136391" y="28956"/>
                </a:lnTo>
                <a:lnTo>
                  <a:pt x="3137915" y="28956"/>
                </a:lnTo>
                <a:lnTo>
                  <a:pt x="3134867" y="24892"/>
                </a:lnTo>
                <a:close/>
              </a:path>
              <a:path w="3157854" h="90170">
                <a:moveTo>
                  <a:pt x="3135085" y="23077"/>
                </a:moveTo>
                <a:lnTo>
                  <a:pt x="3134970" y="25028"/>
                </a:lnTo>
                <a:lnTo>
                  <a:pt x="3137915" y="28956"/>
                </a:lnTo>
                <a:lnTo>
                  <a:pt x="3137915" y="25908"/>
                </a:lnTo>
                <a:lnTo>
                  <a:pt x="3135085" y="23077"/>
                </a:lnTo>
                <a:close/>
              </a:path>
              <a:path w="3157854" h="90170">
                <a:moveTo>
                  <a:pt x="3138569" y="26561"/>
                </a:moveTo>
                <a:lnTo>
                  <a:pt x="3137915" y="27432"/>
                </a:lnTo>
                <a:lnTo>
                  <a:pt x="3137915" y="28956"/>
                </a:lnTo>
                <a:lnTo>
                  <a:pt x="3142487" y="28956"/>
                </a:lnTo>
                <a:lnTo>
                  <a:pt x="3142487" y="27432"/>
                </a:lnTo>
                <a:lnTo>
                  <a:pt x="3139439" y="27432"/>
                </a:lnTo>
                <a:lnTo>
                  <a:pt x="3138569" y="26561"/>
                </a:lnTo>
                <a:close/>
              </a:path>
              <a:path w="3157854" h="90170">
                <a:moveTo>
                  <a:pt x="3143979" y="6148"/>
                </a:moveTo>
                <a:lnTo>
                  <a:pt x="3142487" y="8534"/>
                </a:lnTo>
                <a:lnTo>
                  <a:pt x="3142487" y="28956"/>
                </a:lnTo>
                <a:lnTo>
                  <a:pt x="3144004" y="26934"/>
                </a:lnTo>
                <a:lnTo>
                  <a:pt x="3143979" y="6148"/>
                </a:lnTo>
                <a:close/>
              </a:path>
              <a:path w="3157854" h="90170">
                <a:moveTo>
                  <a:pt x="3144011" y="26924"/>
                </a:moveTo>
                <a:lnTo>
                  <a:pt x="3142487" y="28956"/>
                </a:lnTo>
                <a:lnTo>
                  <a:pt x="3144011" y="28956"/>
                </a:lnTo>
                <a:lnTo>
                  <a:pt x="3144011" y="26924"/>
                </a:lnTo>
                <a:close/>
              </a:path>
              <a:path w="3157854" h="90170">
                <a:moveTo>
                  <a:pt x="3145535" y="24892"/>
                </a:moveTo>
                <a:lnTo>
                  <a:pt x="3144011" y="26924"/>
                </a:lnTo>
                <a:lnTo>
                  <a:pt x="3144011" y="28956"/>
                </a:lnTo>
                <a:lnTo>
                  <a:pt x="3145535" y="28956"/>
                </a:lnTo>
                <a:lnTo>
                  <a:pt x="3145535" y="24892"/>
                </a:lnTo>
                <a:close/>
              </a:path>
              <a:path w="3157854" h="90170">
                <a:moveTo>
                  <a:pt x="3147059" y="22860"/>
                </a:moveTo>
                <a:lnTo>
                  <a:pt x="3145590" y="24819"/>
                </a:lnTo>
                <a:lnTo>
                  <a:pt x="3145535" y="28956"/>
                </a:lnTo>
                <a:lnTo>
                  <a:pt x="3147052" y="26934"/>
                </a:lnTo>
                <a:lnTo>
                  <a:pt x="3147059" y="22860"/>
                </a:lnTo>
                <a:close/>
              </a:path>
              <a:path w="3157854" h="90170">
                <a:moveTo>
                  <a:pt x="3147059" y="26924"/>
                </a:moveTo>
                <a:lnTo>
                  <a:pt x="3145535" y="28956"/>
                </a:lnTo>
                <a:lnTo>
                  <a:pt x="3148583" y="28956"/>
                </a:lnTo>
                <a:lnTo>
                  <a:pt x="3150107" y="27432"/>
                </a:lnTo>
                <a:lnTo>
                  <a:pt x="3147059" y="27432"/>
                </a:lnTo>
                <a:lnTo>
                  <a:pt x="3147059" y="26924"/>
                </a:lnTo>
                <a:close/>
              </a:path>
              <a:path w="3157854" h="90170">
                <a:moveTo>
                  <a:pt x="3156203" y="21336"/>
                </a:moveTo>
                <a:lnTo>
                  <a:pt x="3148583" y="28956"/>
                </a:lnTo>
                <a:lnTo>
                  <a:pt x="3151631" y="28956"/>
                </a:lnTo>
                <a:lnTo>
                  <a:pt x="3152774" y="27432"/>
                </a:lnTo>
                <a:lnTo>
                  <a:pt x="3151631" y="27432"/>
                </a:lnTo>
                <a:lnTo>
                  <a:pt x="3156140" y="22923"/>
                </a:lnTo>
                <a:lnTo>
                  <a:pt x="3156203" y="21336"/>
                </a:lnTo>
                <a:close/>
              </a:path>
              <a:path w="3157854" h="90170">
                <a:moveTo>
                  <a:pt x="3013960" y="3559"/>
                </a:moveTo>
                <a:lnTo>
                  <a:pt x="2999231" y="4699"/>
                </a:lnTo>
                <a:lnTo>
                  <a:pt x="3000749" y="28847"/>
                </a:lnTo>
                <a:lnTo>
                  <a:pt x="3005796" y="28487"/>
                </a:lnTo>
                <a:lnTo>
                  <a:pt x="3010598" y="23685"/>
                </a:lnTo>
                <a:lnTo>
                  <a:pt x="3008375" y="21336"/>
                </a:lnTo>
                <a:lnTo>
                  <a:pt x="3008375" y="9144"/>
                </a:lnTo>
                <a:lnTo>
                  <a:pt x="3009661" y="7858"/>
                </a:lnTo>
                <a:lnTo>
                  <a:pt x="3005327" y="4699"/>
                </a:lnTo>
                <a:lnTo>
                  <a:pt x="3012820" y="4699"/>
                </a:lnTo>
                <a:lnTo>
                  <a:pt x="3013960" y="3559"/>
                </a:lnTo>
                <a:close/>
              </a:path>
              <a:path w="3157854" h="90170">
                <a:moveTo>
                  <a:pt x="2942081" y="12954"/>
                </a:moveTo>
                <a:lnTo>
                  <a:pt x="2941319" y="13716"/>
                </a:lnTo>
                <a:lnTo>
                  <a:pt x="2941319" y="27432"/>
                </a:lnTo>
                <a:lnTo>
                  <a:pt x="2943077" y="28749"/>
                </a:lnTo>
                <a:lnTo>
                  <a:pt x="2944367" y="27432"/>
                </a:lnTo>
                <a:lnTo>
                  <a:pt x="2944367" y="15240"/>
                </a:lnTo>
                <a:lnTo>
                  <a:pt x="2942081" y="12954"/>
                </a:lnTo>
                <a:close/>
              </a:path>
              <a:path w="3157854" h="90170">
                <a:moveTo>
                  <a:pt x="3010661" y="23622"/>
                </a:moveTo>
                <a:lnTo>
                  <a:pt x="3005796" y="28487"/>
                </a:lnTo>
                <a:lnTo>
                  <a:pt x="3020567" y="27432"/>
                </a:lnTo>
                <a:lnTo>
                  <a:pt x="3014471" y="27432"/>
                </a:lnTo>
                <a:lnTo>
                  <a:pt x="3010661" y="23622"/>
                </a:lnTo>
                <a:close/>
              </a:path>
              <a:path w="3157854" h="90170">
                <a:moveTo>
                  <a:pt x="14005" y="27155"/>
                </a:moveTo>
                <a:lnTo>
                  <a:pt x="13716" y="27432"/>
                </a:lnTo>
                <a:lnTo>
                  <a:pt x="14702" y="28171"/>
                </a:lnTo>
                <a:lnTo>
                  <a:pt x="14005" y="27155"/>
                </a:lnTo>
                <a:close/>
              </a:path>
              <a:path w="3157854" h="90170">
                <a:moveTo>
                  <a:pt x="8127" y="25908"/>
                </a:moveTo>
                <a:lnTo>
                  <a:pt x="6096" y="25908"/>
                </a:lnTo>
                <a:lnTo>
                  <a:pt x="5442" y="26561"/>
                </a:lnTo>
                <a:lnTo>
                  <a:pt x="5367" y="26733"/>
                </a:lnTo>
                <a:lnTo>
                  <a:pt x="6096" y="27432"/>
                </a:lnTo>
                <a:lnTo>
                  <a:pt x="7439" y="27432"/>
                </a:lnTo>
                <a:lnTo>
                  <a:pt x="9116" y="26401"/>
                </a:lnTo>
                <a:lnTo>
                  <a:pt x="9023" y="26243"/>
                </a:lnTo>
                <a:lnTo>
                  <a:pt x="8127" y="25908"/>
                </a:lnTo>
                <a:close/>
              </a:path>
              <a:path w="3157854" h="90170">
                <a:moveTo>
                  <a:pt x="10110" y="26651"/>
                </a:moveTo>
                <a:lnTo>
                  <a:pt x="10668" y="27432"/>
                </a:lnTo>
                <a:lnTo>
                  <a:pt x="11321" y="27105"/>
                </a:lnTo>
                <a:lnTo>
                  <a:pt x="10110" y="26651"/>
                </a:lnTo>
                <a:close/>
              </a:path>
              <a:path w="3157854" h="90170">
                <a:moveTo>
                  <a:pt x="11321" y="27105"/>
                </a:moveTo>
                <a:lnTo>
                  <a:pt x="10667" y="27432"/>
                </a:lnTo>
                <a:lnTo>
                  <a:pt x="12192" y="27432"/>
                </a:lnTo>
                <a:lnTo>
                  <a:pt x="11321" y="27105"/>
                </a:lnTo>
                <a:close/>
              </a:path>
              <a:path w="3157854" h="90170">
                <a:moveTo>
                  <a:pt x="12191" y="26670"/>
                </a:moveTo>
                <a:lnTo>
                  <a:pt x="11321" y="27105"/>
                </a:lnTo>
                <a:lnTo>
                  <a:pt x="12192" y="27432"/>
                </a:lnTo>
                <a:lnTo>
                  <a:pt x="12191" y="26670"/>
                </a:lnTo>
                <a:close/>
              </a:path>
              <a:path w="3157854" h="90170">
                <a:moveTo>
                  <a:pt x="12700" y="26416"/>
                </a:moveTo>
                <a:lnTo>
                  <a:pt x="12229" y="26651"/>
                </a:lnTo>
                <a:lnTo>
                  <a:pt x="12191" y="27432"/>
                </a:lnTo>
                <a:lnTo>
                  <a:pt x="12646" y="26561"/>
                </a:lnTo>
                <a:lnTo>
                  <a:pt x="12700" y="26416"/>
                </a:lnTo>
                <a:close/>
              </a:path>
              <a:path w="3157854" h="90170">
                <a:moveTo>
                  <a:pt x="12714" y="26430"/>
                </a:moveTo>
                <a:lnTo>
                  <a:pt x="12191" y="27432"/>
                </a:lnTo>
                <a:lnTo>
                  <a:pt x="12890" y="26733"/>
                </a:lnTo>
                <a:lnTo>
                  <a:pt x="12845" y="26561"/>
                </a:lnTo>
                <a:lnTo>
                  <a:pt x="12714" y="26430"/>
                </a:lnTo>
                <a:close/>
              </a:path>
              <a:path w="3157854" h="90170">
                <a:moveTo>
                  <a:pt x="13380" y="26243"/>
                </a:moveTo>
                <a:lnTo>
                  <a:pt x="13062" y="26561"/>
                </a:lnTo>
                <a:lnTo>
                  <a:pt x="13017" y="26733"/>
                </a:lnTo>
                <a:lnTo>
                  <a:pt x="13716" y="27432"/>
                </a:lnTo>
                <a:lnTo>
                  <a:pt x="13597" y="26561"/>
                </a:lnTo>
                <a:lnTo>
                  <a:pt x="13380" y="26243"/>
                </a:lnTo>
                <a:close/>
              </a:path>
              <a:path w="3157854" h="90170">
                <a:moveTo>
                  <a:pt x="13715" y="26733"/>
                </a:moveTo>
                <a:lnTo>
                  <a:pt x="13715" y="27432"/>
                </a:lnTo>
                <a:lnTo>
                  <a:pt x="14005" y="27155"/>
                </a:lnTo>
                <a:lnTo>
                  <a:pt x="13715" y="26733"/>
                </a:lnTo>
                <a:close/>
              </a:path>
              <a:path w="3157854" h="90170">
                <a:moveTo>
                  <a:pt x="3020567" y="3048"/>
                </a:moveTo>
                <a:lnTo>
                  <a:pt x="3013960" y="3559"/>
                </a:lnTo>
                <a:lnTo>
                  <a:pt x="3009792" y="7727"/>
                </a:lnTo>
                <a:lnTo>
                  <a:pt x="3009722" y="7903"/>
                </a:lnTo>
                <a:lnTo>
                  <a:pt x="3011423" y="9144"/>
                </a:lnTo>
                <a:lnTo>
                  <a:pt x="3011360" y="22923"/>
                </a:lnTo>
                <a:lnTo>
                  <a:pt x="3010721" y="23562"/>
                </a:lnTo>
                <a:lnTo>
                  <a:pt x="3014471" y="27432"/>
                </a:lnTo>
                <a:lnTo>
                  <a:pt x="3020567" y="27432"/>
                </a:lnTo>
                <a:lnTo>
                  <a:pt x="3020567" y="3048"/>
                </a:lnTo>
                <a:close/>
              </a:path>
              <a:path w="3157854" h="90170">
                <a:moveTo>
                  <a:pt x="3020567" y="3048"/>
                </a:moveTo>
                <a:lnTo>
                  <a:pt x="3020567" y="27432"/>
                </a:lnTo>
                <a:lnTo>
                  <a:pt x="3022091" y="27432"/>
                </a:lnTo>
                <a:lnTo>
                  <a:pt x="3020567" y="3048"/>
                </a:lnTo>
                <a:close/>
              </a:path>
              <a:path w="3157854" h="90170">
                <a:moveTo>
                  <a:pt x="3028187" y="3048"/>
                </a:moveTo>
                <a:lnTo>
                  <a:pt x="3020567" y="3048"/>
                </a:lnTo>
                <a:lnTo>
                  <a:pt x="3022091" y="27432"/>
                </a:lnTo>
                <a:lnTo>
                  <a:pt x="3028568" y="26924"/>
                </a:lnTo>
                <a:lnTo>
                  <a:pt x="3031453" y="23077"/>
                </a:lnTo>
                <a:lnTo>
                  <a:pt x="3029711" y="21336"/>
                </a:lnTo>
                <a:lnTo>
                  <a:pt x="3029796" y="7534"/>
                </a:lnTo>
                <a:lnTo>
                  <a:pt x="3030727" y="6604"/>
                </a:lnTo>
                <a:lnTo>
                  <a:pt x="3028187" y="3048"/>
                </a:lnTo>
                <a:close/>
              </a:path>
              <a:path w="3157854" h="90170">
                <a:moveTo>
                  <a:pt x="3028561" y="26934"/>
                </a:moveTo>
                <a:lnTo>
                  <a:pt x="3022091" y="27432"/>
                </a:lnTo>
                <a:lnTo>
                  <a:pt x="3028187" y="27432"/>
                </a:lnTo>
                <a:lnTo>
                  <a:pt x="3028561" y="26934"/>
                </a:lnTo>
                <a:close/>
              </a:path>
              <a:path w="3157854" h="90170">
                <a:moveTo>
                  <a:pt x="3117722" y="3048"/>
                </a:moveTo>
                <a:lnTo>
                  <a:pt x="3110483" y="3048"/>
                </a:lnTo>
                <a:lnTo>
                  <a:pt x="3110375" y="3265"/>
                </a:lnTo>
                <a:lnTo>
                  <a:pt x="3110251" y="7309"/>
                </a:lnTo>
                <a:lnTo>
                  <a:pt x="3110420" y="7534"/>
                </a:lnTo>
                <a:lnTo>
                  <a:pt x="3110483" y="19812"/>
                </a:lnTo>
                <a:lnTo>
                  <a:pt x="3109340" y="21336"/>
                </a:lnTo>
                <a:lnTo>
                  <a:pt x="3109215" y="21812"/>
                </a:lnTo>
                <a:lnTo>
                  <a:pt x="3109090" y="25573"/>
                </a:lnTo>
                <a:lnTo>
                  <a:pt x="3110483" y="27432"/>
                </a:lnTo>
                <a:lnTo>
                  <a:pt x="3118103" y="27432"/>
                </a:lnTo>
                <a:lnTo>
                  <a:pt x="3116960" y="26289"/>
                </a:lnTo>
                <a:lnTo>
                  <a:pt x="3115055" y="25908"/>
                </a:lnTo>
                <a:lnTo>
                  <a:pt x="3115173" y="25028"/>
                </a:lnTo>
                <a:lnTo>
                  <a:pt x="3115055" y="24384"/>
                </a:lnTo>
                <a:lnTo>
                  <a:pt x="3112007" y="21336"/>
                </a:lnTo>
                <a:lnTo>
                  <a:pt x="3112007" y="9144"/>
                </a:lnTo>
                <a:lnTo>
                  <a:pt x="3117731" y="3420"/>
                </a:lnTo>
                <a:lnTo>
                  <a:pt x="3117722" y="3048"/>
                </a:lnTo>
                <a:close/>
              </a:path>
              <a:path w="3157854" h="90170">
                <a:moveTo>
                  <a:pt x="3116960" y="26289"/>
                </a:moveTo>
                <a:lnTo>
                  <a:pt x="3118103" y="27432"/>
                </a:lnTo>
                <a:lnTo>
                  <a:pt x="3122675" y="27432"/>
                </a:lnTo>
                <a:lnTo>
                  <a:pt x="3116960" y="26289"/>
                </a:lnTo>
                <a:close/>
              </a:path>
              <a:path w="3157854" h="90170">
                <a:moveTo>
                  <a:pt x="3119818" y="21590"/>
                </a:moveTo>
                <a:lnTo>
                  <a:pt x="3116579" y="25908"/>
                </a:lnTo>
                <a:lnTo>
                  <a:pt x="3116960" y="26289"/>
                </a:lnTo>
                <a:lnTo>
                  <a:pt x="3122675" y="27432"/>
                </a:lnTo>
                <a:lnTo>
                  <a:pt x="3122802" y="26416"/>
                </a:lnTo>
                <a:lnTo>
                  <a:pt x="3122660" y="25379"/>
                </a:lnTo>
                <a:lnTo>
                  <a:pt x="3119818" y="21590"/>
                </a:lnTo>
                <a:close/>
              </a:path>
              <a:path w="3157854" h="90170">
                <a:moveTo>
                  <a:pt x="3122893" y="25690"/>
                </a:moveTo>
                <a:lnTo>
                  <a:pt x="3122675" y="27432"/>
                </a:lnTo>
                <a:lnTo>
                  <a:pt x="3124199" y="27432"/>
                </a:lnTo>
                <a:lnTo>
                  <a:pt x="3122893" y="25690"/>
                </a:lnTo>
                <a:close/>
              </a:path>
              <a:path w="3157854" h="90170">
                <a:moveTo>
                  <a:pt x="3123183" y="23368"/>
                </a:moveTo>
                <a:lnTo>
                  <a:pt x="3123056" y="24384"/>
                </a:lnTo>
                <a:lnTo>
                  <a:pt x="3122955" y="25773"/>
                </a:lnTo>
                <a:lnTo>
                  <a:pt x="3124199" y="27432"/>
                </a:lnTo>
                <a:lnTo>
                  <a:pt x="3124199" y="24384"/>
                </a:lnTo>
                <a:lnTo>
                  <a:pt x="3123183" y="23368"/>
                </a:lnTo>
                <a:close/>
              </a:path>
              <a:path w="3157854" h="90170">
                <a:moveTo>
                  <a:pt x="3124199" y="24384"/>
                </a:moveTo>
                <a:lnTo>
                  <a:pt x="3124199" y="27432"/>
                </a:lnTo>
                <a:lnTo>
                  <a:pt x="3125444" y="25773"/>
                </a:lnTo>
                <a:lnTo>
                  <a:pt x="3125389" y="25573"/>
                </a:lnTo>
                <a:lnTo>
                  <a:pt x="3124199" y="24384"/>
                </a:lnTo>
                <a:close/>
              </a:path>
              <a:path w="3157854" h="90170">
                <a:moveTo>
                  <a:pt x="3125506" y="25690"/>
                </a:moveTo>
                <a:lnTo>
                  <a:pt x="3124199" y="27432"/>
                </a:lnTo>
                <a:lnTo>
                  <a:pt x="3127247" y="27432"/>
                </a:lnTo>
                <a:lnTo>
                  <a:pt x="3125506" y="25690"/>
                </a:lnTo>
                <a:close/>
              </a:path>
              <a:path w="3157854" h="90170">
                <a:moveTo>
                  <a:pt x="3129152" y="25400"/>
                </a:moveTo>
                <a:lnTo>
                  <a:pt x="3128771" y="27432"/>
                </a:lnTo>
                <a:lnTo>
                  <a:pt x="3130295" y="27432"/>
                </a:lnTo>
                <a:lnTo>
                  <a:pt x="3130295" y="26924"/>
                </a:lnTo>
                <a:lnTo>
                  <a:pt x="3129152" y="25400"/>
                </a:lnTo>
                <a:close/>
              </a:path>
              <a:path w="3157854" h="90170">
                <a:moveTo>
                  <a:pt x="3130295" y="26924"/>
                </a:moveTo>
                <a:lnTo>
                  <a:pt x="3130295" y="27432"/>
                </a:lnTo>
                <a:lnTo>
                  <a:pt x="3130676" y="27432"/>
                </a:lnTo>
                <a:lnTo>
                  <a:pt x="3130295" y="26924"/>
                </a:lnTo>
                <a:close/>
              </a:path>
              <a:path w="3157854" h="90170">
                <a:moveTo>
                  <a:pt x="3132464" y="25028"/>
                </a:moveTo>
                <a:lnTo>
                  <a:pt x="3131819" y="27432"/>
                </a:lnTo>
                <a:lnTo>
                  <a:pt x="3133064" y="25773"/>
                </a:lnTo>
                <a:lnTo>
                  <a:pt x="3133009" y="25573"/>
                </a:lnTo>
                <a:lnTo>
                  <a:pt x="3132464" y="25028"/>
                </a:lnTo>
                <a:close/>
              </a:path>
              <a:path w="3157854" h="90170">
                <a:moveTo>
                  <a:pt x="3133126" y="25690"/>
                </a:moveTo>
                <a:lnTo>
                  <a:pt x="3131819" y="27432"/>
                </a:lnTo>
                <a:lnTo>
                  <a:pt x="3134867" y="27432"/>
                </a:lnTo>
                <a:lnTo>
                  <a:pt x="3133126" y="25690"/>
                </a:lnTo>
                <a:close/>
              </a:path>
              <a:path w="3157854" h="90170">
                <a:moveTo>
                  <a:pt x="3134296" y="24130"/>
                </a:moveTo>
                <a:lnTo>
                  <a:pt x="3133322" y="25429"/>
                </a:lnTo>
                <a:lnTo>
                  <a:pt x="3133209" y="25773"/>
                </a:lnTo>
                <a:lnTo>
                  <a:pt x="3134867" y="27432"/>
                </a:lnTo>
                <a:lnTo>
                  <a:pt x="3134813" y="24819"/>
                </a:lnTo>
                <a:lnTo>
                  <a:pt x="3134296" y="24130"/>
                </a:lnTo>
                <a:close/>
              </a:path>
              <a:path w="3157854" h="90170">
                <a:moveTo>
                  <a:pt x="3137915" y="25908"/>
                </a:moveTo>
                <a:lnTo>
                  <a:pt x="3137915" y="27432"/>
                </a:lnTo>
                <a:lnTo>
                  <a:pt x="3138569" y="26561"/>
                </a:lnTo>
                <a:lnTo>
                  <a:pt x="3137915" y="25908"/>
                </a:lnTo>
                <a:close/>
              </a:path>
              <a:path w="3157854" h="90170">
                <a:moveTo>
                  <a:pt x="3139875" y="24819"/>
                </a:moveTo>
                <a:lnTo>
                  <a:pt x="3138773" y="26289"/>
                </a:lnTo>
                <a:lnTo>
                  <a:pt x="3138659" y="26651"/>
                </a:lnTo>
                <a:lnTo>
                  <a:pt x="3139439" y="27432"/>
                </a:lnTo>
                <a:lnTo>
                  <a:pt x="3142487" y="27432"/>
                </a:lnTo>
                <a:lnTo>
                  <a:pt x="3142487" y="25908"/>
                </a:lnTo>
                <a:lnTo>
                  <a:pt x="3140963" y="25908"/>
                </a:lnTo>
                <a:lnTo>
                  <a:pt x="3139875" y="24819"/>
                </a:lnTo>
                <a:close/>
              </a:path>
              <a:path w="3157854" h="90170">
                <a:moveTo>
                  <a:pt x="3148583" y="24892"/>
                </a:moveTo>
                <a:lnTo>
                  <a:pt x="3147059" y="26924"/>
                </a:lnTo>
                <a:lnTo>
                  <a:pt x="3147059" y="27432"/>
                </a:lnTo>
                <a:lnTo>
                  <a:pt x="3148583" y="27432"/>
                </a:lnTo>
                <a:lnTo>
                  <a:pt x="3148583" y="24892"/>
                </a:lnTo>
                <a:close/>
              </a:path>
              <a:path w="3157854" h="90170">
                <a:moveTo>
                  <a:pt x="3148583" y="4699"/>
                </a:moveTo>
                <a:lnTo>
                  <a:pt x="3148626" y="7662"/>
                </a:lnTo>
                <a:lnTo>
                  <a:pt x="3150107" y="9144"/>
                </a:lnTo>
                <a:lnTo>
                  <a:pt x="3150060" y="22923"/>
                </a:lnTo>
                <a:lnTo>
                  <a:pt x="3148638" y="24819"/>
                </a:lnTo>
                <a:lnTo>
                  <a:pt x="3148583" y="27432"/>
                </a:lnTo>
                <a:lnTo>
                  <a:pt x="3150107" y="27432"/>
                </a:lnTo>
                <a:lnTo>
                  <a:pt x="3154616" y="22923"/>
                </a:lnTo>
                <a:lnTo>
                  <a:pt x="3154679" y="9144"/>
                </a:lnTo>
                <a:lnTo>
                  <a:pt x="3148583" y="4699"/>
                </a:lnTo>
                <a:close/>
              </a:path>
              <a:path w="3157854" h="90170">
                <a:moveTo>
                  <a:pt x="3156203" y="22860"/>
                </a:moveTo>
                <a:lnTo>
                  <a:pt x="3151631" y="27432"/>
                </a:lnTo>
                <a:lnTo>
                  <a:pt x="3154244" y="25472"/>
                </a:lnTo>
                <a:lnTo>
                  <a:pt x="3156203" y="22860"/>
                </a:lnTo>
                <a:close/>
              </a:path>
              <a:path w="3157854" h="90170">
                <a:moveTo>
                  <a:pt x="3154244" y="25472"/>
                </a:moveTo>
                <a:lnTo>
                  <a:pt x="3151631" y="27432"/>
                </a:lnTo>
                <a:lnTo>
                  <a:pt x="3152774" y="27432"/>
                </a:lnTo>
                <a:lnTo>
                  <a:pt x="3154244" y="25472"/>
                </a:lnTo>
                <a:close/>
              </a:path>
              <a:path w="3157854" h="90170">
                <a:moveTo>
                  <a:pt x="13715" y="25908"/>
                </a:moveTo>
                <a:lnTo>
                  <a:pt x="13715" y="26733"/>
                </a:lnTo>
                <a:lnTo>
                  <a:pt x="14005" y="27155"/>
                </a:lnTo>
                <a:lnTo>
                  <a:pt x="14444" y="26733"/>
                </a:lnTo>
                <a:lnTo>
                  <a:pt x="14369" y="26561"/>
                </a:lnTo>
                <a:lnTo>
                  <a:pt x="13715" y="25908"/>
                </a:lnTo>
                <a:close/>
              </a:path>
              <a:path w="3157854" h="90170">
                <a:moveTo>
                  <a:pt x="11601" y="24874"/>
                </a:moveTo>
                <a:lnTo>
                  <a:pt x="9682" y="26052"/>
                </a:lnTo>
                <a:lnTo>
                  <a:pt x="10110" y="26651"/>
                </a:lnTo>
                <a:lnTo>
                  <a:pt x="11321" y="27105"/>
                </a:lnTo>
                <a:lnTo>
                  <a:pt x="12064" y="26733"/>
                </a:lnTo>
                <a:lnTo>
                  <a:pt x="11943" y="25472"/>
                </a:lnTo>
                <a:lnTo>
                  <a:pt x="11601" y="24874"/>
                </a:lnTo>
                <a:close/>
              </a:path>
              <a:path w="3157854" h="90170">
                <a:moveTo>
                  <a:pt x="3031453" y="23077"/>
                </a:moveTo>
                <a:lnTo>
                  <a:pt x="3028561" y="26934"/>
                </a:lnTo>
                <a:lnTo>
                  <a:pt x="3041903" y="25908"/>
                </a:lnTo>
                <a:lnTo>
                  <a:pt x="3034283" y="25908"/>
                </a:lnTo>
                <a:lnTo>
                  <a:pt x="3031453" y="23077"/>
                </a:lnTo>
                <a:close/>
              </a:path>
              <a:path w="3157854" h="90170">
                <a:moveTo>
                  <a:pt x="3130295" y="19304"/>
                </a:moveTo>
                <a:lnTo>
                  <a:pt x="3129157" y="25406"/>
                </a:lnTo>
                <a:lnTo>
                  <a:pt x="3130295" y="26924"/>
                </a:lnTo>
                <a:lnTo>
                  <a:pt x="3130295" y="19304"/>
                </a:lnTo>
                <a:close/>
              </a:path>
              <a:path w="3157854" h="90170">
                <a:moveTo>
                  <a:pt x="3144011" y="6180"/>
                </a:moveTo>
                <a:lnTo>
                  <a:pt x="3144011" y="26924"/>
                </a:lnTo>
                <a:lnTo>
                  <a:pt x="3145433" y="25028"/>
                </a:lnTo>
                <a:lnTo>
                  <a:pt x="3145404" y="7534"/>
                </a:lnTo>
                <a:lnTo>
                  <a:pt x="3144011" y="6180"/>
                </a:lnTo>
                <a:close/>
              </a:path>
              <a:path w="3157854" h="90170">
                <a:moveTo>
                  <a:pt x="3148583" y="19812"/>
                </a:moveTo>
                <a:lnTo>
                  <a:pt x="3147153" y="21242"/>
                </a:lnTo>
                <a:lnTo>
                  <a:pt x="3147059" y="26924"/>
                </a:lnTo>
                <a:lnTo>
                  <a:pt x="3148481" y="25028"/>
                </a:lnTo>
                <a:lnTo>
                  <a:pt x="3148583" y="19812"/>
                </a:lnTo>
                <a:close/>
              </a:path>
              <a:path w="3157854" h="90170">
                <a:moveTo>
                  <a:pt x="13715" y="25908"/>
                </a:moveTo>
                <a:lnTo>
                  <a:pt x="13571" y="26052"/>
                </a:lnTo>
                <a:lnTo>
                  <a:pt x="13488" y="26401"/>
                </a:lnTo>
                <a:lnTo>
                  <a:pt x="13715" y="26733"/>
                </a:lnTo>
                <a:lnTo>
                  <a:pt x="13715" y="25908"/>
                </a:lnTo>
                <a:close/>
              </a:path>
              <a:path w="3157854" h="90170">
                <a:moveTo>
                  <a:pt x="3048" y="24003"/>
                </a:moveTo>
                <a:lnTo>
                  <a:pt x="3102" y="24563"/>
                </a:lnTo>
                <a:lnTo>
                  <a:pt x="5317" y="26686"/>
                </a:lnTo>
                <a:lnTo>
                  <a:pt x="6096" y="25908"/>
                </a:lnTo>
                <a:lnTo>
                  <a:pt x="8127" y="25908"/>
                </a:lnTo>
                <a:lnTo>
                  <a:pt x="3048" y="24003"/>
                </a:lnTo>
                <a:close/>
              </a:path>
              <a:path w="3157854" h="90170">
                <a:moveTo>
                  <a:pt x="16763" y="23685"/>
                </a:moveTo>
                <a:lnTo>
                  <a:pt x="15122" y="24130"/>
                </a:lnTo>
                <a:lnTo>
                  <a:pt x="15125" y="24563"/>
                </a:lnTo>
                <a:lnTo>
                  <a:pt x="13715" y="25209"/>
                </a:lnTo>
                <a:lnTo>
                  <a:pt x="13715" y="25908"/>
                </a:lnTo>
                <a:lnTo>
                  <a:pt x="14494" y="26686"/>
                </a:lnTo>
                <a:lnTo>
                  <a:pt x="16709" y="24563"/>
                </a:lnTo>
                <a:lnTo>
                  <a:pt x="16763" y="23685"/>
                </a:lnTo>
                <a:close/>
              </a:path>
              <a:path w="3157854" h="90170">
                <a:moveTo>
                  <a:pt x="12191" y="25908"/>
                </a:moveTo>
                <a:lnTo>
                  <a:pt x="12191" y="26670"/>
                </a:lnTo>
                <a:lnTo>
                  <a:pt x="12670" y="26430"/>
                </a:lnTo>
                <a:lnTo>
                  <a:pt x="12527" y="26243"/>
                </a:lnTo>
                <a:lnTo>
                  <a:pt x="12191" y="25908"/>
                </a:lnTo>
                <a:close/>
              </a:path>
              <a:path w="3157854" h="90170">
                <a:moveTo>
                  <a:pt x="13294" y="26118"/>
                </a:moveTo>
                <a:lnTo>
                  <a:pt x="12729" y="26401"/>
                </a:lnTo>
                <a:lnTo>
                  <a:pt x="12953" y="26670"/>
                </a:lnTo>
                <a:lnTo>
                  <a:pt x="13298" y="26325"/>
                </a:lnTo>
                <a:lnTo>
                  <a:pt x="13294" y="26118"/>
                </a:lnTo>
                <a:close/>
              </a:path>
              <a:path w="3157854" h="90170">
                <a:moveTo>
                  <a:pt x="9682" y="26052"/>
                </a:moveTo>
                <a:lnTo>
                  <a:pt x="9372" y="26243"/>
                </a:lnTo>
                <a:lnTo>
                  <a:pt x="10110" y="26651"/>
                </a:lnTo>
                <a:lnTo>
                  <a:pt x="9682" y="26052"/>
                </a:lnTo>
                <a:close/>
              </a:path>
              <a:path w="3157854" h="90170">
                <a:moveTo>
                  <a:pt x="3137915" y="22860"/>
                </a:moveTo>
                <a:lnTo>
                  <a:pt x="3137915" y="25908"/>
                </a:lnTo>
                <a:lnTo>
                  <a:pt x="3138569" y="26561"/>
                </a:lnTo>
                <a:lnTo>
                  <a:pt x="3139834" y="24874"/>
                </a:lnTo>
                <a:lnTo>
                  <a:pt x="3139766" y="24710"/>
                </a:lnTo>
                <a:lnTo>
                  <a:pt x="3137915" y="22860"/>
                </a:lnTo>
                <a:close/>
              </a:path>
              <a:path w="3157854" h="90170">
                <a:moveTo>
                  <a:pt x="12920" y="25573"/>
                </a:moveTo>
                <a:lnTo>
                  <a:pt x="12191" y="25908"/>
                </a:lnTo>
                <a:lnTo>
                  <a:pt x="12700" y="26416"/>
                </a:lnTo>
                <a:lnTo>
                  <a:pt x="12987" y="25908"/>
                </a:lnTo>
                <a:lnTo>
                  <a:pt x="12920" y="25573"/>
                </a:lnTo>
                <a:close/>
              </a:path>
              <a:path w="3157854" h="90170">
                <a:moveTo>
                  <a:pt x="13057" y="25773"/>
                </a:moveTo>
                <a:lnTo>
                  <a:pt x="12729" y="26401"/>
                </a:lnTo>
                <a:lnTo>
                  <a:pt x="13294" y="26118"/>
                </a:lnTo>
                <a:lnTo>
                  <a:pt x="13057" y="25773"/>
                </a:lnTo>
                <a:close/>
              </a:path>
              <a:path w="3157854" h="90170">
                <a:moveTo>
                  <a:pt x="2135123" y="25908"/>
                </a:moveTo>
                <a:lnTo>
                  <a:pt x="2129027" y="25908"/>
                </a:lnTo>
                <a:lnTo>
                  <a:pt x="2128707" y="26335"/>
                </a:lnTo>
                <a:lnTo>
                  <a:pt x="2135123" y="25908"/>
                </a:lnTo>
                <a:close/>
              </a:path>
              <a:path w="3157854" h="90170">
                <a:moveTo>
                  <a:pt x="3048" y="20399"/>
                </a:moveTo>
                <a:lnTo>
                  <a:pt x="3048" y="24003"/>
                </a:lnTo>
                <a:lnTo>
                  <a:pt x="9240" y="26325"/>
                </a:lnTo>
                <a:lnTo>
                  <a:pt x="9575" y="26118"/>
                </a:lnTo>
                <a:lnTo>
                  <a:pt x="9483" y="25773"/>
                </a:lnTo>
                <a:lnTo>
                  <a:pt x="6946" y="22222"/>
                </a:lnTo>
                <a:lnTo>
                  <a:pt x="6458" y="21713"/>
                </a:lnTo>
                <a:lnTo>
                  <a:pt x="3048" y="20399"/>
                </a:lnTo>
                <a:close/>
              </a:path>
              <a:path w="3157854" h="90170">
                <a:moveTo>
                  <a:pt x="3115235" y="24563"/>
                </a:moveTo>
                <a:lnTo>
                  <a:pt x="3115055" y="25908"/>
                </a:lnTo>
                <a:lnTo>
                  <a:pt x="3116960" y="26289"/>
                </a:lnTo>
                <a:lnTo>
                  <a:pt x="3115235" y="24563"/>
                </a:lnTo>
                <a:close/>
              </a:path>
              <a:path w="3157854" h="90170">
                <a:moveTo>
                  <a:pt x="13715" y="25908"/>
                </a:moveTo>
                <a:lnTo>
                  <a:pt x="13426" y="26052"/>
                </a:lnTo>
                <a:lnTo>
                  <a:pt x="13380" y="26243"/>
                </a:lnTo>
                <a:lnTo>
                  <a:pt x="13715" y="25908"/>
                </a:lnTo>
                <a:close/>
              </a:path>
              <a:path w="3157854" h="90170">
                <a:moveTo>
                  <a:pt x="13286" y="25406"/>
                </a:moveTo>
                <a:lnTo>
                  <a:pt x="13149" y="25908"/>
                </a:lnTo>
                <a:lnTo>
                  <a:pt x="13294" y="26118"/>
                </a:lnTo>
                <a:lnTo>
                  <a:pt x="13715" y="25908"/>
                </a:lnTo>
                <a:lnTo>
                  <a:pt x="13286" y="25406"/>
                </a:lnTo>
                <a:close/>
              </a:path>
              <a:path w="3157854" h="90170">
                <a:moveTo>
                  <a:pt x="6946" y="22222"/>
                </a:moveTo>
                <a:lnTo>
                  <a:pt x="9682" y="26052"/>
                </a:lnTo>
                <a:lnTo>
                  <a:pt x="11572" y="24892"/>
                </a:lnTo>
                <a:lnTo>
                  <a:pt x="11507" y="24710"/>
                </a:lnTo>
                <a:lnTo>
                  <a:pt x="11393" y="24511"/>
                </a:lnTo>
                <a:lnTo>
                  <a:pt x="9143" y="24511"/>
                </a:lnTo>
                <a:lnTo>
                  <a:pt x="6946" y="22222"/>
                </a:lnTo>
                <a:close/>
              </a:path>
              <a:path w="3157854" h="90170">
                <a:moveTo>
                  <a:pt x="12191" y="24511"/>
                </a:moveTo>
                <a:lnTo>
                  <a:pt x="11690" y="24819"/>
                </a:lnTo>
                <a:lnTo>
                  <a:pt x="11689" y="25028"/>
                </a:lnTo>
                <a:lnTo>
                  <a:pt x="12191" y="25908"/>
                </a:lnTo>
                <a:lnTo>
                  <a:pt x="12191" y="24511"/>
                </a:lnTo>
                <a:close/>
              </a:path>
              <a:path w="3157854" h="90170">
                <a:moveTo>
                  <a:pt x="12191" y="24511"/>
                </a:moveTo>
                <a:lnTo>
                  <a:pt x="12191" y="25908"/>
                </a:lnTo>
                <a:lnTo>
                  <a:pt x="12920" y="25573"/>
                </a:lnTo>
                <a:lnTo>
                  <a:pt x="12191" y="24511"/>
                </a:lnTo>
                <a:close/>
              </a:path>
              <a:path w="3157854" h="90170">
                <a:moveTo>
                  <a:pt x="13715" y="25209"/>
                </a:moveTo>
                <a:lnTo>
                  <a:pt x="13345" y="25379"/>
                </a:lnTo>
                <a:lnTo>
                  <a:pt x="13715" y="25908"/>
                </a:lnTo>
                <a:lnTo>
                  <a:pt x="13715" y="25209"/>
                </a:lnTo>
                <a:close/>
              </a:path>
              <a:path w="3157854" h="90170">
                <a:moveTo>
                  <a:pt x="3040379" y="3048"/>
                </a:moveTo>
                <a:lnTo>
                  <a:pt x="3034283" y="3048"/>
                </a:lnTo>
                <a:lnTo>
                  <a:pt x="3030836" y="6495"/>
                </a:lnTo>
                <a:lnTo>
                  <a:pt x="3030918" y="6688"/>
                </a:lnTo>
                <a:lnTo>
                  <a:pt x="3032552" y="8866"/>
                </a:lnTo>
                <a:lnTo>
                  <a:pt x="3032656" y="21474"/>
                </a:lnTo>
                <a:lnTo>
                  <a:pt x="3031616" y="22860"/>
                </a:lnTo>
                <a:lnTo>
                  <a:pt x="3031489" y="23114"/>
                </a:lnTo>
                <a:lnTo>
                  <a:pt x="3034283" y="25908"/>
                </a:lnTo>
                <a:lnTo>
                  <a:pt x="3041903" y="25908"/>
                </a:lnTo>
                <a:lnTo>
                  <a:pt x="3040379" y="3048"/>
                </a:lnTo>
                <a:close/>
              </a:path>
              <a:path w="3157854" h="90170">
                <a:moveTo>
                  <a:pt x="3052017" y="2078"/>
                </a:moveTo>
                <a:lnTo>
                  <a:pt x="3040379" y="3048"/>
                </a:lnTo>
                <a:lnTo>
                  <a:pt x="3041903" y="25908"/>
                </a:lnTo>
                <a:lnTo>
                  <a:pt x="3047999" y="25908"/>
                </a:lnTo>
                <a:lnTo>
                  <a:pt x="3050222" y="23685"/>
                </a:lnTo>
                <a:lnTo>
                  <a:pt x="3046475" y="19812"/>
                </a:lnTo>
                <a:lnTo>
                  <a:pt x="3046560" y="7534"/>
                </a:lnTo>
                <a:lnTo>
                  <a:pt x="3049523" y="4572"/>
                </a:lnTo>
                <a:lnTo>
                  <a:pt x="3047999" y="3048"/>
                </a:lnTo>
                <a:lnTo>
                  <a:pt x="3051047" y="3048"/>
                </a:lnTo>
                <a:lnTo>
                  <a:pt x="3052017" y="2078"/>
                </a:lnTo>
                <a:close/>
              </a:path>
              <a:path w="3157854" h="90170">
                <a:moveTo>
                  <a:pt x="3050285" y="23622"/>
                </a:moveTo>
                <a:lnTo>
                  <a:pt x="3047999" y="25908"/>
                </a:lnTo>
                <a:lnTo>
                  <a:pt x="3052571" y="25908"/>
                </a:lnTo>
                <a:lnTo>
                  <a:pt x="3050285" y="23622"/>
                </a:lnTo>
                <a:close/>
              </a:path>
              <a:path w="3157854" h="90170">
                <a:moveTo>
                  <a:pt x="3058667" y="1524"/>
                </a:moveTo>
                <a:lnTo>
                  <a:pt x="3052017" y="2078"/>
                </a:lnTo>
                <a:lnTo>
                  <a:pt x="3049693" y="4402"/>
                </a:lnTo>
                <a:lnTo>
                  <a:pt x="3049650" y="4699"/>
                </a:lnTo>
                <a:lnTo>
                  <a:pt x="3052486" y="7534"/>
                </a:lnTo>
                <a:lnTo>
                  <a:pt x="3052571" y="21336"/>
                </a:lnTo>
                <a:lnTo>
                  <a:pt x="3050345" y="23562"/>
                </a:lnTo>
                <a:lnTo>
                  <a:pt x="3052571" y="25908"/>
                </a:lnTo>
                <a:lnTo>
                  <a:pt x="3058667" y="25908"/>
                </a:lnTo>
                <a:lnTo>
                  <a:pt x="3058667" y="1524"/>
                </a:lnTo>
                <a:close/>
              </a:path>
              <a:path w="3157854" h="90170">
                <a:moveTo>
                  <a:pt x="3058667" y="1524"/>
                </a:moveTo>
                <a:lnTo>
                  <a:pt x="3058667" y="25908"/>
                </a:lnTo>
                <a:lnTo>
                  <a:pt x="3060191" y="25908"/>
                </a:lnTo>
                <a:lnTo>
                  <a:pt x="3058667" y="1524"/>
                </a:lnTo>
                <a:close/>
              </a:path>
              <a:path w="3157854" h="90170">
                <a:moveTo>
                  <a:pt x="3066287" y="1524"/>
                </a:moveTo>
                <a:lnTo>
                  <a:pt x="3058667" y="1524"/>
                </a:lnTo>
                <a:lnTo>
                  <a:pt x="3060191" y="25908"/>
                </a:lnTo>
                <a:lnTo>
                  <a:pt x="3066287" y="25908"/>
                </a:lnTo>
                <a:lnTo>
                  <a:pt x="3061715" y="19812"/>
                </a:lnTo>
                <a:lnTo>
                  <a:pt x="3061779" y="7534"/>
                </a:lnTo>
                <a:lnTo>
                  <a:pt x="3066287" y="1524"/>
                </a:lnTo>
                <a:close/>
              </a:path>
              <a:path w="3157854" h="90170">
                <a:moveTo>
                  <a:pt x="3066287" y="1524"/>
                </a:moveTo>
                <a:lnTo>
                  <a:pt x="3061779" y="7534"/>
                </a:lnTo>
                <a:lnTo>
                  <a:pt x="3061715" y="19812"/>
                </a:lnTo>
                <a:lnTo>
                  <a:pt x="3066287" y="25908"/>
                </a:lnTo>
                <a:lnTo>
                  <a:pt x="3070859" y="19812"/>
                </a:lnTo>
                <a:lnTo>
                  <a:pt x="3070796" y="7534"/>
                </a:lnTo>
                <a:lnTo>
                  <a:pt x="3066287" y="1524"/>
                </a:lnTo>
                <a:close/>
              </a:path>
              <a:path w="3157854" h="90170">
                <a:moveTo>
                  <a:pt x="3073907" y="1524"/>
                </a:moveTo>
                <a:lnTo>
                  <a:pt x="3066287" y="1524"/>
                </a:lnTo>
                <a:lnTo>
                  <a:pt x="3070796" y="7534"/>
                </a:lnTo>
                <a:lnTo>
                  <a:pt x="3070859" y="19812"/>
                </a:lnTo>
                <a:lnTo>
                  <a:pt x="3066287" y="25908"/>
                </a:lnTo>
                <a:lnTo>
                  <a:pt x="3073907" y="25908"/>
                </a:lnTo>
                <a:lnTo>
                  <a:pt x="3073907" y="1524"/>
                </a:lnTo>
                <a:close/>
              </a:path>
              <a:path w="3157854" h="90170">
                <a:moveTo>
                  <a:pt x="3080003" y="1524"/>
                </a:moveTo>
                <a:lnTo>
                  <a:pt x="3073907" y="1524"/>
                </a:lnTo>
                <a:lnTo>
                  <a:pt x="3073907" y="25908"/>
                </a:lnTo>
                <a:lnTo>
                  <a:pt x="3080003" y="25908"/>
                </a:lnTo>
                <a:lnTo>
                  <a:pt x="3075431" y="19812"/>
                </a:lnTo>
                <a:lnTo>
                  <a:pt x="3075495" y="7534"/>
                </a:lnTo>
                <a:lnTo>
                  <a:pt x="3080003" y="1524"/>
                </a:lnTo>
                <a:close/>
              </a:path>
              <a:path w="3157854" h="90170">
                <a:moveTo>
                  <a:pt x="3080003" y="1524"/>
                </a:moveTo>
                <a:lnTo>
                  <a:pt x="3075495" y="7534"/>
                </a:lnTo>
                <a:lnTo>
                  <a:pt x="3075431" y="19812"/>
                </a:lnTo>
                <a:lnTo>
                  <a:pt x="3080003" y="25908"/>
                </a:lnTo>
                <a:lnTo>
                  <a:pt x="3084575" y="19812"/>
                </a:lnTo>
                <a:lnTo>
                  <a:pt x="3084512" y="7534"/>
                </a:lnTo>
                <a:lnTo>
                  <a:pt x="3080003" y="1524"/>
                </a:lnTo>
                <a:close/>
              </a:path>
              <a:path w="3157854" h="90170">
                <a:moveTo>
                  <a:pt x="3087623" y="1524"/>
                </a:moveTo>
                <a:lnTo>
                  <a:pt x="3080003" y="1524"/>
                </a:lnTo>
                <a:lnTo>
                  <a:pt x="3084512" y="7534"/>
                </a:lnTo>
                <a:lnTo>
                  <a:pt x="3084575" y="19812"/>
                </a:lnTo>
                <a:lnTo>
                  <a:pt x="3080003" y="25908"/>
                </a:lnTo>
                <a:lnTo>
                  <a:pt x="3087623" y="25908"/>
                </a:lnTo>
                <a:lnTo>
                  <a:pt x="3087623" y="1524"/>
                </a:lnTo>
                <a:close/>
              </a:path>
              <a:path w="3157854" h="90170">
                <a:moveTo>
                  <a:pt x="3087623" y="19812"/>
                </a:moveTo>
                <a:lnTo>
                  <a:pt x="3087623" y="25908"/>
                </a:lnTo>
                <a:lnTo>
                  <a:pt x="3092195" y="25908"/>
                </a:lnTo>
                <a:lnTo>
                  <a:pt x="3087623" y="19812"/>
                </a:lnTo>
                <a:close/>
              </a:path>
              <a:path w="3157854" h="90170">
                <a:moveTo>
                  <a:pt x="3093719" y="1524"/>
                </a:moveTo>
                <a:lnTo>
                  <a:pt x="3092195" y="1524"/>
                </a:lnTo>
                <a:lnTo>
                  <a:pt x="3087687" y="7534"/>
                </a:lnTo>
                <a:lnTo>
                  <a:pt x="3087623" y="19812"/>
                </a:lnTo>
                <a:lnTo>
                  <a:pt x="3092195" y="25908"/>
                </a:lnTo>
                <a:lnTo>
                  <a:pt x="3093719" y="25908"/>
                </a:lnTo>
                <a:lnTo>
                  <a:pt x="3098291" y="21336"/>
                </a:lnTo>
                <a:lnTo>
                  <a:pt x="3098291" y="6096"/>
                </a:lnTo>
                <a:lnTo>
                  <a:pt x="3093719" y="1524"/>
                </a:lnTo>
                <a:close/>
              </a:path>
              <a:path w="3157854" h="90170">
                <a:moveTo>
                  <a:pt x="3098291" y="21336"/>
                </a:moveTo>
                <a:lnTo>
                  <a:pt x="3093719" y="25908"/>
                </a:lnTo>
                <a:lnTo>
                  <a:pt x="3098291" y="25908"/>
                </a:lnTo>
                <a:lnTo>
                  <a:pt x="3098291" y="21336"/>
                </a:lnTo>
                <a:close/>
              </a:path>
              <a:path w="3157854" h="90170">
                <a:moveTo>
                  <a:pt x="3098945" y="20682"/>
                </a:moveTo>
                <a:lnTo>
                  <a:pt x="3098385" y="21242"/>
                </a:lnTo>
                <a:lnTo>
                  <a:pt x="3098291" y="25908"/>
                </a:lnTo>
                <a:lnTo>
                  <a:pt x="3102863" y="25908"/>
                </a:lnTo>
                <a:lnTo>
                  <a:pt x="3098945" y="20682"/>
                </a:lnTo>
                <a:close/>
              </a:path>
              <a:path w="3157854" h="90170">
                <a:moveTo>
                  <a:pt x="3105911" y="1524"/>
                </a:moveTo>
                <a:lnTo>
                  <a:pt x="3102863" y="1524"/>
                </a:lnTo>
                <a:lnTo>
                  <a:pt x="3099135" y="6495"/>
                </a:lnTo>
                <a:lnTo>
                  <a:pt x="3099053" y="6858"/>
                </a:lnTo>
                <a:lnTo>
                  <a:pt x="3099730" y="7534"/>
                </a:lnTo>
                <a:lnTo>
                  <a:pt x="3099815" y="19812"/>
                </a:lnTo>
                <a:lnTo>
                  <a:pt x="3098945" y="20682"/>
                </a:lnTo>
                <a:lnTo>
                  <a:pt x="3102863" y="25908"/>
                </a:lnTo>
                <a:lnTo>
                  <a:pt x="3105911" y="25908"/>
                </a:lnTo>
                <a:lnTo>
                  <a:pt x="3107578" y="23685"/>
                </a:lnTo>
                <a:lnTo>
                  <a:pt x="3106015" y="21474"/>
                </a:lnTo>
                <a:lnTo>
                  <a:pt x="3105996" y="7534"/>
                </a:lnTo>
                <a:lnTo>
                  <a:pt x="3108426" y="5105"/>
                </a:lnTo>
                <a:lnTo>
                  <a:pt x="3108434" y="4887"/>
                </a:lnTo>
                <a:lnTo>
                  <a:pt x="3105911" y="1524"/>
                </a:lnTo>
                <a:close/>
              </a:path>
              <a:path w="3157854" h="90170">
                <a:moveTo>
                  <a:pt x="3107626" y="23622"/>
                </a:moveTo>
                <a:lnTo>
                  <a:pt x="3105911" y="25908"/>
                </a:lnTo>
                <a:lnTo>
                  <a:pt x="3108959" y="25908"/>
                </a:lnTo>
                <a:lnTo>
                  <a:pt x="3108944" y="25379"/>
                </a:lnTo>
                <a:lnTo>
                  <a:pt x="3107626" y="23622"/>
                </a:lnTo>
                <a:close/>
              </a:path>
              <a:path w="3157854" h="90170">
                <a:moveTo>
                  <a:pt x="3108989" y="25439"/>
                </a:moveTo>
                <a:lnTo>
                  <a:pt x="3108959" y="25908"/>
                </a:lnTo>
                <a:lnTo>
                  <a:pt x="3109340" y="25908"/>
                </a:lnTo>
                <a:lnTo>
                  <a:pt x="3108989" y="25439"/>
                </a:lnTo>
                <a:close/>
              </a:path>
              <a:path w="3157854" h="90170">
                <a:moveTo>
                  <a:pt x="3118046" y="3479"/>
                </a:moveTo>
                <a:lnTo>
                  <a:pt x="3115235" y="24563"/>
                </a:lnTo>
                <a:lnTo>
                  <a:pt x="3116579" y="25908"/>
                </a:lnTo>
                <a:lnTo>
                  <a:pt x="3119725" y="21713"/>
                </a:lnTo>
                <a:lnTo>
                  <a:pt x="3119627" y="9144"/>
                </a:lnTo>
                <a:lnTo>
                  <a:pt x="3120834" y="7534"/>
                </a:lnTo>
                <a:lnTo>
                  <a:pt x="3120770" y="7112"/>
                </a:lnTo>
                <a:lnTo>
                  <a:pt x="3118046" y="3479"/>
                </a:lnTo>
                <a:close/>
              </a:path>
              <a:path w="3157854" h="90170">
                <a:moveTo>
                  <a:pt x="3136391" y="21336"/>
                </a:moveTo>
                <a:lnTo>
                  <a:pt x="3135248" y="22860"/>
                </a:lnTo>
                <a:lnTo>
                  <a:pt x="3135121" y="23114"/>
                </a:lnTo>
                <a:lnTo>
                  <a:pt x="3137915" y="25908"/>
                </a:lnTo>
                <a:lnTo>
                  <a:pt x="3137915" y="22860"/>
                </a:lnTo>
                <a:lnTo>
                  <a:pt x="3136391" y="21336"/>
                </a:lnTo>
                <a:close/>
              </a:path>
              <a:path w="3157854" h="90170">
                <a:moveTo>
                  <a:pt x="3142487" y="21336"/>
                </a:moveTo>
                <a:lnTo>
                  <a:pt x="3140067" y="24563"/>
                </a:lnTo>
                <a:lnTo>
                  <a:pt x="3139947" y="24892"/>
                </a:lnTo>
                <a:lnTo>
                  <a:pt x="3140963" y="25908"/>
                </a:lnTo>
                <a:lnTo>
                  <a:pt x="3142487" y="25908"/>
                </a:lnTo>
                <a:lnTo>
                  <a:pt x="3142487" y="21336"/>
                </a:lnTo>
                <a:close/>
              </a:path>
              <a:path w="3157854" h="90170">
                <a:moveTo>
                  <a:pt x="13237" y="25429"/>
                </a:moveTo>
                <a:lnTo>
                  <a:pt x="12920" y="25573"/>
                </a:lnTo>
                <a:lnTo>
                  <a:pt x="13057" y="25773"/>
                </a:lnTo>
                <a:lnTo>
                  <a:pt x="13237" y="25429"/>
                </a:lnTo>
                <a:close/>
              </a:path>
              <a:path w="3157854" h="90170">
                <a:moveTo>
                  <a:pt x="3124199" y="3048"/>
                </a:moveTo>
                <a:lnTo>
                  <a:pt x="3121151" y="7112"/>
                </a:lnTo>
                <a:lnTo>
                  <a:pt x="3121088" y="7534"/>
                </a:lnTo>
                <a:lnTo>
                  <a:pt x="3121151" y="19812"/>
                </a:lnTo>
                <a:lnTo>
                  <a:pt x="3120008" y="21336"/>
                </a:lnTo>
                <a:lnTo>
                  <a:pt x="3119911" y="21713"/>
                </a:lnTo>
                <a:lnTo>
                  <a:pt x="3122893" y="25690"/>
                </a:lnTo>
                <a:lnTo>
                  <a:pt x="3123127" y="23821"/>
                </a:lnTo>
                <a:lnTo>
                  <a:pt x="3123112" y="23297"/>
                </a:lnTo>
                <a:lnTo>
                  <a:pt x="3122739" y="22923"/>
                </a:lnTo>
                <a:lnTo>
                  <a:pt x="3122675" y="9144"/>
                </a:lnTo>
                <a:lnTo>
                  <a:pt x="3124122" y="8088"/>
                </a:lnTo>
                <a:lnTo>
                  <a:pt x="3124199" y="3048"/>
                </a:lnTo>
                <a:close/>
              </a:path>
              <a:path w="3157854" h="90170">
                <a:moveTo>
                  <a:pt x="3127082" y="5930"/>
                </a:moveTo>
                <a:lnTo>
                  <a:pt x="3125191" y="7309"/>
                </a:lnTo>
                <a:lnTo>
                  <a:pt x="3124390" y="13716"/>
                </a:lnTo>
                <a:lnTo>
                  <a:pt x="3124326" y="24511"/>
                </a:lnTo>
                <a:lnTo>
                  <a:pt x="3125506" y="25690"/>
                </a:lnTo>
                <a:lnTo>
                  <a:pt x="3127301" y="23297"/>
                </a:lnTo>
                <a:lnTo>
                  <a:pt x="3127247" y="9144"/>
                </a:lnTo>
                <a:lnTo>
                  <a:pt x="3128670" y="7760"/>
                </a:lnTo>
                <a:lnTo>
                  <a:pt x="3128686" y="7534"/>
                </a:lnTo>
                <a:lnTo>
                  <a:pt x="3127082" y="5930"/>
                </a:lnTo>
                <a:close/>
              </a:path>
              <a:path w="3157854" h="90170">
                <a:moveTo>
                  <a:pt x="3133343" y="21748"/>
                </a:moveTo>
                <a:lnTo>
                  <a:pt x="3132464" y="25028"/>
                </a:lnTo>
                <a:lnTo>
                  <a:pt x="3133126" y="25690"/>
                </a:lnTo>
                <a:lnTo>
                  <a:pt x="3134279" y="24153"/>
                </a:lnTo>
                <a:lnTo>
                  <a:pt x="3133391" y="22923"/>
                </a:lnTo>
                <a:lnTo>
                  <a:pt x="3133343" y="21748"/>
                </a:lnTo>
                <a:close/>
              </a:path>
              <a:path w="3157854" h="90170">
                <a:moveTo>
                  <a:pt x="12191" y="24130"/>
                </a:moveTo>
                <a:lnTo>
                  <a:pt x="12227" y="24563"/>
                </a:lnTo>
                <a:lnTo>
                  <a:pt x="12920" y="25573"/>
                </a:lnTo>
                <a:lnTo>
                  <a:pt x="13142" y="25472"/>
                </a:lnTo>
                <a:lnTo>
                  <a:pt x="12191" y="24130"/>
                </a:lnTo>
                <a:close/>
              </a:path>
              <a:path w="3157854" h="90170">
                <a:moveTo>
                  <a:pt x="3151631" y="4699"/>
                </a:moveTo>
                <a:lnTo>
                  <a:pt x="3156203" y="10668"/>
                </a:lnTo>
                <a:lnTo>
                  <a:pt x="3156156" y="22923"/>
                </a:lnTo>
                <a:lnTo>
                  <a:pt x="3154244" y="25472"/>
                </a:lnTo>
                <a:lnTo>
                  <a:pt x="3157643" y="22923"/>
                </a:lnTo>
                <a:lnTo>
                  <a:pt x="3157727" y="10668"/>
                </a:lnTo>
                <a:lnTo>
                  <a:pt x="3151631" y="4699"/>
                </a:lnTo>
                <a:close/>
              </a:path>
              <a:path w="3157854" h="90170">
                <a:moveTo>
                  <a:pt x="3109237" y="21474"/>
                </a:moveTo>
                <a:lnTo>
                  <a:pt x="3109057" y="21713"/>
                </a:lnTo>
                <a:lnTo>
                  <a:pt x="3108989" y="25439"/>
                </a:lnTo>
                <a:lnTo>
                  <a:pt x="3109237" y="21474"/>
                </a:lnTo>
                <a:close/>
              </a:path>
              <a:path w="3157854" h="90170">
                <a:moveTo>
                  <a:pt x="13715" y="24511"/>
                </a:moveTo>
                <a:lnTo>
                  <a:pt x="13351" y="25209"/>
                </a:lnTo>
                <a:lnTo>
                  <a:pt x="13286" y="25406"/>
                </a:lnTo>
                <a:lnTo>
                  <a:pt x="13715" y="25209"/>
                </a:lnTo>
                <a:lnTo>
                  <a:pt x="13715" y="24511"/>
                </a:lnTo>
                <a:close/>
              </a:path>
              <a:path w="3157854" h="90170">
                <a:moveTo>
                  <a:pt x="3108959" y="21843"/>
                </a:moveTo>
                <a:lnTo>
                  <a:pt x="3107671" y="23562"/>
                </a:lnTo>
                <a:lnTo>
                  <a:pt x="3108959" y="25400"/>
                </a:lnTo>
                <a:lnTo>
                  <a:pt x="3108959" y="21843"/>
                </a:lnTo>
                <a:close/>
              </a:path>
              <a:path w="3157854" h="90170">
                <a:moveTo>
                  <a:pt x="3130295" y="6180"/>
                </a:moveTo>
                <a:lnTo>
                  <a:pt x="3128771" y="7662"/>
                </a:lnTo>
                <a:lnTo>
                  <a:pt x="3128668" y="21474"/>
                </a:lnTo>
                <a:lnTo>
                  <a:pt x="3127438" y="23114"/>
                </a:lnTo>
                <a:lnTo>
                  <a:pt x="3129152" y="25400"/>
                </a:lnTo>
                <a:lnTo>
                  <a:pt x="3130200" y="19812"/>
                </a:lnTo>
                <a:lnTo>
                  <a:pt x="3130295" y="6180"/>
                </a:lnTo>
                <a:close/>
              </a:path>
              <a:path w="3157854" h="90170">
                <a:moveTo>
                  <a:pt x="12191" y="23923"/>
                </a:moveTo>
                <a:lnTo>
                  <a:pt x="12211" y="24153"/>
                </a:lnTo>
                <a:lnTo>
                  <a:pt x="13262" y="25379"/>
                </a:lnTo>
                <a:lnTo>
                  <a:pt x="13715" y="24511"/>
                </a:lnTo>
                <a:lnTo>
                  <a:pt x="12191" y="23923"/>
                </a:lnTo>
                <a:close/>
              </a:path>
              <a:path w="3157854" h="90170">
                <a:moveTo>
                  <a:pt x="15037" y="24153"/>
                </a:moveTo>
                <a:lnTo>
                  <a:pt x="13715" y="24511"/>
                </a:lnTo>
                <a:lnTo>
                  <a:pt x="13715" y="25209"/>
                </a:lnTo>
                <a:lnTo>
                  <a:pt x="15125" y="24563"/>
                </a:lnTo>
                <a:lnTo>
                  <a:pt x="15168" y="24384"/>
                </a:lnTo>
                <a:lnTo>
                  <a:pt x="15037" y="24153"/>
                </a:lnTo>
                <a:close/>
              </a:path>
              <a:path w="3157854" h="90170">
                <a:moveTo>
                  <a:pt x="3134236" y="6270"/>
                </a:moveTo>
                <a:lnTo>
                  <a:pt x="3132502" y="7534"/>
                </a:lnTo>
                <a:lnTo>
                  <a:pt x="3130486" y="18288"/>
                </a:lnTo>
                <a:lnTo>
                  <a:pt x="3130359" y="22923"/>
                </a:lnTo>
                <a:lnTo>
                  <a:pt x="3132464" y="25028"/>
                </a:lnTo>
                <a:lnTo>
                  <a:pt x="3133217" y="22222"/>
                </a:lnTo>
                <a:lnTo>
                  <a:pt x="3133343" y="10668"/>
                </a:lnTo>
                <a:lnTo>
                  <a:pt x="3134803" y="8762"/>
                </a:lnTo>
                <a:lnTo>
                  <a:pt x="3134867" y="7112"/>
                </a:lnTo>
                <a:lnTo>
                  <a:pt x="3134236" y="6270"/>
                </a:lnTo>
                <a:close/>
              </a:path>
              <a:path w="3157854" h="90170">
                <a:moveTo>
                  <a:pt x="3134867" y="23368"/>
                </a:moveTo>
                <a:lnTo>
                  <a:pt x="3134391" y="24003"/>
                </a:lnTo>
                <a:lnTo>
                  <a:pt x="3134313" y="24153"/>
                </a:lnTo>
                <a:lnTo>
                  <a:pt x="3134867" y="24892"/>
                </a:lnTo>
                <a:lnTo>
                  <a:pt x="3134867" y="23368"/>
                </a:lnTo>
                <a:close/>
              </a:path>
              <a:path w="3157854" h="90170">
                <a:moveTo>
                  <a:pt x="3145535" y="7662"/>
                </a:moveTo>
                <a:lnTo>
                  <a:pt x="3145535" y="24892"/>
                </a:lnTo>
                <a:lnTo>
                  <a:pt x="3147012" y="22923"/>
                </a:lnTo>
                <a:lnTo>
                  <a:pt x="3147059" y="9144"/>
                </a:lnTo>
                <a:lnTo>
                  <a:pt x="3145535" y="7662"/>
                </a:lnTo>
                <a:close/>
              </a:path>
              <a:path w="3157854" h="90170">
                <a:moveTo>
                  <a:pt x="3150107" y="18288"/>
                </a:moveTo>
                <a:lnTo>
                  <a:pt x="3148688" y="19707"/>
                </a:lnTo>
                <a:lnTo>
                  <a:pt x="3148583" y="24892"/>
                </a:lnTo>
                <a:lnTo>
                  <a:pt x="3150060" y="22923"/>
                </a:lnTo>
                <a:lnTo>
                  <a:pt x="3150107" y="18288"/>
                </a:lnTo>
                <a:close/>
              </a:path>
              <a:path w="3157854" h="90170">
                <a:moveTo>
                  <a:pt x="10737" y="23363"/>
                </a:moveTo>
                <a:lnTo>
                  <a:pt x="11601" y="24874"/>
                </a:lnTo>
                <a:lnTo>
                  <a:pt x="12106" y="24563"/>
                </a:lnTo>
                <a:lnTo>
                  <a:pt x="12015" y="23923"/>
                </a:lnTo>
                <a:lnTo>
                  <a:pt x="10737" y="23363"/>
                </a:lnTo>
                <a:close/>
              </a:path>
              <a:path w="3157854" h="90170">
                <a:moveTo>
                  <a:pt x="3142280" y="8866"/>
                </a:moveTo>
                <a:lnTo>
                  <a:pt x="3138092" y="15566"/>
                </a:lnTo>
                <a:lnTo>
                  <a:pt x="3137979" y="22923"/>
                </a:lnTo>
                <a:lnTo>
                  <a:pt x="3139875" y="24819"/>
                </a:lnTo>
                <a:lnTo>
                  <a:pt x="3142384" y="21474"/>
                </a:lnTo>
                <a:lnTo>
                  <a:pt x="3142487" y="9144"/>
                </a:lnTo>
                <a:lnTo>
                  <a:pt x="3142280" y="8866"/>
                </a:lnTo>
                <a:close/>
              </a:path>
              <a:path w="3157854" h="90170">
                <a:moveTo>
                  <a:pt x="2223515" y="24511"/>
                </a:moveTo>
                <a:lnTo>
                  <a:pt x="2217419" y="24511"/>
                </a:lnTo>
                <a:lnTo>
                  <a:pt x="2217215" y="24710"/>
                </a:lnTo>
                <a:lnTo>
                  <a:pt x="2223515" y="24511"/>
                </a:lnTo>
                <a:close/>
              </a:path>
              <a:path w="3157854" h="90170">
                <a:moveTo>
                  <a:pt x="3117886" y="3265"/>
                </a:moveTo>
                <a:lnTo>
                  <a:pt x="3112007" y="9144"/>
                </a:lnTo>
                <a:lnTo>
                  <a:pt x="3112007" y="21336"/>
                </a:lnTo>
                <a:lnTo>
                  <a:pt x="3115235" y="24563"/>
                </a:lnTo>
                <a:lnTo>
                  <a:pt x="3117923" y="4402"/>
                </a:lnTo>
                <a:lnTo>
                  <a:pt x="3117886" y="3265"/>
                </a:lnTo>
                <a:close/>
              </a:path>
              <a:path w="3157854" h="90170">
                <a:moveTo>
                  <a:pt x="0" y="22860"/>
                </a:moveTo>
                <a:lnTo>
                  <a:pt x="0" y="24511"/>
                </a:lnTo>
                <a:lnTo>
                  <a:pt x="1165" y="23297"/>
                </a:lnTo>
                <a:lnTo>
                  <a:pt x="0" y="22860"/>
                </a:lnTo>
                <a:close/>
              </a:path>
              <a:path w="3157854" h="90170">
                <a:moveTo>
                  <a:pt x="6631" y="21780"/>
                </a:moveTo>
                <a:lnTo>
                  <a:pt x="6946" y="22222"/>
                </a:lnTo>
                <a:lnTo>
                  <a:pt x="9143" y="24511"/>
                </a:lnTo>
                <a:lnTo>
                  <a:pt x="11393" y="24511"/>
                </a:lnTo>
                <a:lnTo>
                  <a:pt x="10737" y="23363"/>
                </a:lnTo>
                <a:lnTo>
                  <a:pt x="6631" y="21780"/>
                </a:lnTo>
                <a:close/>
              </a:path>
              <a:path w="3157854" h="90170">
                <a:moveTo>
                  <a:pt x="12191" y="22923"/>
                </a:moveTo>
                <a:lnTo>
                  <a:pt x="12191" y="23923"/>
                </a:lnTo>
                <a:lnTo>
                  <a:pt x="13715" y="24511"/>
                </a:lnTo>
                <a:lnTo>
                  <a:pt x="12191" y="22923"/>
                </a:lnTo>
                <a:close/>
              </a:path>
              <a:path w="3157854" h="90170">
                <a:moveTo>
                  <a:pt x="11725" y="18288"/>
                </a:moveTo>
                <a:lnTo>
                  <a:pt x="9143" y="18288"/>
                </a:lnTo>
                <a:lnTo>
                  <a:pt x="12098" y="21242"/>
                </a:lnTo>
                <a:lnTo>
                  <a:pt x="12191" y="22923"/>
                </a:lnTo>
                <a:lnTo>
                  <a:pt x="13715" y="24511"/>
                </a:lnTo>
                <a:lnTo>
                  <a:pt x="12907" y="21242"/>
                </a:lnTo>
                <a:lnTo>
                  <a:pt x="12309" y="20046"/>
                </a:lnTo>
                <a:lnTo>
                  <a:pt x="12189" y="19108"/>
                </a:lnTo>
                <a:lnTo>
                  <a:pt x="11725" y="18288"/>
                </a:lnTo>
                <a:close/>
              </a:path>
              <a:path w="3157854" h="90170">
                <a:moveTo>
                  <a:pt x="12907" y="21242"/>
                </a:moveTo>
                <a:lnTo>
                  <a:pt x="13715" y="24511"/>
                </a:lnTo>
                <a:lnTo>
                  <a:pt x="13715" y="22860"/>
                </a:lnTo>
                <a:lnTo>
                  <a:pt x="12907" y="21242"/>
                </a:lnTo>
                <a:close/>
              </a:path>
              <a:path w="3157854" h="90170">
                <a:moveTo>
                  <a:pt x="13715" y="21812"/>
                </a:moveTo>
                <a:lnTo>
                  <a:pt x="13715" y="24511"/>
                </a:lnTo>
                <a:lnTo>
                  <a:pt x="15037" y="24153"/>
                </a:lnTo>
                <a:lnTo>
                  <a:pt x="13715" y="21812"/>
                </a:lnTo>
                <a:close/>
              </a:path>
              <a:path w="3157854" h="90170">
                <a:moveTo>
                  <a:pt x="17219" y="23562"/>
                </a:moveTo>
                <a:lnTo>
                  <a:pt x="16763" y="23685"/>
                </a:lnTo>
                <a:lnTo>
                  <a:pt x="16763" y="24511"/>
                </a:lnTo>
                <a:lnTo>
                  <a:pt x="17219" y="23562"/>
                </a:lnTo>
                <a:close/>
              </a:path>
              <a:path w="3157854" h="90170">
                <a:moveTo>
                  <a:pt x="2987039" y="10160"/>
                </a:moveTo>
                <a:lnTo>
                  <a:pt x="2987103" y="22923"/>
                </a:lnTo>
                <a:lnTo>
                  <a:pt x="2988563" y="24384"/>
                </a:lnTo>
                <a:lnTo>
                  <a:pt x="2988563" y="12192"/>
                </a:lnTo>
                <a:lnTo>
                  <a:pt x="2987039" y="10160"/>
                </a:lnTo>
                <a:close/>
              </a:path>
              <a:path w="3157854" h="90170">
                <a:moveTo>
                  <a:pt x="3124199" y="15240"/>
                </a:moveTo>
                <a:lnTo>
                  <a:pt x="3123183" y="23368"/>
                </a:lnTo>
                <a:lnTo>
                  <a:pt x="3124199" y="24384"/>
                </a:lnTo>
                <a:lnTo>
                  <a:pt x="3124199" y="15240"/>
                </a:lnTo>
                <a:close/>
              </a:path>
              <a:path w="3157854" h="90170">
                <a:moveTo>
                  <a:pt x="15239" y="10668"/>
                </a:moveTo>
                <a:lnTo>
                  <a:pt x="13411" y="11277"/>
                </a:lnTo>
                <a:lnTo>
                  <a:pt x="12191" y="13716"/>
                </a:lnTo>
                <a:lnTo>
                  <a:pt x="12191" y="16764"/>
                </a:lnTo>
                <a:lnTo>
                  <a:pt x="13715" y="18288"/>
                </a:lnTo>
                <a:lnTo>
                  <a:pt x="13733" y="21843"/>
                </a:lnTo>
                <a:lnTo>
                  <a:pt x="15037" y="24153"/>
                </a:lnTo>
                <a:lnTo>
                  <a:pt x="16763" y="23685"/>
                </a:lnTo>
                <a:lnTo>
                  <a:pt x="16763" y="16764"/>
                </a:lnTo>
                <a:lnTo>
                  <a:pt x="13715" y="13716"/>
                </a:lnTo>
                <a:lnTo>
                  <a:pt x="16383" y="13716"/>
                </a:lnTo>
                <a:lnTo>
                  <a:pt x="15239" y="10668"/>
                </a:lnTo>
                <a:close/>
              </a:path>
              <a:path w="3157854" h="90170">
                <a:moveTo>
                  <a:pt x="11927" y="23821"/>
                </a:moveTo>
                <a:lnTo>
                  <a:pt x="12191" y="24130"/>
                </a:lnTo>
                <a:lnTo>
                  <a:pt x="12191" y="23923"/>
                </a:lnTo>
                <a:lnTo>
                  <a:pt x="11927" y="23821"/>
                </a:lnTo>
                <a:close/>
              </a:path>
              <a:path w="3157854" h="90170">
                <a:moveTo>
                  <a:pt x="3134867" y="16065"/>
                </a:moveTo>
                <a:lnTo>
                  <a:pt x="3133479" y="21242"/>
                </a:lnTo>
                <a:lnTo>
                  <a:pt x="3133391" y="22923"/>
                </a:lnTo>
                <a:lnTo>
                  <a:pt x="3134296" y="24130"/>
                </a:lnTo>
                <a:lnTo>
                  <a:pt x="3134867" y="23368"/>
                </a:lnTo>
                <a:lnTo>
                  <a:pt x="3134867" y="16065"/>
                </a:lnTo>
                <a:close/>
              </a:path>
              <a:path w="3157854" h="90170">
                <a:moveTo>
                  <a:pt x="3048" y="21336"/>
                </a:moveTo>
                <a:lnTo>
                  <a:pt x="1165" y="23297"/>
                </a:lnTo>
                <a:lnTo>
                  <a:pt x="3048" y="24003"/>
                </a:lnTo>
                <a:lnTo>
                  <a:pt x="3048" y="21336"/>
                </a:lnTo>
                <a:close/>
              </a:path>
              <a:path w="3157854" h="90170">
                <a:moveTo>
                  <a:pt x="9143" y="13716"/>
                </a:moveTo>
                <a:lnTo>
                  <a:pt x="6096" y="15240"/>
                </a:lnTo>
                <a:lnTo>
                  <a:pt x="9144" y="20574"/>
                </a:lnTo>
                <a:lnTo>
                  <a:pt x="11927" y="23821"/>
                </a:lnTo>
                <a:lnTo>
                  <a:pt x="12191" y="23923"/>
                </a:lnTo>
                <a:lnTo>
                  <a:pt x="12131" y="22860"/>
                </a:lnTo>
                <a:lnTo>
                  <a:pt x="10667" y="21336"/>
                </a:lnTo>
                <a:lnTo>
                  <a:pt x="12192" y="21336"/>
                </a:lnTo>
                <a:lnTo>
                  <a:pt x="9143" y="18288"/>
                </a:lnTo>
                <a:lnTo>
                  <a:pt x="11725" y="18288"/>
                </a:lnTo>
                <a:lnTo>
                  <a:pt x="9143" y="13716"/>
                </a:lnTo>
                <a:close/>
              </a:path>
              <a:path w="3157854" h="90170">
                <a:moveTo>
                  <a:pt x="9144" y="20574"/>
                </a:moveTo>
                <a:lnTo>
                  <a:pt x="10750" y="23368"/>
                </a:lnTo>
                <a:lnTo>
                  <a:pt x="11927" y="23821"/>
                </a:lnTo>
                <a:lnTo>
                  <a:pt x="9144" y="20574"/>
                </a:lnTo>
                <a:close/>
              </a:path>
              <a:path w="3157854" h="90170">
                <a:moveTo>
                  <a:pt x="16763" y="18288"/>
                </a:moveTo>
                <a:lnTo>
                  <a:pt x="16763" y="23685"/>
                </a:lnTo>
                <a:lnTo>
                  <a:pt x="17219" y="23562"/>
                </a:lnTo>
                <a:lnTo>
                  <a:pt x="18166" y="21590"/>
                </a:lnTo>
                <a:lnTo>
                  <a:pt x="18287" y="19050"/>
                </a:lnTo>
                <a:lnTo>
                  <a:pt x="16763" y="18288"/>
                </a:lnTo>
                <a:close/>
              </a:path>
              <a:path w="3157854" h="90170">
                <a:moveTo>
                  <a:pt x="3009661" y="7858"/>
                </a:moveTo>
                <a:lnTo>
                  <a:pt x="3008375" y="9144"/>
                </a:lnTo>
                <a:lnTo>
                  <a:pt x="3008375" y="21336"/>
                </a:lnTo>
                <a:lnTo>
                  <a:pt x="3010661" y="23622"/>
                </a:lnTo>
                <a:lnTo>
                  <a:pt x="3011360" y="22923"/>
                </a:lnTo>
                <a:lnTo>
                  <a:pt x="3011423" y="9144"/>
                </a:lnTo>
                <a:lnTo>
                  <a:pt x="3009661" y="7858"/>
                </a:lnTo>
                <a:close/>
              </a:path>
              <a:path w="3157854" h="90170">
                <a:moveTo>
                  <a:pt x="3049523" y="4572"/>
                </a:moveTo>
                <a:lnTo>
                  <a:pt x="3046560" y="7534"/>
                </a:lnTo>
                <a:lnTo>
                  <a:pt x="3046475" y="19812"/>
                </a:lnTo>
                <a:lnTo>
                  <a:pt x="3050285" y="23622"/>
                </a:lnTo>
                <a:lnTo>
                  <a:pt x="3052571" y="21336"/>
                </a:lnTo>
                <a:lnTo>
                  <a:pt x="3052486" y="7534"/>
                </a:lnTo>
                <a:lnTo>
                  <a:pt x="3049523" y="4572"/>
                </a:lnTo>
                <a:close/>
              </a:path>
              <a:path w="3157854" h="90170">
                <a:moveTo>
                  <a:pt x="3108524" y="5007"/>
                </a:moveTo>
                <a:lnTo>
                  <a:pt x="3105996" y="7534"/>
                </a:lnTo>
                <a:lnTo>
                  <a:pt x="3106015" y="21474"/>
                </a:lnTo>
                <a:lnTo>
                  <a:pt x="3107626" y="23622"/>
                </a:lnTo>
                <a:lnTo>
                  <a:pt x="3108959" y="21843"/>
                </a:lnTo>
                <a:lnTo>
                  <a:pt x="3108959" y="5588"/>
                </a:lnTo>
                <a:lnTo>
                  <a:pt x="3108524" y="5007"/>
                </a:lnTo>
                <a:close/>
              </a:path>
              <a:path w="3157854" h="90170">
                <a:moveTo>
                  <a:pt x="18287" y="19050"/>
                </a:moveTo>
                <a:lnTo>
                  <a:pt x="18166" y="21590"/>
                </a:lnTo>
                <a:lnTo>
                  <a:pt x="17219" y="23562"/>
                </a:lnTo>
                <a:lnTo>
                  <a:pt x="19812" y="22860"/>
                </a:lnTo>
                <a:lnTo>
                  <a:pt x="18405" y="19108"/>
                </a:lnTo>
                <a:close/>
              </a:path>
              <a:path w="3157854" h="90170">
                <a:moveTo>
                  <a:pt x="3124199" y="8032"/>
                </a:moveTo>
                <a:lnTo>
                  <a:pt x="3122675" y="9144"/>
                </a:lnTo>
                <a:lnTo>
                  <a:pt x="3122739" y="22923"/>
                </a:lnTo>
                <a:lnTo>
                  <a:pt x="3123183" y="23368"/>
                </a:lnTo>
                <a:lnTo>
                  <a:pt x="3124123" y="15849"/>
                </a:lnTo>
                <a:lnTo>
                  <a:pt x="3124199" y="8032"/>
                </a:lnTo>
                <a:close/>
              </a:path>
              <a:path w="3157854" h="90170">
                <a:moveTo>
                  <a:pt x="3134867" y="22860"/>
                </a:moveTo>
                <a:lnTo>
                  <a:pt x="3134867" y="23368"/>
                </a:lnTo>
                <a:lnTo>
                  <a:pt x="3135085" y="23077"/>
                </a:lnTo>
                <a:lnTo>
                  <a:pt x="3134867" y="22860"/>
                </a:lnTo>
                <a:close/>
              </a:path>
              <a:path w="3157854" h="90170">
                <a:moveTo>
                  <a:pt x="6096" y="17018"/>
                </a:moveTo>
                <a:lnTo>
                  <a:pt x="6096" y="21031"/>
                </a:lnTo>
                <a:lnTo>
                  <a:pt x="6608" y="21748"/>
                </a:lnTo>
                <a:lnTo>
                  <a:pt x="6796" y="21843"/>
                </a:lnTo>
                <a:lnTo>
                  <a:pt x="10737" y="23363"/>
                </a:lnTo>
                <a:lnTo>
                  <a:pt x="9144" y="20574"/>
                </a:lnTo>
                <a:lnTo>
                  <a:pt x="6096" y="17018"/>
                </a:lnTo>
                <a:close/>
              </a:path>
              <a:path w="3157854" h="90170">
                <a:moveTo>
                  <a:pt x="1524" y="19812"/>
                </a:moveTo>
                <a:lnTo>
                  <a:pt x="0" y="22860"/>
                </a:lnTo>
                <a:lnTo>
                  <a:pt x="1165" y="23297"/>
                </a:lnTo>
                <a:lnTo>
                  <a:pt x="3048" y="21336"/>
                </a:lnTo>
                <a:lnTo>
                  <a:pt x="3048" y="20399"/>
                </a:lnTo>
                <a:lnTo>
                  <a:pt x="1524" y="19812"/>
                </a:lnTo>
                <a:close/>
              </a:path>
              <a:path w="3157854" h="90170">
                <a:moveTo>
                  <a:pt x="3128771" y="7662"/>
                </a:moveTo>
                <a:lnTo>
                  <a:pt x="3127247" y="9144"/>
                </a:lnTo>
                <a:lnTo>
                  <a:pt x="3127295" y="22923"/>
                </a:lnTo>
                <a:lnTo>
                  <a:pt x="3127438" y="23114"/>
                </a:lnTo>
                <a:lnTo>
                  <a:pt x="3128668" y="21474"/>
                </a:lnTo>
                <a:lnTo>
                  <a:pt x="3128771" y="7662"/>
                </a:lnTo>
                <a:close/>
              </a:path>
              <a:path w="3157854" h="90170">
                <a:moveTo>
                  <a:pt x="2267711" y="22860"/>
                </a:moveTo>
                <a:lnTo>
                  <a:pt x="2261615" y="22860"/>
                </a:lnTo>
                <a:lnTo>
                  <a:pt x="2261440" y="23094"/>
                </a:lnTo>
                <a:lnTo>
                  <a:pt x="2267711" y="22860"/>
                </a:lnTo>
                <a:close/>
              </a:path>
              <a:path w="3157854" h="90170">
                <a:moveTo>
                  <a:pt x="3030800" y="6531"/>
                </a:moveTo>
                <a:lnTo>
                  <a:pt x="3029796" y="7534"/>
                </a:lnTo>
                <a:lnTo>
                  <a:pt x="3029711" y="21336"/>
                </a:lnTo>
                <a:lnTo>
                  <a:pt x="3031453" y="23077"/>
                </a:lnTo>
                <a:lnTo>
                  <a:pt x="3032656" y="21474"/>
                </a:lnTo>
                <a:lnTo>
                  <a:pt x="3032759" y="9144"/>
                </a:lnTo>
                <a:lnTo>
                  <a:pt x="3030800" y="6531"/>
                </a:lnTo>
                <a:close/>
              </a:path>
              <a:path w="3157854" h="90170">
                <a:moveTo>
                  <a:pt x="3134867" y="18288"/>
                </a:moveTo>
                <a:lnTo>
                  <a:pt x="3134931" y="22923"/>
                </a:lnTo>
                <a:lnTo>
                  <a:pt x="3135085" y="23077"/>
                </a:lnTo>
                <a:lnTo>
                  <a:pt x="3136288" y="21474"/>
                </a:lnTo>
                <a:lnTo>
                  <a:pt x="3136287" y="19707"/>
                </a:lnTo>
                <a:lnTo>
                  <a:pt x="3134867" y="18288"/>
                </a:lnTo>
                <a:close/>
              </a:path>
              <a:path w="3157854" h="90170">
                <a:moveTo>
                  <a:pt x="12191" y="21336"/>
                </a:moveTo>
                <a:lnTo>
                  <a:pt x="10667" y="21336"/>
                </a:lnTo>
                <a:lnTo>
                  <a:pt x="12191" y="22923"/>
                </a:lnTo>
                <a:lnTo>
                  <a:pt x="12191" y="21336"/>
                </a:lnTo>
                <a:close/>
              </a:path>
              <a:path w="3157854" h="90170">
                <a:moveTo>
                  <a:pt x="1524" y="19812"/>
                </a:moveTo>
                <a:lnTo>
                  <a:pt x="93" y="21242"/>
                </a:lnTo>
                <a:lnTo>
                  <a:pt x="0" y="22860"/>
                </a:lnTo>
                <a:lnTo>
                  <a:pt x="1524" y="19812"/>
                </a:lnTo>
                <a:close/>
              </a:path>
              <a:path w="3157854" h="90170">
                <a:moveTo>
                  <a:pt x="12527" y="19707"/>
                </a:moveTo>
                <a:lnTo>
                  <a:pt x="12855" y="21031"/>
                </a:lnTo>
                <a:lnTo>
                  <a:pt x="12953" y="21336"/>
                </a:lnTo>
                <a:lnTo>
                  <a:pt x="13715" y="22860"/>
                </a:lnTo>
                <a:lnTo>
                  <a:pt x="13590" y="21590"/>
                </a:lnTo>
                <a:lnTo>
                  <a:pt x="12527" y="19707"/>
                </a:lnTo>
                <a:close/>
              </a:path>
              <a:path w="3157854" h="90170">
                <a:moveTo>
                  <a:pt x="18405" y="19108"/>
                </a:moveTo>
                <a:lnTo>
                  <a:pt x="19812" y="22860"/>
                </a:lnTo>
                <a:lnTo>
                  <a:pt x="24384" y="19812"/>
                </a:lnTo>
                <a:lnTo>
                  <a:pt x="19812" y="19812"/>
                </a:lnTo>
                <a:lnTo>
                  <a:pt x="18405" y="19108"/>
                </a:lnTo>
                <a:close/>
              </a:path>
              <a:path w="3157854" h="90170">
                <a:moveTo>
                  <a:pt x="24384" y="19812"/>
                </a:moveTo>
                <a:lnTo>
                  <a:pt x="19812" y="22860"/>
                </a:lnTo>
                <a:lnTo>
                  <a:pt x="21336" y="22860"/>
                </a:lnTo>
                <a:lnTo>
                  <a:pt x="24384" y="19812"/>
                </a:lnTo>
                <a:close/>
              </a:path>
              <a:path w="3157854" h="90170">
                <a:moveTo>
                  <a:pt x="3136391" y="19812"/>
                </a:moveTo>
                <a:lnTo>
                  <a:pt x="3136391" y="21336"/>
                </a:lnTo>
                <a:lnTo>
                  <a:pt x="3137915" y="22860"/>
                </a:lnTo>
                <a:lnTo>
                  <a:pt x="3137822" y="21242"/>
                </a:lnTo>
                <a:lnTo>
                  <a:pt x="3136391" y="19812"/>
                </a:lnTo>
                <a:close/>
              </a:path>
              <a:path w="3157854" h="90170">
                <a:moveTo>
                  <a:pt x="3154679" y="9144"/>
                </a:moveTo>
                <a:lnTo>
                  <a:pt x="3154679" y="22860"/>
                </a:lnTo>
                <a:lnTo>
                  <a:pt x="3156203" y="21336"/>
                </a:lnTo>
                <a:lnTo>
                  <a:pt x="3156203" y="10668"/>
                </a:lnTo>
                <a:lnTo>
                  <a:pt x="3154679" y="9144"/>
                </a:lnTo>
                <a:close/>
              </a:path>
              <a:path w="3157854" h="90170">
                <a:moveTo>
                  <a:pt x="6458" y="21713"/>
                </a:moveTo>
                <a:lnTo>
                  <a:pt x="6946" y="22222"/>
                </a:lnTo>
                <a:lnTo>
                  <a:pt x="6631" y="21780"/>
                </a:lnTo>
                <a:lnTo>
                  <a:pt x="6458" y="21713"/>
                </a:lnTo>
                <a:close/>
              </a:path>
              <a:path w="3157854" h="90170">
                <a:moveTo>
                  <a:pt x="3108959" y="5588"/>
                </a:moveTo>
                <a:lnTo>
                  <a:pt x="3108959" y="21843"/>
                </a:lnTo>
                <a:lnTo>
                  <a:pt x="3109150" y="21590"/>
                </a:lnTo>
                <a:lnTo>
                  <a:pt x="3109264" y="21031"/>
                </a:lnTo>
                <a:lnTo>
                  <a:pt x="3110071" y="8128"/>
                </a:lnTo>
                <a:lnTo>
                  <a:pt x="3110102" y="7112"/>
                </a:lnTo>
                <a:lnTo>
                  <a:pt x="3108959" y="5588"/>
                </a:lnTo>
                <a:close/>
              </a:path>
              <a:path w="3157854" h="90170">
                <a:moveTo>
                  <a:pt x="12191" y="16764"/>
                </a:moveTo>
                <a:lnTo>
                  <a:pt x="12301" y="18796"/>
                </a:lnTo>
                <a:lnTo>
                  <a:pt x="12527" y="19707"/>
                </a:lnTo>
                <a:lnTo>
                  <a:pt x="13715" y="21812"/>
                </a:lnTo>
                <a:lnTo>
                  <a:pt x="13715" y="18288"/>
                </a:lnTo>
                <a:lnTo>
                  <a:pt x="12191" y="16764"/>
                </a:lnTo>
                <a:close/>
              </a:path>
              <a:path w="3157854" h="90170">
                <a:moveTo>
                  <a:pt x="6096" y="21031"/>
                </a:moveTo>
                <a:lnTo>
                  <a:pt x="6096" y="21336"/>
                </a:lnTo>
                <a:lnTo>
                  <a:pt x="6458" y="21713"/>
                </a:lnTo>
                <a:lnTo>
                  <a:pt x="6631" y="21780"/>
                </a:lnTo>
                <a:lnTo>
                  <a:pt x="6096" y="21031"/>
                </a:lnTo>
                <a:close/>
              </a:path>
              <a:path w="3157854" h="90170">
                <a:moveTo>
                  <a:pt x="3134867" y="8678"/>
                </a:moveTo>
                <a:lnTo>
                  <a:pt x="3133343" y="10668"/>
                </a:lnTo>
                <a:lnTo>
                  <a:pt x="3133343" y="21748"/>
                </a:lnTo>
                <a:lnTo>
                  <a:pt x="3134816" y="16256"/>
                </a:lnTo>
                <a:lnTo>
                  <a:pt x="3134867" y="8678"/>
                </a:lnTo>
                <a:close/>
              </a:path>
              <a:path w="3157854" h="90170">
                <a:moveTo>
                  <a:pt x="3048" y="16764"/>
                </a:moveTo>
                <a:lnTo>
                  <a:pt x="3048" y="20399"/>
                </a:lnTo>
                <a:lnTo>
                  <a:pt x="6458" y="21713"/>
                </a:lnTo>
                <a:lnTo>
                  <a:pt x="6096" y="21336"/>
                </a:lnTo>
                <a:lnTo>
                  <a:pt x="6096" y="21031"/>
                </a:lnTo>
                <a:lnTo>
                  <a:pt x="3048" y="16764"/>
                </a:lnTo>
                <a:close/>
              </a:path>
              <a:path w="3157854" h="90170">
                <a:moveTo>
                  <a:pt x="3120961" y="7366"/>
                </a:moveTo>
                <a:lnTo>
                  <a:pt x="3119835" y="8866"/>
                </a:lnTo>
                <a:lnTo>
                  <a:pt x="3119731" y="21474"/>
                </a:lnTo>
                <a:lnTo>
                  <a:pt x="3121151" y="19812"/>
                </a:lnTo>
                <a:lnTo>
                  <a:pt x="3121088" y="7534"/>
                </a:lnTo>
                <a:lnTo>
                  <a:pt x="3120961" y="7366"/>
                </a:lnTo>
                <a:close/>
              </a:path>
              <a:path w="3157854" h="90170">
                <a:moveTo>
                  <a:pt x="2354579" y="21336"/>
                </a:moveTo>
                <a:lnTo>
                  <a:pt x="2350007" y="21336"/>
                </a:lnTo>
                <a:lnTo>
                  <a:pt x="2349838" y="21505"/>
                </a:lnTo>
                <a:lnTo>
                  <a:pt x="2354579" y="21336"/>
                </a:lnTo>
                <a:close/>
              </a:path>
              <a:path w="3157854" h="90170">
                <a:moveTo>
                  <a:pt x="3110132" y="7151"/>
                </a:moveTo>
                <a:lnTo>
                  <a:pt x="3109237" y="21474"/>
                </a:lnTo>
                <a:lnTo>
                  <a:pt x="3110483" y="19812"/>
                </a:lnTo>
                <a:lnTo>
                  <a:pt x="3110420" y="7534"/>
                </a:lnTo>
                <a:lnTo>
                  <a:pt x="3110132" y="7151"/>
                </a:lnTo>
                <a:close/>
              </a:path>
              <a:path w="3157854" h="90170">
                <a:moveTo>
                  <a:pt x="4572" y="15240"/>
                </a:moveTo>
                <a:lnTo>
                  <a:pt x="3048" y="15240"/>
                </a:lnTo>
                <a:lnTo>
                  <a:pt x="0" y="18288"/>
                </a:lnTo>
                <a:lnTo>
                  <a:pt x="0" y="21336"/>
                </a:lnTo>
                <a:lnTo>
                  <a:pt x="2984" y="18351"/>
                </a:lnTo>
                <a:lnTo>
                  <a:pt x="3048" y="16764"/>
                </a:lnTo>
                <a:lnTo>
                  <a:pt x="4572" y="15240"/>
                </a:lnTo>
                <a:close/>
              </a:path>
              <a:path w="3157854" h="90170">
                <a:moveTo>
                  <a:pt x="3098291" y="19812"/>
                </a:moveTo>
                <a:lnTo>
                  <a:pt x="3098291" y="21336"/>
                </a:lnTo>
                <a:lnTo>
                  <a:pt x="3098945" y="20682"/>
                </a:lnTo>
                <a:lnTo>
                  <a:pt x="3098291" y="19812"/>
                </a:lnTo>
                <a:close/>
              </a:path>
              <a:path w="3157854" h="90170">
                <a:moveTo>
                  <a:pt x="3137915" y="15849"/>
                </a:moveTo>
                <a:lnTo>
                  <a:pt x="3136391" y="18288"/>
                </a:lnTo>
                <a:lnTo>
                  <a:pt x="3136391" y="19812"/>
                </a:lnTo>
                <a:lnTo>
                  <a:pt x="3137915" y="21336"/>
                </a:lnTo>
                <a:lnTo>
                  <a:pt x="3137915" y="15849"/>
                </a:lnTo>
                <a:close/>
              </a:path>
              <a:path w="3157854" h="90170">
                <a:moveTo>
                  <a:pt x="3147059" y="6180"/>
                </a:moveTo>
                <a:lnTo>
                  <a:pt x="3147059" y="21336"/>
                </a:lnTo>
                <a:lnTo>
                  <a:pt x="3148583" y="19812"/>
                </a:lnTo>
                <a:lnTo>
                  <a:pt x="3148540" y="7620"/>
                </a:lnTo>
                <a:lnTo>
                  <a:pt x="3147059" y="6180"/>
                </a:lnTo>
                <a:close/>
              </a:path>
              <a:path w="3157854" h="90170">
                <a:moveTo>
                  <a:pt x="12191" y="19113"/>
                </a:moveTo>
                <a:lnTo>
                  <a:pt x="12309" y="20046"/>
                </a:lnTo>
                <a:lnTo>
                  <a:pt x="12907" y="21242"/>
                </a:lnTo>
                <a:lnTo>
                  <a:pt x="12527" y="19707"/>
                </a:lnTo>
                <a:lnTo>
                  <a:pt x="12191" y="19113"/>
                </a:lnTo>
                <a:close/>
              </a:path>
              <a:path w="3157854" h="90170">
                <a:moveTo>
                  <a:pt x="4572" y="15240"/>
                </a:moveTo>
                <a:lnTo>
                  <a:pt x="3048" y="16764"/>
                </a:lnTo>
                <a:lnTo>
                  <a:pt x="6096" y="21031"/>
                </a:lnTo>
                <a:lnTo>
                  <a:pt x="6081" y="17001"/>
                </a:lnTo>
                <a:lnTo>
                  <a:pt x="4572" y="15240"/>
                </a:lnTo>
                <a:close/>
              </a:path>
              <a:path w="3157854" h="90170">
                <a:moveTo>
                  <a:pt x="3098945" y="6749"/>
                </a:moveTo>
                <a:lnTo>
                  <a:pt x="3098355" y="7534"/>
                </a:lnTo>
                <a:lnTo>
                  <a:pt x="3098291" y="19812"/>
                </a:lnTo>
                <a:lnTo>
                  <a:pt x="3098945" y="20682"/>
                </a:lnTo>
                <a:lnTo>
                  <a:pt x="3099815" y="19812"/>
                </a:lnTo>
                <a:lnTo>
                  <a:pt x="3099730" y="7534"/>
                </a:lnTo>
                <a:lnTo>
                  <a:pt x="3098945" y="6749"/>
                </a:lnTo>
                <a:close/>
              </a:path>
              <a:path w="3157854" h="90170">
                <a:moveTo>
                  <a:pt x="6096" y="15240"/>
                </a:moveTo>
                <a:lnTo>
                  <a:pt x="6204" y="17145"/>
                </a:lnTo>
                <a:lnTo>
                  <a:pt x="9144" y="20574"/>
                </a:lnTo>
                <a:lnTo>
                  <a:pt x="6096" y="15240"/>
                </a:lnTo>
                <a:close/>
              </a:path>
              <a:path w="3157854" h="90170">
                <a:moveTo>
                  <a:pt x="3048" y="18288"/>
                </a:moveTo>
                <a:lnTo>
                  <a:pt x="1524" y="19812"/>
                </a:lnTo>
                <a:lnTo>
                  <a:pt x="3048" y="20399"/>
                </a:lnTo>
                <a:lnTo>
                  <a:pt x="3048" y="18288"/>
                </a:lnTo>
                <a:close/>
              </a:path>
              <a:path w="3157854" h="90170">
                <a:moveTo>
                  <a:pt x="2438399" y="19812"/>
                </a:moveTo>
                <a:lnTo>
                  <a:pt x="2432303" y="19812"/>
                </a:lnTo>
                <a:lnTo>
                  <a:pt x="2432076" y="20046"/>
                </a:lnTo>
                <a:lnTo>
                  <a:pt x="2438399" y="19812"/>
                </a:lnTo>
                <a:close/>
              </a:path>
              <a:path w="3157854" h="90170">
                <a:moveTo>
                  <a:pt x="21336" y="9144"/>
                </a:moveTo>
                <a:lnTo>
                  <a:pt x="18287" y="9906"/>
                </a:lnTo>
                <a:lnTo>
                  <a:pt x="16763" y="10668"/>
                </a:lnTo>
                <a:lnTo>
                  <a:pt x="16800" y="12264"/>
                </a:lnTo>
                <a:lnTo>
                  <a:pt x="18287" y="15240"/>
                </a:lnTo>
                <a:lnTo>
                  <a:pt x="18414" y="19113"/>
                </a:lnTo>
                <a:lnTo>
                  <a:pt x="19812" y="19812"/>
                </a:lnTo>
                <a:lnTo>
                  <a:pt x="24384" y="19812"/>
                </a:lnTo>
                <a:lnTo>
                  <a:pt x="23622" y="17145"/>
                </a:lnTo>
                <a:lnTo>
                  <a:pt x="22860" y="16764"/>
                </a:lnTo>
                <a:lnTo>
                  <a:pt x="22733" y="14036"/>
                </a:lnTo>
                <a:lnTo>
                  <a:pt x="21945" y="11277"/>
                </a:lnTo>
                <a:lnTo>
                  <a:pt x="21336" y="10668"/>
                </a:lnTo>
                <a:lnTo>
                  <a:pt x="21771" y="10668"/>
                </a:lnTo>
                <a:lnTo>
                  <a:pt x="21336" y="9144"/>
                </a:lnTo>
                <a:close/>
              </a:path>
              <a:path w="3157854" h="90170">
                <a:moveTo>
                  <a:pt x="23622" y="17145"/>
                </a:moveTo>
                <a:lnTo>
                  <a:pt x="24384" y="19812"/>
                </a:lnTo>
                <a:lnTo>
                  <a:pt x="24384" y="17526"/>
                </a:lnTo>
                <a:lnTo>
                  <a:pt x="23622" y="17145"/>
                </a:lnTo>
                <a:close/>
              </a:path>
              <a:path w="3157854" h="90170">
                <a:moveTo>
                  <a:pt x="24384" y="17526"/>
                </a:moveTo>
                <a:lnTo>
                  <a:pt x="24384" y="19812"/>
                </a:lnTo>
                <a:lnTo>
                  <a:pt x="28955" y="18288"/>
                </a:lnTo>
                <a:lnTo>
                  <a:pt x="25907" y="18288"/>
                </a:lnTo>
                <a:lnTo>
                  <a:pt x="24384" y="17526"/>
                </a:lnTo>
                <a:close/>
              </a:path>
              <a:path w="3157854" h="90170">
                <a:moveTo>
                  <a:pt x="28955" y="18288"/>
                </a:moveTo>
                <a:lnTo>
                  <a:pt x="24384" y="19812"/>
                </a:lnTo>
                <a:lnTo>
                  <a:pt x="25907" y="19812"/>
                </a:lnTo>
                <a:lnTo>
                  <a:pt x="28955" y="18288"/>
                </a:lnTo>
                <a:close/>
              </a:path>
              <a:path w="3157854" h="90170">
                <a:moveTo>
                  <a:pt x="2953511" y="7620"/>
                </a:moveTo>
                <a:lnTo>
                  <a:pt x="2952001" y="7727"/>
                </a:lnTo>
                <a:lnTo>
                  <a:pt x="2953511" y="19812"/>
                </a:lnTo>
                <a:lnTo>
                  <a:pt x="2953511" y="7620"/>
                </a:lnTo>
                <a:close/>
              </a:path>
              <a:path w="3157854" h="90170">
                <a:moveTo>
                  <a:pt x="3134867" y="16764"/>
                </a:moveTo>
                <a:lnTo>
                  <a:pt x="3134931" y="18351"/>
                </a:lnTo>
                <a:lnTo>
                  <a:pt x="3136391" y="19812"/>
                </a:lnTo>
                <a:lnTo>
                  <a:pt x="3136391" y="18288"/>
                </a:lnTo>
                <a:lnTo>
                  <a:pt x="3134867" y="16764"/>
                </a:lnTo>
                <a:close/>
              </a:path>
              <a:path w="3157854" h="90170">
                <a:moveTo>
                  <a:pt x="3148583" y="7662"/>
                </a:moveTo>
                <a:lnTo>
                  <a:pt x="3148583" y="19812"/>
                </a:lnTo>
                <a:lnTo>
                  <a:pt x="3150044" y="18351"/>
                </a:lnTo>
                <a:lnTo>
                  <a:pt x="3150107" y="9144"/>
                </a:lnTo>
                <a:lnTo>
                  <a:pt x="3148583" y="7662"/>
                </a:lnTo>
                <a:close/>
              </a:path>
              <a:path w="3157854" h="90170">
                <a:moveTo>
                  <a:pt x="12191" y="18351"/>
                </a:moveTo>
                <a:lnTo>
                  <a:pt x="12299" y="19304"/>
                </a:lnTo>
                <a:lnTo>
                  <a:pt x="12527" y="19707"/>
                </a:lnTo>
                <a:lnTo>
                  <a:pt x="12191" y="18351"/>
                </a:lnTo>
                <a:close/>
              </a:path>
              <a:path w="3157854" h="90170">
                <a:moveTo>
                  <a:pt x="3132502" y="7534"/>
                </a:moveTo>
                <a:lnTo>
                  <a:pt x="3130295" y="9144"/>
                </a:lnTo>
                <a:lnTo>
                  <a:pt x="3130295" y="19304"/>
                </a:lnTo>
                <a:lnTo>
                  <a:pt x="3132502" y="7534"/>
                </a:lnTo>
                <a:close/>
              </a:path>
              <a:path w="3157854" h="90170">
                <a:moveTo>
                  <a:pt x="11045" y="13716"/>
                </a:moveTo>
                <a:lnTo>
                  <a:pt x="9143" y="13716"/>
                </a:lnTo>
                <a:lnTo>
                  <a:pt x="12191" y="19113"/>
                </a:lnTo>
                <a:lnTo>
                  <a:pt x="12176" y="18288"/>
                </a:lnTo>
                <a:lnTo>
                  <a:pt x="11670" y="16242"/>
                </a:lnTo>
                <a:lnTo>
                  <a:pt x="10667" y="15240"/>
                </a:lnTo>
                <a:lnTo>
                  <a:pt x="11422" y="15240"/>
                </a:lnTo>
                <a:lnTo>
                  <a:pt x="11045" y="13716"/>
                </a:lnTo>
                <a:close/>
              </a:path>
              <a:path w="3157854" h="90170">
                <a:moveTo>
                  <a:pt x="16763" y="14731"/>
                </a:moveTo>
                <a:lnTo>
                  <a:pt x="16890" y="18351"/>
                </a:lnTo>
                <a:lnTo>
                  <a:pt x="18287" y="19050"/>
                </a:lnTo>
                <a:lnTo>
                  <a:pt x="18184" y="18520"/>
                </a:lnTo>
                <a:lnTo>
                  <a:pt x="16763" y="14731"/>
                </a:lnTo>
                <a:close/>
              </a:path>
              <a:path w="3157854" h="90170">
                <a:moveTo>
                  <a:pt x="16763" y="12192"/>
                </a:moveTo>
                <a:lnTo>
                  <a:pt x="16763" y="14731"/>
                </a:lnTo>
                <a:lnTo>
                  <a:pt x="18287" y="18796"/>
                </a:lnTo>
                <a:lnTo>
                  <a:pt x="18287" y="15240"/>
                </a:lnTo>
                <a:lnTo>
                  <a:pt x="16763" y="12192"/>
                </a:lnTo>
                <a:close/>
              </a:path>
              <a:path w="3157854" h="90170">
                <a:moveTo>
                  <a:pt x="2479547" y="18288"/>
                </a:moveTo>
                <a:lnTo>
                  <a:pt x="2473451" y="18288"/>
                </a:lnTo>
                <a:lnTo>
                  <a:pt x="2473281" y="18520"/>
                </a:lnTo>
                <a:lnTo>
                  <a:pt x="2479547" y="18288"/>
                </a:lnTo>
                <a:close/>
              </a:path>
              <a:path w="3157854" h="90170">
                <a:moveTo>
                  <a:pt x="11670" y="16242"/>
                </a:moveTo>
                <a:lnTo>
                  <a:pt x="12191" y="18351"/>
                </a:lnTo>
                <a:lnTo>
                  <a:pt x="12191" y="16764"/>
                </a:lnTo>
                <a:lnTo>
                  <a:pt x="11670" y="16242"/>
                </a:lnTo>
                <a:close/>
              </a:path>
              <a:path w="3157854" h="90170">
                <a:moveTo>
                  <a:pt x="27431" y="7620"/>
                </a:moveTo>
                <a:lnTo>
                  <a:pt x="25400" y="8128"/>
                </a:lnTo>
                <a:lnTo>
                  <a:pt x="22860" y="10668"/>
                </a:lnTo>
                <a:lnTo>
                  <a:pt x="22932" y="12264"/>
                </a:lnTo>
                <a:lnTo>
                  <a:pt x="24384" y="13716"/>
                </a:lnTo>
                <a:lnTo>
                  <a:pt x="24384" y="17526"/>
                </a:lnTo>
                <a:lnTo>
                  <a:pt x="25907" y="18288"/>
                </a:lnTo>
                <a:lnTo>
                  <a:pt x="28955" y="18288"/>
                </a:lnTo>
                <a:lnTo>
                  <a:pt x="27783" y="10081"/>
                </a:lnTo>
                <a:lnTo>
                  <a:pt x="25908" y="9144"/>
                </a:lnTo>
                <a:lnTo>
                  <a:pt x="27649" y="9144"/>
                </a:lnTo>
                <a:lnTo>
                  <a:pt x="27431" y="7620"/>
                </a:lnTo>
                <a:close/>
              </a:path>
              <a:path w="3157854" h="90170">
                <a:moveTo>
                  <a:pt x="27783" y="10081"/>
                </a:moveTo>
                <a:lnTo>
                  <a:pt x="28955" y="18288"/>
                </a:lnTo>
                <a:lnTo>
                  <a:pt x="28955" y="10668"/>
                </a:lnTo>
                <a:lnTo>
                  <a:pt x="27783" y="10081"/>
                </a:lnTo>
                <a:close/>
              </a:path>
              <a:path w="3157854" h="90170">
                <a:moveTo>
                  <a:pt x="32003" y="7620"/>
                </a:moveTo>
                <a:lnTo>
                  <a:pt x="27431" y="7620"/>
                </a:lnTo>
                <a:lnTo>
                  <a:pt x="27783" y="10081"/>
                </a:lnTo>
                <a:lnTo>
                  <a:pt x="28955" y="10668"/>
                </a:lnTo>
                <a:lnTo>
                  <a:pt x="28955" y="18288"/>
                </a:lnTo>
                <a:lnTo>
                  <a:pt x="32003" y="18288"/>
                </a:lnTo>
                <a:lnTo>
                  <a:pt x="30479" y="15240"/>
                </a:lnTo>
                <a:lnTo>
                  <a:pt x="30479" y="10668"/>
                </a:lnTo>
                <a:lnTo>
                  <a:pt x="32003" y="7620"/>
                </a:lnTo>
                <a:close/>
              </a:path>
              <a:path w="3157854" h="90170">
                <a:moveTo>
                  <a:pt x="32003" y="7620"/>
                </a:moveTo>
                <a:lnTo>
                  <a:pt x="30479" y="10668"/>
                </a:lnTo>
                <a:lnTo>
                  <a:pt x="30479" y="15240"/>
                </a:lnTo>
                <a:lnTo>
                  <a:pt x="32003" y="18288"/>
                </a:lnTo>
                <a:lnTo>
                  <a:pt x="33527" y="16764"/>
                </a:lnTo>
                <a:lnTo>
                  <a:pt x="33527" y="10668"/>
                </a:lnTo>
                <a:lnTo>
                  <a:pt x="32003" y="7620"/>
                </a:lnTo>
                <a:close/>
              </a:path>
              <a:path w="3157854" h="90170">
                <a:moveTo>
                  <a:pt x="33527" y="7620"/>
                </a:moveTo>
                <a:lnTo>
                  <a:pt x="32003" y="7620"/>
                </a:lnTo>
                <a:lnTo>
                  <a:pt x="33527" y="10668"/>
                </a:lnTo>
                <a:lnTo>
                  <a:pt x="33527" y="16764"/>
                </a:lnTo>
                <a:lnTo>
                  <a:pt x="32003" y="18288"/>
                </a:lnTo>
                <a:lnTo>
                  <a:pt x="35051" y="18288"/>
                </a:lnTo>
                <a:lnTo>
                  <a:pt x="33527" y="7620"/>
                </a:lnTo>
                <a:close/>
              </a:path>
              <a:path w="3157854" h="90170">
                <a:moveTo>
                  <a:pt x="38100" y="7620"/>
                </a:moveTo>
                <a:lnTo>
                  <a:pt x="33527" y="7620"/>
                </a:lnTo>
                <a:lnTo>
                  <a:pt x="35051" y="18288"/>
                </a:lnTo>
                <a:lnTo>
                  <a:pt x="38535" y="17417"/>
                </a:lnTo>
                <a:lnTo>
                  <a:pt x="39115" y="16256"/>
                </a:lnTo>
                <a:lnTo>
                  <a:pt x="36575" y="13716"/>
                </a:lnTo>
                <a:lnTo>
                  <a:pt x="36575" y="9144"/>
                </a:lnTo>
                <a:lnTo>
                  <a:pt x="38317" y="8273"/>
                </a:lnTo>
                <a:lnTo>
                  <a:pt x="38219" y="7858"/>
                </a:lnTo>
                <a:lnTo>
                  <a:pt x="38100" y="7620"/>
                </a:lnTo>
                <a:close/>
              </a:path>
              <a:path w="3157854" h="90170">
                <a:moveTo>
                  <a:pt x="38535" y="17417"/>
                </a:moveTo>
                <a:lnTo>
                  <a:pt x="35051" y="18288"/>
                </a:lnTo>
                <a:lnTo>
                  <a:pt x="38100" y="18288"/>
                </a:lnTo>
                <a:lnTo>
                  <a:pt x="38535" y="17417"/>
                </a:lnTo>
                <a:close/>
              </a:path>
              <a:path w="3157854" h="90170">
                <a:moveTo>
                  <a:pt x="3136391" y="14097"/>
                </a:moveTo>
                <a:lnTo>
                  <a:pt x="3134867" y="16764"/>
                </a:lnTo>
                <a:lnTo>
                  <a:pt x="3136391" y="18288"/>
                </a:lnTo>
                <a:lnTo>
                  <a:pt x="3136391" y="14097"/>
                </a:lnTo>
                <a:close/>
              </a:path>
              <a:path w="3157854" h="90170">
                <a:moveTo>
                  <a:pt x="3137915" y="11430"/>
                </a:moveTo>
                <a:lnTo>
                  <a:pt x="3136426" y="14036"/>
                </a:lnTo>
                <a:lnTo>
                  <a:pt x="3136391" y="18288"/>
                </a:lnTo>
                <a:lnTo>
                  <a:pt x="3137915" y="15849"/>
                </a:lnTo>
                <a:lnTo>
                  <a:pt x="3137915" y="11430"/>
                </a:lnTo>
                <a:close/>
              </a:path>
              <a:path w="3157854" h="90170">
                <a:moveTo>
                  <a:pt x="22860" y="12192"/>
                </a:moveTo>
                <a:lnTo>
                  <a:pt x="22932" y="14731"/>
                </a:lnTo>
                <a:lnTo>
                  <a:pt x="23622" y="17145"/>
                </a:lnTo>
                <a:lnTo>
                  <a:pt x="24384" y="17526"/>
                </a:lnTo>
                <a:lnTo>
                  <a:pt x="24384" y="13716"/>
                </a:lnTo>
                <a:lnTo>
                  <a:pt x="22860" y="12192"/>
                </a:lnTo>
                <a:close/>
              </a:path>
              <a:path w="3157854" h="90170">
                <a:moveTo>
                  <a:pt x="39624" y="7620"/>
                </a:moveTo>
                <a:lnTo>
                  <a:pt x="38404" y="8229"/>
                </a:lnTo>
                <a:lnTo>
                  <a:pt x="39624" y="10668"/>
                </a:lnTo>
                <a:lnTo>
                  <a:pt x="39624" y="15240"/>
                </a:lnTo>
                <a:lnTo>
                  <a:pt x="39115" y="16256"/>
                </a:lnTo>
                <a:lnTo>
                  <a:pt x="39624" y="16764"/>
                </a:lnTo>
                <a:lnTo>
                  <a:pt x="38862" y="16764"/>
                </a:lnTo>
                <a:lnTo>
                  <a:pt x="38535" y="17417"/>
                </a:lnTo>
                <a:lnTo>
                  <a:pt x="41148" y="16764"/>
                </a:lnTo>
                <a:lnTo>
                  <a:pt x="39624" y="16764"/>
                </a:lnTo>
                <a:lnTo>
                  <a:pt x="39115" y="16256"/>
                </a:lnTo>
                <a:lnTo>
                  <a:pt x="41063" y="16256"/>
                </a:lnTo>
                <a:lnTo>
                  <a:pt x="39624" y="7620"/>
                </a:lnTo>
                <a:close/>
              </a:path>
              <a:path w="3157854" h="90170">
                <a:moveTo>
                  <a:pt x="22860" y="14478"/>
                </a:moveTo>
                <a:lnTo>
                  <a:pt x="22860" y="16764"/>
                </a:lnTo>
                <a:lnTo>
                  <a:pt x="23622" y="17145"/>
                </a:lnTo>
                <a:lnTo>
                  <a:pt x="22860" y="14478"/>
                </a:lnTo>
                <a:close/>
              </a:path>
              <a:path w="3157854" h="90170">
                <a:moveTo>
                  <a:pt x="7620" y="13716"/>
                </a:moveTo>
                <a:lnTo>
                  <a:pt x="6096" y="13716"/>
                </a:lnTo>
                <a:lnTo>
                  <a:pt x="4572" y="15240"/>
                </a:lnTo>
                <a:lnTo>
                  <a:pt x="6096" y="17018"/>
                </a:lnTo>
                <a:lnTo>
                  <a:pt x="6096" y="15240"/>
                </a:lnTo>
                <a:lnTo>
                  <a:pt x="7620" y="13716"/>
                </a:lnTo>
                <a:close/>
              </a:path>
              <a:path w="3157854" h="90170">
                <a:moveTo>
                  <a:pt x="2560319" y="16764"/>
                </a:moveTo>
                <a:lnTo>
                  <a:pt x="2554223" y="16764"/>
                </a:lnTo>
                <a:lnTo>
                  <a:pt x="2553907" y="17001"/>
                </a:lnTo>
                <a:lnTo>
                  <a:pt x="2560319" y="16764"/>
                </a:lnTo>
                <a:close/>
              </a:path>
              <a:path w="3157854" h="90170">
                <a:moveTo>
                  <a:pt x="13411" y="11277"/>
                </a:moveTo>
                <a:lnTo>
                  <a:pt x="10667" y="12192"/>
                </a:lnTo>
                <a:lnTo>
                  <a:pt x="11684" y="16256"/>
                </a:lnTo>
                <a:lnTo>
                  <a:pt x="12191" y="16764"/>
                </a:lnTo>
                <a:lnTo>
                  <a:pt x="12191" y="13716"/>
                </a:lnTo>
                <a:lnTo>
                  <a:pt x="13411" y="11277"/>
                </a:lnTo>
                <a:close/>
              </a:path>
              <a:path w="3157854" h="90170">
                <a:moveTo>
                  <a:pt x="16383" y="13716"/>
                </a:moveTo>
                <a:lnTo>
                  <a:pt x="13715" y="13716"/>
                </a:lnTo>
                <a:lnTo>
                  <a:pt x="16763" y="16764"/>
                </a:lnTo>
                <a:lnTo>
                  <a:pt x="16668" y="14478"/>
                </a:lnTo>
                <a:lnTo>
                  <a:pt x="16383" y="13716"/>
                </a:lnTo>
                <a:close/>
              </a:path>
              <a:path w="3157854" h="90170">
                <a:moveTo>
                  <a:pt x="41148" y="7620"/>
                </a:moveTo>
                <a:lnTo>
                  <a:pt x="39624" y="7620"/>
                </a:lnTo>
                <a:lnTo>
                  <a:pt x="41148" y="16764"/>
                </a:lnTo>
                <a:lnTo>
                  <a:pt x="41148" y="7620"/>
                </a:lnTo>
                <a:close/>
              </a:path>
              <a:path w="3157854" h="90170">
                <a:moveTo>
                  <a:pt x="46227" y="6604"/>
                </a:moveTo>
                <a:lnTo>
                  <a:pt x="41148" y="7620"/>
                </a:lnTo>
                <a:lnTo>
                  <a:pt x="41148" y="16764"/>
                </a:lnTo>
                <a:lnTo>
                  <a:pt x="44534" y="16086"/>
                </a:lnTo>
                <a:lnTo>
                  <a:pt x="45415" y="14325"/>
                </a:lnTo>
                <a:lnTo>
                  <a:pt x="44196" y="13716"/>
                </a:lnTo>
                <a:lnTo>
                  <a:pt x="44196" y="7620"/>
                </a:lnTo>
                <a:lnTo>
                  <a:pt x="46227" y="6604"/>
                </a:lnTo>
                <a:close/>
              </a:path>
              <a:path w="3157854" h="90170">
                <a:moveTo>
                  <a:pt x="44534" y="16086"/>
                </a:moveTo>
                <a:lnTo>
                  <a:pt x="41148" y="16764"/>
                </a:lnTo>
                <a:lnTo>
                  <a:pt x="44196" y="16764"/>
                </a:lnTo>
                <a:lnTo>
                  <a:pt x="44534" y="16086"/>
                </a:lnTo>
                <a:close/>
              </a:path>
              <a:path w="3157854" h="90170">
                <a:moveTo>
                  <a:pt x="3136391" y="10382"/>
                </a:moveTo>
                <a:lnTo>
                  <a:pt x="3134925" y="15849"/>
                </a:lnTo>
                <a:lnTo>
                  <a:pt x="3134867" y="16764"/>
                </a:lnTo>
                <a:lnTo>
                  <a:pt x="3136391" y="14097"/>
                </a:lnTo>
                <a:lnTo>
                  <a:pt x="3136391" y="10382"/>
                </a:lnTo>
                <a:close/>
              </a:path>
              <a:path w="3157854" h="90170">
                <a:moveTo>
                  <a:pt x="38404" y="8229"/>
                </a:moveTo>
                <a:lnTo>
                  <a:pt x="36575" y="9144"/>
                </a:lnTo>
                <a:lnTo>
                  <a:pt x="36575" y="13716"/>
                </a:lnTo>
                <a:lnTo>
                  <a:pt x="39115" y="16256"/>
                </a:lnTo>
                <a:lnTo>
                  <a:pt x="39624" y="15240"/>
                </a:lnTo>
                <a:lnTo>
                  <a:pt x="39624" y="10668"/>
                </a:lnTo>
                <a:lnTo>
                  <a:pt x="38404" y="8229"/>
                </a:lnTo>
                <a:close/>
              </a:path>
              <a:path w="3157854" h="90170">
                <a:moveTo>
                  <a:pt x="11422" y="15240"/>
                </a:moveTo>
                <a:lnTo>
                  <a:pt x="10667" y="15240"/>
                </a:lnTo>
                <a:lnTo>
                  <a:pt x="11670" y="16242"/>
                </a:lnTo>
                <a:lnTo>
                  <a:pt x="11422" y="15240"/>
                </a:lnTo>
                <a:close/>
              </a:path>
              <a:path w="3157854" h="90170">
                <a:moveTo>
                  <a:pt x="45415" y="14325"/>
                </a:moveTo>
                <a:lnTo>
                  <a:pt x="44534" y="16086"/>
                </a:lnTo>
                <a:lnTo>
                  <a:pt x="48767" y="15240"/>
                </a:lnTo>
                <a:lnTo>
                  <a:pt x="47243" y="15240"/>
                </a:lnTo>
                <a:lnTo>
                  <a:pt x="45415" y="14325"/>
                </a:lnTo>
                <a:close/>
              </a:path>
              <a:path w="3157854" h="90170">
                <a:moveTo>
                  <a:pt x="3136391" y="9144"/>
                </a:moveTo>
                <a:lnTo>
                  <a:pt x="3134867" y="10668"/>
                </a:lnTo>
                <a:lnTo>
                  <a:pt x="3134867" y="16065"/>
                </a:lnTo>
                <a:lnTo>
                  <a:pt x="3136315" y="10668"/>
                </a:lnTo>
                <a:lnTo>
                  <a:pt x="3136391" y="9144"/>
                </a:lnTo>
                <a:close/>
              </a:path>
              <a:path w="3157854" h="90170">
                <a:moveTo>
                  <a:pt x="3140634" y="6672"/>
                </a:moveTo>
                <a:lnTo>
                  <a:pt x="3138003" y="11277"/>
                </a:lnTo>
                <a:lnTo>
                  <a:pt x="3137915" y="15849"/>
                </a:lnTo>
                <a:lnTo>
                  <a:pt x="3142253" y="8908"/>
                </a:lnTo>
                <a:lnTo>
                  <a:pt x="3142138" y="8678"/>
                </a:lnTo>
                <a:lnTo>
                  <a:pt x="3140634" y="6672"/>
                </a:lnTo>
                <a:close/>
              </a:path>
              <a:path w="3157854" h="90170">
                <a:moveTo>
                  <a:pt x="2763011" y="15240"/>
                </a:moveTo>
                <a:lnTo>
                  <a:pt x="2756915" y="15240"/>
                </a:lnTo>
                <a:lnTo>
                  <a:pt x="2756480" y="15566"/>
                </a:lnTo>
                <a:lnTo>
                  <a:pt x="2763011" y="15240"/>
                </a:lnTo>
                <a:close/>
              </a:path>
              <a:path w="3157854" h="90170">
                <a:moveTo>
                  <a:pt x="10667" y="12192"/>
                </a:moveTo>
                <a:lnTo>
                  <a:pt x="9143" y="12192"/>
                </a:lnTo>
                <a:lnTo>
                  <a:pt x="6096" y="15240"/>
                </a:lnTo>
                <a:lnTo>
                  <a:pt x="9143" y="13716"/>
                </a:lnTo>
                <a:lnTo>
                  <a:pt x="11045" y="13716"/>
                </a:lnTo>
                <a:lnTo>
                  <a:pt x="10667" y="12192"/>
                </a:lnTo>
                <a:close/>
              </a:path>
              <a:path w="3157854" h="90170">
                <a:moveTo>
                  <a:pt x="48767" y="6096"/>
                </a:moveTo>
                <a:lnTo>
                  <a:pt x="46220" y="6607"/>
                </a:lnTo>
                <a:lnTo>
                  <a:pt x="44196" y="7620"/>
                </a:lnTo>
                <a:lnTo>
                  <a:pt x="45719" y="9144"/>
                </a:lnTo>
                <a:lnTo>
                  <a:pt x="45719" y="13716"/>
                </a:lnTo>
                <a:lnTo>
                  <a:pt x="45415" y="14325"/>
                </a:lnTo>
                <a:lnTo>
                  <a:pt x="47243" y="15240"/>
                </a:lnTo>
                <a:lnTo>
                  <a:pt x="48767" y="15240"/>
                </a:lnTo>
                <a:lnTo>
                  <a:pt x="48767" y="6096"/>
                </a:lnTo>
                <a:close/>
              </a:path>
              <a:path w="3157854" h="90170">
                <a:moveTo>
                  <a:pt x="50291" y="6096"/>
                </a:moveTo>
                <a:lnTo>
                  <a:pt x="48767" y="6096"/>
                </a:lnTo>
                <a:lnTo>
                  <a:pt x="48767" y="15240"/>
                </a:lnTo>
                <a:lnTo>
                  <a:pt x="51815" y="14478"/>
                </a:lnTo>
                <a:lnTo>
                  <a:pt x="53339" y="13716"/>
                </a:lnTo>
                <a:lnTo>
                  <a:pt x="51815" y="13716"/>
                </a:lnTo>
                <a:lnTo>
                  <a:pt x="50364" y="12264"/>
                </a:lnTo>
                <a:lnTo>
                  <a:pt x="50377" y="7534"/>
                </a:lnTo>
                <a:lnTo>
                  <a:pt x="51307" y="6604"/>
                </a:lnTo>
                <a:lnTo>
                  <a:pt x="50291" y="6096"/>
                </a:lnTo>
                <a:close/>
              </a:path>
              <a:path w="3157854" h="90170">
                <a:moveTo>
                  <a:pt x="51815" y="14478"/>
                </a:moveTo>
                <a:lnTo>
                  <a:pt x="48767" y="15240"/>
                </a:lnTo>
                <a:lnTo>
                  <a:pt x="50291" y="15240"/>
                </a:lnTo>
                <a:lnTo>
                  <a:pt x="51815" y="14478"/>
                </a:lnTo>
                <a:close/>
              </a:path>
              <a:path w="3157854" h="90170">
                <a:moveTo>
                  <a:pt x="2924555" y="10668"/>
                </a:moveTo>
                <a:lnTo>
                  <a:pt x="2915411" y="10668"/>
                </a:lnTo>
                <a:lnTo>
                  <a:pt x="2919983" y="15240"/>
                </a:lnTo>
                <a:lnTo>
                  <a:pt x="2924555" y="10668"/>
                </a:lnTo>
                <a:close/>
              </a:path>
              <a:path w="3157854" h="90170">
                <a:moveTo>
                  <a:pt x="3125191" y="7309"/>
                </a:moveTo>
                <a:lnTo>
                  <a:pt x="3124199" y="8032"/>
                </a:lnTo>
                <a:lnTo>
                  <a:pt x="3124199" y="15240"/>
                </a:lnTo>
                <a:lnTo>
                  <a:pt x="3125191" y="7309"/>
                </a:lnTo>
                <a:close/>
              </a:path>
              <a:path w="3157854" h="90170">
                <a:moveTo>
                  <a:pt x="18287" y="9906"/>
                </a:moveTo>
                <a:lnTo>
                  <a:pt x="15239" y="10668"/>
                </a:lnTo>
                <a:lnTo>
                  <a:pt x="16763" y="14731"/>
                </a:lnTo>
                <a:lnTo>
                  <a:pt x="16763" y="10668"/>
                </a:lnTo>
                <a:lnTo>
                  <a:pt x="18287" y="9906"/>
                </a:lnTo>
                <a:close/>
              </a:path>
              <a:path w="3157854" h="90170">
                <a:moveTo>
                  <a:pt x="21945" y="11277"/>
                </a:moveTo>
                <a:lnTo>
                  <a:pt x="22860" y="14478"/>
                </a:lnTo>
                <a:lnTo>
                  <a:pt x="22860" y="12192"/>
                </a:lnTo>
                <a:lnTo>
                  <a:pt x="21945" y="11277"/>
                </a:lnTo>
                <a:close/>
              </a:path>
              <a:path w="3157854" h="90170">
                <a:moveTo>
                  <a:pt x="53339" y="6096"/>
                </a:moveTo>
                <a:lnTo>
                  <a:pt x="51815" y="6096"/>
                </a:lnTo>
                <a:lnTo>
                  <a:pt x="51315" y="6607"/>
                </a:lnTo>
                <a:lnTo>
                  <a:pt x="53339" y="7620"/>
                </a:lnTo>
                <a:lnTo>
                  <a:pt x="53339" y="13716"/>
                </a:lnTo>
                <a:lnTo>
                  <a:pt x="51815" y="14478"/>
                </a:lnTo>
                <a:lnTo>
                  <a:pt x="54863" y="13716"/>
                </a:lnTo>
                <a:lnTo>
                  <a:pt x="53339" y="6096"/>
                </a:lnTo>
                <a:close/>
              </a:path>
              <a:path w="3157854" h="90170">
                <a:moveTo>
                  <a:pt x="44196" y="7620"/>
                </a:moveTo>
                <a:lnTo>
                  <a:pt x="44196" y="13716"/>
                </a:lnTo>
                <a:lnTo>
                  <a:pt x="45415" y="14325"/>
                </a:lnTo>
                <a:lnTo>
                  <a:pt x="45719" y="13716"/>
                </a:lnTo>
                <a:lnTo>
                  <a:pt x="45719" y="9144"/>
                </a:lnTo>
                <a:lnTo>
                  <a:pt x="44196" y="7620"/>
                </a:lnTo>
                <a:close/>
              </a:path>
              <a:path w="3157854" h="90170">
                <a:moveTo>
                  <a:pt x="3137915" y="9144"/>
                </a:moveTo>
                <a:lnTo>
                  <a:pt x="3136391" y="10668"/>
                </a:lnTo>
                <a:lnTo>
                  <a:pt x="3136391" y="14097"/>
                </a:lnTo>
                <a:lnTo>
                  <a:pt x="3137875" y="11500"/>
                </a:lnTo>
                <a:lnTo>
                  <a:pt x="3137915" y="9144"/>
                </a:lnTo>
                <a:close/>
              </a:path>
              <a:path w="3157854" h="90170">
                <a:moveTo>
                  <a:pt x="2793491" y="13716"/>
                </a:moveTo>
                <a:lnTo>
                  <a:pt x="2787395" y="13716"/>
                </a:lnTo>
                <a:lnTo>
                  <a:pt x="2787075" y="14036"/>
                </a:lnTo>
                <a:lnTo>
                  <a:pt x="2793491" y="13716"/>
                </a:lnTo>
                <a:close/>
              </a:path>
              <a:path w="3157854" h="90170">
                <a:moveTo>
                  <a:pt x="51307" y="6604"/>
                </a:moveTo>
                <a:lnTo>
                  <a:pt x="50377" y="7534"/>
                </a:lnTo>
                <a:lnTo>
                  <a:pt x="50364" y="12264"/>
                </a:lnTo>
                <a:lnTo>
                  <a:pt x="51815" y="13716"/>
                </a:lnTo>
                <a:lnTo>
                  <a:pt x="53339" y="13716"/>
                </a:lnTo>
                <a:lnTo>
                  <a:pt x="53339" y="7620"/>
                </a:lnTo>
                <a:lnTo>
                  <a:pt x="51307" y="6604"/>
                </a:lnTo>
                <a:close/>
              </a:path>
              <a:path w="3157854" h="90170">
                <a:moveTo>
                  <a:pt x="55625" y="5397"/>
                </a:moveTo>
                <a:lnTo>
                  <a:pt x="53339" y="6096"/>
                </a:lnTo>
                <a:lnTo>
                  <a:pt x="54863" y="13716"/>
                </a:lnTo>
                <a:lnTo>
                  <a:pt x="57150" y="12954"/>
                </a:lnTo>
                <a:lnTo>
                  <a:pt x="57912" y="12192"/>
                </a:lnTo>
                <a:lnTo>
                  <a:pt x="56387" y="12192"/>
                </a:lnTo>
                <a:lnTo>
                  <a:pt x="54863" y="10668"/>
                </a:lnTo>
                <a:lnTo>
                  <a:pt x="54863" y="6096"/>
                </a:lnTo>
                <a:lnTo>
                  <a:pt x="55625" y="5397"/>
                </a:lnTo>
                <a:close/>
              </a:path>
              <a:path w="3157854" h="90170">
                <a:moveTo>
                  <a:pt x="57150" y="12954"/>
                </a:moveTo>
                <a:lnTo>
                  <a:pt x="54863" y="13716"/>
                </a:lnTo>
                <a:lnTo>
                  <a:pt x="56387" y="13716"/>
                </a:lnTo>
                <a:lnTo>
                  <a:pt x="57150" y="12954"/>
                </a:lnTo>
                <a:close/>
              </a:path>
              <a:path w="3157854" h="90170">
                <a:moveTo>
                  <a:pt x="2969132" y="7620"/>
                </a:moveTo>
                <a:lnTo>
                  <a:pt x="2959607" y="7620"/>
                </a:lnTo>
                <a:lnTo>
                  <a:pt x="2965703" y="13716"/>
                </a:lnTo>
                <a:lnTo>
                  <a:pt x="2965703" y="12192"/>
                </a:lnTo>
                <a:lnTo>
                  <a:pt x="2969132" y="7620"/>
                </a:lnTo>
                <a:close/>
              </a:path>
              <a:path w="3157854" h="90170">
                <a:moveTo>
                  <a:pt x="57912" y="11430"/>
                </a:moveTo>
                <a:lnTo>
                  <a:pt x="57839" y="12264"/>
                </a:lnTo>
                <a:lnTo>
                  <a:pt x="57150" y="12954"/>
                </a:lnTo>
                <a:lnTo>
                  <a:pt x="59436" y="12192"/>
                </a:lnTo>
                <a:lnTo>
                  <a:pt x="57912" y="11430"/>
                </a:lnTo>
                <a:close/>
              </a:path>
              <a:path w="3157854" h="90170">
                <a:moveTo>
                  <a:pt x="2945891" y="9144"/>
                </a:moveTo>
                <a:lnTo>
                  <a:pt x="2938271" y="9144"/>
                </a:lnTo>
                <a:lnTo>
                  <a:pt x="2942081" y="12954"/>
                </a:lnTo>
                <a:lnTo>
                  <a:pt x="2945891" y="9144"/>
                </a:lnTo>
                <a:close/>
              </a:path>
              <a:path w="3157854" h="90170">
                <a:moveTo>
                  <a:pt x="2852927" y="12192"/>
                </a:moveTo>
                <a:lnTo>
                  <a:pt x="2846831" y="12192"/>
                </a:lnTo>
                <a:lnTo>
                  <a:pt x="2846549" y="12568"/>
                </a:lnTo>
                <a:lnTo>
                  <a:pt x="2852932" y="12264"/>
                </a:lnTo>
                <a:close/>
              </a:path>
              <a:path w="3157854" h="90170">
                <a:moveTo>
                  <a:pt x="2873998" y="11021"/>
                </a:moveTo>
                <a:lnTo>
                  <a:pt x="2852927" y="12192"/>
                </a:lnTo>
                <a:lnTo>
                  <a:pt x="2854451" y="12192"/>
                </a:lnTo>
                <a:lnTo>
                  <a:pt x="2873120" y="12192"/>
                </a:lnTo>
                <a:lnTo>
                  <a:pt x="2873998" y="11021"/>
                </a:lnTo>
                <a:close/>
              </a:path>
              <a:path w="3157854" h="90170">
                <a:moveTo>
                  <a:pt x="25400" y="8128"/>
                </a:moveTo>
                <a:lnTo>
                  <a:pt x="21336" y="9144"/>
                </a:lnTo>
                <a:lnTo>
                  <a:pt x="21945" y="11277"/>
                </a:lnTo>
                <a:lnTo>
                  <a:pt x="22860" y="12192"/>
                </a:lnTo>
                <a:lnTo>
                  <a:pt x="22860" y="10668"/>
                </a:lnTo>
                <a:lnTo>
                  <a:pt x="25400" y="8128"/>
                </a:lnTo>
                <a:close/>
              </a:path>
              <a:path w="3157854" h="90170">
                <a:moveTo>
                  <a:pt x="57912" y="4699"/>
                </a:moveTo>
                <a:lnTo>
                  <a:pt x="55625" y="5397"/>
                </a:lnTo>
                <a:lnTo>
                  <a:pt x="54863" y="6096"/>
                </a:lnTo>
                <a:lnTo>
                  <a:pt x="54863" y="10668"/>
                </a:lnTo>
                <a:lnTo>
                  <a:pt x="56387" y="12192"/>
                </a:lnTo>
                <a:lnTo>
                  <a:pt x="57912" y="12192"/>
                </a:lnTo>
                <a:lnTo>
                  <a:pt x="57912" y="11430"/>
                </a:lnTo>
                <a:lnTo>
                  <a:pt x="56387" y="10668"/>
                </a:lnTo>
                <a:lnTo>
                  <a:pt x="56387" y="6096"/>
                </a:lnTo>
                <a:lnTo>
                  <a:pt x="58041" y="5337"/>
                </a:lnTo>
                <a:lnTo>
                  <a:pt x="57912" y="4699"/>
                </a:lnTo>
                <a:close/>
              </a:path>
              <a:path w="3157854" h="90170">
                <a:moveTo>
                  <a:pt x="57912" y="9144"/>
                </a:moveTo>
                <a:lnTo>
                  <a:pt x="57912" y="11430"/>
                </a:lnTo>
                <a:lnTo>
                  <a:pt x="59436" y="12192"/>
                </a:lnTo>
                <a:lnTo>
                  <a:pt x="57912" y="9144"/>
                </a:lnTo>
                <a:close/>
              </a:path>
              <a:path w="3157854" h="90170">
                <a:moveTo>
                  <a:pt x="58041" y="5337"/>
                </a:moveTo>
                <a:lnTo>
                  <a:pt x="56387" y="6096"/>
                </a:lnTo>
                <a:lnTo>
                  <a:pt x="57826" y="7534"/>
                </a:lnTo>
                <a:lnTo>
                  <a:pt x="57912" y="9144"/>
                </a:lnTo>
                <a:lnTo>
                  <a:pt x="59436" y="12192"/>
                </a:lnTo>
                <a:lnTo>
                  <a:pt x="58041" y="5337"/>
                </a:lnTo>
                <a:close/>
              </a:path>
              <a:path w="3157854" h="90170">
                <a:moveTo>
                  <a:pt x="59436" y="4699"/>
                </a:moveTo>
                <a:lnTo>
                  <a:pt x="58041" y="5337"/>
                </a:lnTo>
                <a:lnTo>
                  <a:pt x="59436" y="12192"/>
                </a:lnTo>
                <a:lnTo>
                  <a:pt x="60819" y="11500"/>
                </a:lnTo>
                <a:lnTo>
                  <a:pt x="59436" y="4699"/>
                </a:lnTo>
                <a:close/>
              </a:path>
              <a:path w="3157854" h="90170">
                <a:moveTo>
                  <a:pt x="60819" y="11500"/>
                </a:moveTo>
                <a:lnTo>
                  <a:pt x="59436" y="12192"/>
                </a:lnTo>
                <a:lnTo>
                  <a:pt x="60960" y="12192"/>
                </a:lnTo>
                <a:lnTo>
                  <a:pt x="60819" y="11500"/>
                </a:lnTo>
                <a:close/>
              </a:path>
              <a:path w="3157854" h="90170">
                <a:moveTo>
                  <a:pt x="62484" y="10668"/>
                </a:moveTo>
                <a:lnTo>
                  <a:pt x="60959" y="11430"/>
                </a:lnTo>
                <a:lnTo>
                  <a:pt x="60856" y="11684"/>
                </a:lnTo>
                <a:lnTo>
                  <a:pt x="60960" y="12192"/>
                </a:lnTo>
                <a:lnTo>
                  <a:pt x="62484" y="10668"/>
                </a:lnTo>
                <a:close/>
              </a:path>
              <a:path w="3157854" h="90170">
                <a:moveTo>
                  <a:pt x="62484" y="9144"/>
                </a:moveTo>
                <a:lnTo>
                  <a:pt x="62484" y="10668"/>
                </a:lnTo>
                <a:lnTo>
                  <a:pt x="60960" y="12192"/>
                </a:lnTo>
                <a:lnTo>
                  <a:pt x="62991" y="11684"/>
                </a:lnTo>
                <a:lnTo>
                  <a:pt x="64007" y="10668"/>
                </a:lnTo>
                <a:lnTo>
                  <a:pt x="62484" y="9144"/>
                </a:lnTo>
                <a:close/>
              </a:path>
              <a:path w="3157854" h="90170">
                <a:moveTo>
                  <a:pt x="62991" y="11684"/>
                </a:moveTo>
                <a:lnTo>
                  <a:pt x="60960" y="12192"/>
                </a:lnTo>
                <a:lnTo>
                  <a:pt x="62484" y="12192"/>
                </a:lnTo>
                <a:lnTo>
                  <a:pt x="62991" y="11684"/>
                </a:lnTo>
                <a:close/>
              </a:path>
              <a:path w="3157854" h="90170">
                <a:moveTo>
                  <a:pt x="64156" y="3420"/>
                </a:moveTo>
                <a:lnTo>
                  <a:pt x="63500" y="3598"/>
                </a:lnTo>
                <a:lnTo>
                  <a:pt x="62484" y="4699"/>
                </a:lnTo>
                <a:lnTo>
                  <a:pt x="64007" y="6096"/>
                </a:lnTo>
                <a:lnTo>
                  <a:pt x="64007" y="10668"/>
                </a:lnTo>
                <a:lnTo>
                  <a:pt x="62991" y="11684"/>
                </a:lnTo>
                <a:lnTo>
                  <a:pt x="67055" y="10668"/>
                </a:lnTo>
                <a:lnTo>
                  <a:pt x="66080" y="8229"/>
                </a:lnTo>
                <a:lnTo>
                  <a:pt x="66000" y="8088"/>
                </a:lnTo>
                <a:lnTo>
                  <a:pt x="65574" y="7662"/>
                </a:lnTo>
                <a:lnTo>
                  <a:pt x="65457" y="6672"/>
                </a:lnTo>
                <a:lnTo>
                  <a:pt x="64156" y="3420"/>
                </a:lnTo>
                <a:close/>
              </a:path>
              <a:path w="3157854" h="90170">
                <a:moveTo>
                  <a:pt x="59436" y="4699"/>
                </a:moveTo>
                <a:lnTo>
                  <a:pt x="60819" y="11500"/>
                </a:lnTo>
                <a:lnTo>
                  <a:pt x="62484" y="10668"/>
                </a:lnTo>
                <a:lnTo>
                  <a:pt x="59436" y="4699"/>
                </a:lnTo>
                <a:close/>
              </a:path>
              <a:path w="3157854" h="90170">
                <a:moveTo>
                  <a:pt x="56387" y="6096"/>
                </a:moveTo>
                <a:lnTo>
                  <a:pt x="56387" y="10668"/>
                </a:lnTo>
                <a:lnTo>
                  <a:pt x="57912" y="11430"/>
                </a:lnTo>
                <a:lnTo>
                  <a:pt x="57794" y="8908"/>
                </a:lnTo>
                <a:lnTo>
                  <a:pt x="56387" y="6096"/>
                </a:lnTo>
                <a:close/>
              </a:path>
              <a:path w="3157854" h="90170">
                <a:moveTo>
                  <a:pt x="3140528" y="6531"/>
                </a:moveTo>
                <a:lnTo>
                  <a:pt x="3137915" y="9144"/>
                </a:lnTo>
                <a:lnTo>
                  <a:pt x="3137915" y="11430"/>
                </a:lnTo>
                <a:lnTo>
                  <a:pt x="3140528" y="6858"/>
                </a:lnTo>
                <a:lnTo>
                  <a:pt x="3140528" y="6531"/>
                </a:lnTo>
                <a:close/>
              </a:path>
              <a:path w="3157854" h="90170">
                <a:moveTo>
                  <a:pt x="15239" y="10668"/>
                </a:moveTo>
                <a:lnTo>
                  <a:pt x="13715" y="10668"/>
                </a:lnTo>
                <a:lnTo>
                  <a:pt x="13411" y="11277"/>
                </a:lnTo>
                <a:lnTo>
                  <a:pt x="15239" y="10668"/>
                </a:lnTo>
                <a:close/>
              </a:path>
              <a:path w="3157854" h="90170">
                <a:moveTo>
                  <a:pt x="21771" y="10668"/>
                </a:moveTo>
                <a:lnTo>
                  <a:pt x="21336" y="10668"/>
                </a:lnTo>
                <a:lnTo>
                  <a:pt x="21945" y="11277"/>
                </a:lnTo>
                <a:lnTo>
                  <a:pt x="21771" y="10668"/>
                </a:lnTo>
                <a:close/>
              </a:path>
              <a:path w="3157854" h="90170">
                <a:moveTo>
                  <a:pt x="2880359" y="10668"/>
                </a:moveTo>
                <a:lnTo>
                  <a:pt x="2874263" y="10668"/>
                </a:lnTo>
                <a:lnTo>
                  <a:pt x="2873998" y="11021"/>
                </a:lnTo>
                <a:lnTo>
                  <a:pt x="2880359" y="10668"/>
                </a:lnTo>
                <a:close/>
              </a:path>
              <a:path w="3157854" h="90170">
                <a:moveTo>
                  <a:pt x="63500" y="3598"/>
                </a:moveTo>
                <a:lnTo>
                  <a:pt x="59529" y="4673"/>
                </a:lnTo>
                <a:lnTo>
                  <a:pt x="59532" y="4887"/>
                </a:lnTo>
                <a:lnTo>
                  <a:pt x="62484" y="10668"/>
                </a:lnTo>
                <a:lnTo>
                  <a:pt x="62484" y="6096"/>
                </a:lnTo>
                <a:lnTo>
                  <a:pt x="60960" y="4699"/>
                </a:lnTo>
                <a:lnTo>
                  <a:pt x="62484" y="4699"/>
                </a:lnTo>
                <a:lnTo>
                  <a:pt x="63500" y="3598"/>
                </a:lnTo>
                <a:close/>
              </a:path>
              <a:path w="3157854" h="90170">
                <a:moveTo>
                  <a:pt x="62484" y="4699"/>
                </a:moveTo>
                <a:lnTo>
                  <a:pt x="62484" y="9144"/>
                </a:lnTo>
                <a:lnTo>
                  <a:pt x="64007" y="10668"/>
                </a:lnTo>
                <a:lnTo>
                  <a:pt x="64007" y="6096"/>
                </a:lnTo>
                <a:lnTo>
                  <a:pt x="62484" y="4699"/>
                </a:lnTo>
                <a:close/>
              </a:path>
              <a:path w="3157854" h="90170">
                <a:moveTo>
                  <a:pt x="66039" y="8128"/>
                </a:moveTo>
                <a:lnTo>
                  <a:pt x="67055" y="10668"/>
                </a:lnTo>
                <a:lnTo>
                  <a:pt x="66675" y="8762"/>
                </a:lnTo>
                <a:lnTo>
                  <a:pt x="66039" y="8128"/>
                </a:lnTo>
                <a:close/>
              </a:path>
              <a:path w="3157854" h="90170">
                <a:moveTo>
                  <a:pt x="66675" y="8762"/>
                </a:moveTo>
                <a:lnTo>
                  <a:pt x="67055" y="10668"/>
                </a:lnTo>
                <a:lnTo>
                  <a:pt x="70103" y="9144"/>
                </a:lnTo>
                <a:lnTo>
                  <a:pt x="67056" y="9144"/>
                </a:lnTo>
                <a:lnTo>
                  <a:pt x="66675" y="8762"/>
                </a:lnTo>
                <a:close/>
              </a:path>
              <a:path w="3157854" h="90170">
                <a:moveTo>
                  <a:pt x="70103" y="9144"/>
                </a:moveTo>
                <a:lnTo>
                  <a:pt x="67055" y="10668"/>
                </a:lnTo>
                <a:lnTo>
                  <a:pt x="68579" y="10668"/>
                </a:lnTo>
                <a:lnTo>
                  <a:pt x="70103" y="9144"/>
                </a:lnTo>
                <a:close/>
              </a:path>
              <a:path w="3157854" h="90170">
                <a:moveTo>
                  <a:pt x="3135738" y="8273"/>
                </a:moveTo>
                <a:lnTo>
                  <a:pt x="3134867" y="9144"/>
                </a:lnTo>
                <a:lnTo>
                  <a:pt x="3134867" y="10668"/>
                </a:lnTo>
                <a:lnTo>
                  <a:pt x="3136215" y="8908"/>
                </a:lnTo>
                <a:lnTo>
                  <a:pt x="3135738" y="8273"/>
                </a:lnTo>
                <a:close/>
              </a:path>
              <a:path w="3157854" h="90170">
                <a:moveTo>
                  <a:pt x="3136215" y="8908"/>
                </a:moveTo>
                <a:lnTo>
                  <a:pt x="3134867" y="10668"/>
                </a:lnTo>
                <a:lnTo>
                  <a:pt x="3136391" y="9144"/>
                </a:lnTo>
                <a:lnTo>
                  <a:pt x="3136215" y="8908"/>
                </a:lnTo>
                <a:close/>
              </a:path>
              <a:path w="3157854" h="90170">
                <a:moveTo>
                  <a:pt x="3137915" y="7620"/>
                </a:moveTo>
                <a:lnTo>
                  <a:pt x="3136845" y="8690"/>
                </a:lnTo>
                <a:lnTo>
                  <a:pt x="3136472" y="10081"/>
                </a:lnTo>
                <a:lnTo>
                  <a:pt x="3136391" y="10668"/>
                </a:lnTo>
                <a:lnTo>
                  <a:pt x="3137915" y="9144"/>
                </a:lnTo>
                <a:lnTo>
                  <a:pt x="3137915" y="7620"/>
                </a:lnTo>
                <a:close/>
              </a:path>
              <a:path w="3157854" h="90170">
                <a:moveTo>
                  <a:pt x="3152701" y="6096"/>
                </a:moveTo>
                <a:lnTo>
                  <a:pt x="3151631" y="6096"/>
                </a:lnTo>
                <a:lnTo>
                  <a:pt x="3156203" y="10668"/>
                </a:lnTo>
                <a:lnTo>
                  <a:pt x="3152701" y="6096"/>
                </a:lnTo>
                <a:close/>
              </a:path>
              <a:path w="3157854" h="90170">
                <a:moveTo>
                  <a:pt x="3136845" y="8690"/>
                </a:moveTo>
                <a:lnTo>
                  <a:pt x="3136391" y="9144"/>
                </a:lnTo>
                <a:lnTo>
                  <a:pt x="3136391" y="10382"/>
                </a:lnTo>
                <a:lnTo>
                  <a:pt x="3136845" y="8690"/>
                </a:lnTo>
                <a:close/>
              </a:path>
              <a:path w="3157854" h="90170">
                <a:moveTo>
                  <a:pt x="2991220" y="6096"/>
                </a:moveTo>
                <a:lnTo>
                  <a:pt x="2983991" y="6096"/>
                </a:lnTo>
                <a:lnTo>
                  <a:pt x="2987039" y="10160"/>
                </a:lnTo>
                <a:lnTo>
                  <a:pt x="2987039" y="9144"/>
                </a:lnTo>
                <a:lnTo>
                  <a:pt x="2991220" y="6096"/>
                </a:lnTo>
                <a:close/>
              </a:path>
              <a:path w="3157854" h="90170">
                <a:moveTo>
                  <a:pt x="27649" y="9144"/>
                </a:moveTo>
                <a:lnTo>
                  <a:pt x="25908" y="9144"/>
                </a:lnTo>
                <a:lnTo>
                  <a:pt x="27783" y="10081"/>
                </a:lnTo>
                <a:lnTo>
                  <a:pt x="27649" y="9144"/>
                </a:lnTo>
                <a:close/>
              </a:path>
              <a:path w="3157854" h="90170">
                <a:moveTo>
                  <a:pt x="21335" y="9144"/>
                </a:moveTo>
                <a:lnTo>
                  <a:pt x="19811" y="9144"/>
                </a:lnTo>
                <a:lnTo>
                  <a:pt x="18287" y="9906"/>
                </a:lnTo>
                <a:lnTo>
                  <a:pt x="21335" y="9144"/>
                </a:lnTo>
                <a:close/>
              </a:path>
              <a:path w="3157854" h="90170">
                <a:moveTo>
                  <a:pt x="2932175" y="9144"/>
                </a:moveTo>
                <a:lnTo>
                  <a:pt x="2926079" y="9144"/>
                </a:lnTo>
                <a:lnTo>
                  <a:pt x="2925673" y="9550"/>
                </a:lnTo>
                <a:lnTo>
                  <a:pt x="2932175" y="9144"/>
                </a:lnTo>
                <a:close/>
              </a:path>
              <a:path w="3157854" h="90170">
                <a:moveTo>
                  <a:pt x="56387" y="6096"/>
                </a:moveTo>
                <a:lnTo>
                  <a:pt x="57912" y="9144"/>
                </a:lnTo>
                <a:lnTo>
                  <a:pt x="57826" y="7534"/>
                </a:lnTo>
                <a:lnTo>
                  <a:pt x="56387" y="6096"/>
                </a:lnTo>
                <a:close/>
              </a:path>
              <a:path w="3157854" h="90170">
                <a:moveTo>
                  <a:pt x="68579" y="3048"/>
                </a:moveTo>
                <a:lnTo>
                  <a:pt x="67055" y="3048"/>
                </a:lnTo>
                <a:lnTo>
                  <a:pt x="65805" y="4402"/>
                </a:lnTo>
                <a:lnTo>
                  <a:pt x="66658" y="8678"/>
                </a:lnTo>
                <a:lnTo>
                  <a:pt x="66820" y="8908"/>
                </a:lnTo>
                <a:lnTo>
                  <a:pt x="67056" y="9144"/>
                </a:lnTo>
                <a:lnTo>
                  <a:pt x="70103" y="9144"/>
                </a:lnTo>
                <a:lnTo>
                  <a:pt x="68579" y="3048"/>
                </a:lnTo>
                <a:close/>
              </a:path>
              <a:path w="3157854" h="90170">
                <a:moveTo>
                  <a:pt x="68579" y="3048"/>
                </a:moveTo>
                <a:lnTo>
                  <a:pt x="70103" y="9144"/>
                </a:lnTo>
                <a:lnTo>
                  <a:pt x="69986" y="4572"/>
                </a:lnTo>
                <a:lnTo>
                  <a:pt x="68579" y="3048"/>
                </a:lnTo>
                <a:close/>
              </a:path>
              <a:path w="3157854" h="90170">
                <a:moveTo>
                  <a:pt x="75895" y="609"/>
                </a:moveTo>
                <a:lnTo>
                  <a:pt x="68579" y="3048"/>
                </a:lnTo>
                <a:lnTo>
                  <a:pt x="69986" y="4572"/>
                </a:lnTo>
                <a:lnTo>
                  <a:pt x="70103" y="9144"/>
                </a:lnTo>
                <a:lnTo>
                  <a:pt x="72008" y="8762"/>
                </a:lnTo>
                <a:lnTo>
                  <a:pt x="73109" y="7662"/>
                </a:lnTo>
                <a:lnTo>
                  <a:pt x="73034" y="4572"/>
                </a:lnTo>
                <a:lnTo>
                  <a:pt x="71627" y="3048"/>
                </a:lnTo>
                <a:lnTo>
                  <a:pt x="74675" y="3048"/>
                </a:lnTo>
                <a:lnTo>
                  <a:pt x="75895" y="609"/>
                </a:lnTo>
                <a:close/>
              </a:path>
              <a:path w="3157854" h="90170">
                <a:moveTo>
                  <a:pt x="72008" y="8762"/>
                </a:moveTo>
                <a:lnTo>
                  <a:pt x="70103" y="9144"/>
                </a:lnTo>
                <a:lnTo>
                  <a:pt x="71627" y="9144"/>
                </a:lnTo>
                <a:lnTo>
                  <a:pt x="72008" y="8762"/>
                </a:lnTo>
                <a:close/>
              </a:path>
              <a:path w="3157854" h="90170">
                <a:moveTo>
                  <a:pt x="3133034" y="4699"/>
                </a:moveTo>
                <a:lnTo>
                  <a:pt x="3131819" y="4699"/>
                </a:lnTo>
                <a:lnTo>
                  <a:pt x="3130383" y="6096"/>
                </a:lnTo>
                <a:lnTo>
                  <a:pt x="3130295" y="9144"/>
                </a:lnTo>
                <a:lnTo>
                  <a:pt x="3132502" y="7534"/>
                </a:lnTo>
                <a:lnTo>
                  <a:pt x="3133034" y="4699"/>
                </a:lnTo>
                <a:close/>
              </a:path>
              <a:path w="3157854" h="90170">
                <a:moveTo>
                  <a:pt x="3135461" y="7903"/>
                </a:moveTo>
                <a:lnTo>
                  <a:pt x="3134978" y="8534"/>
                </a:lnTo>
                <a:lnTo>
                  <a:pt x="3134867" y="9144"/>
                </a:lnTo>
                <a:lnTo>
                  <a:pt x="3135738" y="8273"/>
                </a:lnTo>
                <a:lnTo>
                  <a:pt x="3135461" y="7903"/>
                </a:lnTo>
                <a:close/>
              </a:path>
              <a:path w="3157854" h="90170">
                <a:moveTo>
                  <a:pt x="3137094" y="7760"/>
                </a:moveTo>
                <a:lnTo>
                  <a:pt x="3136215" y="8908"/>
                </a:lnTo>
                <a:lnTo>
                  <a:pt x="3136391" y="9144"/>
                </a:lnTo>
                <a:lnTo>
                  <a:pt x="3136772" y="8762"/>
                </a:lnTo>
                <a:lnTo>
                  <a:pt x="3136887" y="8534"/>
                </a:lnTo>
                <a:lnTo>
                  <a:pt x="3137094" y="7760"/>
                </a:lnTo>
                <a:close/>
              </a:path>
              <a:path w="3157854" h="90170">
                <a:moveTo>
                  <a:pt x="3140201" y="6096"/>
                </a:moveTo>
                <a:lnTo>
                  <a:pt x="3139439" y="6096"/>
                </a:lnTo>
                <a:lnTo>
                  <a:pt x="3138000" y="7534"/>
                </a:lnTo>
                <a:lnTo>
                  <a:pt x="3137915" y="9144"/>
                </a:lnTo>
                <a:lnTo>
                  <a:pt x="3140455" y="6604"/>
                </a:lnTo>
                <a:lnTo>
                  <a:pt x="3140201" y="6096"/>
                </a:lnTo>
                <a:close/>
              </a:path>
              <a:path w="3157854" h="90170">
                <a:moveTo>
                  <a:pt x="3142487" y="8534"/>
                </a:moveTo>
                <a:lnTo>
                  <a:pt x="3142397" y="8678"/>
                </a:lnTo>
                <a:lnTo>
                  <a:pt x="3142311" y="8908"/>
                </a:lnTo>
                <a:lnTo>
                  <a:pt x="3142487" y="9144"/>
                </a:lnTo>
                <a:lnTo>
                  <a:pt x="3142487" y="8534"/>
                </a:lnTo>
                <a:close/>
              </a:path>
              <a:path w="3157854" h="90170">
                <a:moveTo>
                  <a:pt x="3145535" y="4699"/>
                </a:moveTo>
                <a:lnTo>
                  <a:pt x="3145636" y="7760"/>
                </a:lnTo>
                <a:lnTo>
                  <a:pt x="3147059" y="9144"/>
                </a:lnTo>
                <a:lnTo>
                  <a:pt x="3146972" y="6096"/>
                </a:lnTo>
                <a:lnTo>
                  <a:pt x="3145535" y="4699"/>
                </a:lnTo>
                <a:close/>
              </a:path>
              <a:path w="3157854" h="90170">
                <a:moveTo>
                  <a:pt x="3148583" y="7620"/>
                </a:moveTo>
                <a:lnTo>
                  <a:pt x="3148684" y="7760"/>
                </a:lnTo>
                <a:lnTo>
                  <a:pt x="3150107" y="9144"/>
                </a:lnTo>
                <a:lnTo>
                  <a:pt x="3148583" y="7620"/>
                </a:lnTo>
                <a:close/>
              </a:path>
              <a:path w="3157854" h="90170">
                <a:moveTo>
                  <a:pt x="3151631" y="4699"/>
                </a:moveTo>
                <a:lnTo>
                  <a:pt x="3148583" y="4699"/>
                </a:lnTo>
                <a:lnTo>
                  <a:pt x="3154679" y="9144"/>
                </a:lnTo>
                <a:lnTo>
                  <a:pt x="3151631" y="6096"/>
                </a:lnTo>
                <a:lnTo>
                  <a:pt x="3152701" y="6096"/>
                </a:lnTo>
                <a:lnTo>
                  <a:pt x="3151631" y="4699"/>
                </a:lnTo>
                <a:close/>
              </a:path>
              <a:path w="3157854" h="90170">
                <a:moveTo>
                  <a:pt x="3137404" y="6607"/>
                </a:moveTo>
                <a:lnTo>
                  <a:pt x="3135738" y="8273"/>
                </a:lnTo>
                <a:lnTo>
                  <a:pt x="3136215" y="8908"/>
                </a:lnTo>
                <a:lnTo>
                  <a:pt x="3137103" y="7727"/>
                </a:lnTo>
                <a:lnTo>
                  <a:pt x="3137404" y="6607"/>
                </a:lnTo>
                <a:close/>
              </a:path>
              <a:path w="3157854" h="90170">
                <a:moveTo>
                  <a:pt x="3142487" y="6096"/>
                </a:moveTo>
                <a:lnTo>
                  <a:pt x="3140963" y="6096"/>
                </a:lnTo>
                <a:lnTo>
                  <a:pt x="3140646" y="6688"/>
                </a:lnTo>
                <a:lnTo>
                  <a:pt x="3142280" y="8866"/>
                </a:lnTo>
                <a:lnTo>
                  <a:pt x="3142397" y="8678"/>
                </a:lnTo>
                <a:lnTo>
                  <a:pt x="3142487" y="6096"/>
                </a:lnTo>
                <a:close/>
              </a:path>
              <a:path w="3157854" h="90170">
                <a:moveTo>
                  <a:pt x="65803" y="4404"/>
                </a:moveTo>
                <a:lnTo>
                  <a:pt x="65649" y="4572"/>
                </a:lnTo>
                <a:lnTo>
                  <a:pt x="65633" y="7112"/>
                </a:lnTo>
                <a:lnTo>
                  <a:pt x="66024" y="8088"/>
                </a:lnTo>
                <a:lnTo>
                  <a:pt x="66675" y="8762"/>
                </a:lnTo>
                <a:lnTo>
                  <a:pt x="65803" y="4404"/>
                </a:lnTo>
                <a:close/>
              </a:path>
              <a:path w="3157854" h="90170">
                <a:moveTo>
                  <a:pt x="74675" y="3048"/>
                </a:moveTo>
                <a:lnTo>
                  <a:pt x="71627" y="3048"/>
                </a:lnTo>
                <a:lnTo>
                  <a:pt x="73034" y="4572"/>
                </a:lnTo>
                <a:lnTo>
                  <a:pt x="73109" y="7662"/>
                </a:lnTo>
                <a:lnTo>
                  <a:pt x="72008" y="8762"/>
                </a:lnTo>
                <a:lnTo>
                  <a:pt x="77723" y="7620"/>
                </a:lnTo>
                <a:lnTo>
                  <a:pt x="76200" y="7620"/>
                </a:lnTo>
                <a:lnTo>
                  <a:pt x="74728" y="6148"/>
                </a:lnTo>
                <a:lnTo>
                  <a:pt x="74675" y="3048"/>
                </a:lnTo>
                <a:close/>
              </a:path>
              <a:path w="3157854" h="90170">
                <a:moveTo>
                  <a:pt x="3137915" y="6688"/>
                </a:moveTo>
                <a:lnTo>
                  <a:pt x="3137094" y="7760"/>
                </a:lnTo>
                <a:lnTo>
                  <a:pt x="3136845" y="8690"/>
                </a:lnTo>
                <a:lnTo>
                  <a:pt x="3137873" y="7662"/>
                </a:lnTo>
                <a:lnTo>
                  <a:pt x="3137915" y="6688"/>
                </a:lnTo>
                <a:close/>
              </a:path>
              <a:path w="3157854" h="90170">
                <a:moveTo>
                  <a:pt x="3134867" y="7112"/>
                </a:moveTo>
                <a:lnTo>
                  <a:pt x="3134867" y="8678"/>
                </a:lnTo>
                <a:lnTo>
                  <a:pt x="3135362" y="8032"/>
                </a:lnTo>
                <a:lnTo>
                  <a:pt x="3135248" y="7620"/>
                </a:lnTo>
                <a:lnTo>
                  <a:pt x="3134867" y="7112"/>
                </a:lnTo>
                <a:close/>
              </a:path>
              <a:path w="3157854" h="90170">
                <a:moveTo>
                  <a:pt x="3142487" y="4699"/>
                </a:moveTo>
                <a:lnTo>
                  <a:pt x="3142487" y="8534"/>
                </a:lnTo>
                <a:lnTo>
                  <a:pt x="3143902" y="6270"/>
                </a:lnTo>
                <a:lnTo>
                  <a:pt x="3143924" y="6096"/>
                </a:lnTo>
                <a:lnTo>
                  <a:pt x="3142487" y="4699"/>
                </a:lnTo>
                <a:close/>
              </a:path>
              <a:path w="3157854" h="90170">
                <a:moveTo>
                  <a:pt x="3137915" y="4699"/>
                </a:moveTo>
                <a:lnTo>
                  <a:pt x="3135678" y="7620"/>
                </a:lnTo>
                <a:lnTo>
                  <a:pt x="3135558" y="8032"/>
                </a:lnTo>
                <a:lnTo>
                  <a:pt x="3135738" y="8273"/>
                </a:lnTo>
                <a:lnTo>
                  <a:pt x="3137339" y="6672"/>
                </a:lnTo>
                <a:lnTo>
                  <a:pt x="3137434" y="6495"/>
                </a:lnTo>
                <a:lnTo>
                  <a:pt x="3137915" y="4699"/>
                </a:lnTo>
                <a:close/>
              </a:path>
              <a:path w="3157854" h="90170">
                <a:moveTo>
                  <a:pt x="39623" y="7620"/>
                </a:moveTo>
                <a:lnTo>
                  <a:pt x="38100" y="7620"/>
                </a:lnTo>
                <a:lnTo>
                  <a:pt x="38404" y="8229"/>
                </a:lnTo>
                <a:lnTo>
                  <a:pt x="39623" y="7620"/>
                </a:lnTo>
                <a:close/>
              </a:path>
              <a:path w="3157854" h="90170">
                <a:moveTo>
                  <a:pt x="27431" y="7620"/>
                </a:moveTo>
                <a:lnTo>
                  <a:pt x="25907" y="7620"/>
                </a:lnTo>
                <a:lnTo>
                  <a:pt x="25400" y="8128"/>
                </a:lnTo>
                <a:lnTo>
                  <a:pt x="27431" y="7620"/>
                </a:lnTo>
                <a:close/>
              </a:path>
              <a:path w="3157854" h="90170">
                <a:moveTo>
                  <a:pt x="65531" y="6858"/>
                </a:moveTo>
                <a:lnTo>
                  <a:pt x="65574" y="7662"/>
                </a:lnTo>
                <a:lnTo>
                  <a:pt x="66039" y="8128"/>
                </a:lnTo>
                <a:lnTo>
                  <a:pt x="65531" y="6858"/>
                </a:lnTo>
                <a:close/>
              </a:path>
              <a:path w="3157854" h="90170">
                <a:moveTo>
                  <a:pt x="2951987" y="7620"/>
                </a:moveTo>
                <a:lnTo>
                  <a:pt x="2947415" y="7620"/>
                </a:lnTo>
                <a:lnTo>
                  <a:pt x="2946947" y="8088"/>
                </a:lnTo>
                <a:lnTo>
                  <a:pt x="2952001" y="7727"/>
                </a:lnTo>
                <a:close/>
              </a:path>
              <a:path w="3157854" h="90170">
                <a:moveTo>
                  <a:pt x="3124199" y="3048"/>
                </a:moveTo>
                <a:lnTo>
                  <a:pt x="3124199" y="8032"/>
                </a:lnTo>
                <a:lnTo>
                  <a:pt x="3125114" y="7366"/>
                </a:lnTo>
                <a:lnTo>
                  <a:pt x="3125215" y="7112"/>
                </a:lnTo>
                <a:lnTo>
                  <a:pt x="3125554" y="4402"/>
                </a:lnTo>
                <a:lnTo>
                  <a:pt x="3124199" y="3048"/>
                </a:lnTo>
                <a:close/>
              </a:path>
              <a:path w="3157854" h="90170">
                <a:moveTo>
                  <a:pt x="3137915" y="4699"/>
                </a:moveTo>
                <a:lnTo>
                  <a:pt x="3136391" y="4699"/>
                </a:lnTo>
                <a:lnTo>
                  <a:pt x="3134867" y="5810"/>
                </a:lnTo>
                <a:lnTo>
                  <a:pt x="3134897" y="7151"/>
                </a:lnTo>
                <a:lnTo>
                  <a:pt x="3135461" y="7903"/>
                </a:lnTo>
                <a:lnTo>
                  <a:pt x="3137915" y="4699"/>
                </a:lnTo>
                <a:close/>
              </a:path>
              <a:path w="3157854" h="90170">
                <a:moveTo>
                  <a:pt x="3012820" y="4699"/>
                </a:moveTo>
                <a:lnTo>
                  <a:pt x="3005327" y="4699"/>
                </a:lnTo>
                <a:lnTo>
                  <a:pt x="3009661" y="7858"/>
                </a:lnTo>
                <a:lnTo>
                  <a:pt x="3012820" y="4699"/>
                </a:lnTo>
                <a:close/>
              </a:path>
              <a:path w="3157854" h="90170">
                <a:moveTo>
                  <a:pt x="3137915" y="6096"/>
                </a:moveTo>
                <a:lnTo>
                  <a:pt x="3137407" y="6604"/>
                </a:lnTo>
                <a:lnTo>
                  <a:pt x="3137094" y="7760"/>
                </a:lnTo>
                <a:lnTo>
                  <a:pt x="3137869" y="6749"/>
                </a:lnTo>
                <a:lnTo>
                  <a:pt x="3137915" y="6096"/>
                </a:lnTo>
                <a:close/>
              </a:path>
              <a:path w="3157854" h="90170">
                <a:moveTo>
                  <a:pt x="2969976" y="6495"/>
                </a:moveTo>
                <a:lnTo>
                  <a:pt x="2951987" y="7620"/>
                </a:lnTo>
                <a:lnTo>
                  <a:pt x="2953511" y="7620"/>
                </a:lnTo>
                <a:lnTo>
                  <a:pt x="2969132" y="7620"/>
                </a:lnTo>
                <a:lnTo>
                  <a:pt x="2969976" y="6495"/>
                </a:lnTo>
                <a:close/>
              </a:path>
              <a:path w="3157854" h="90170">
                <a:moveTo>
                  <a:pt x="3130295" y="4699"/>
                </a:moveTo>
                <a:lnTo>
                  <a:pt x="3128771" y="4699"/>
                </a:lnTo>
                <a:lnTo>
                  <a:pt x="3127082" y="5930"/>
                </a:lnTo>
                <a:lnTo>
                  <a:pt x="3128686" y="7534"/>
                </a:lnTo>
                <a:lnTo>
                  <a:pt x="3128771" y="7662"/>
                </a:lnTo>
                <a:lnTo>
                  <a:pt x="3130203" y="6270"/>
                </a:lnTo>
                <a:lnTo>
                  <a:pt x="3130295" y="4699"/>
                </a:lnTo>
                <a:close/>
              </a:path>
              <a:path w="3157854" h="90170">
                <a:moveTo>
                  <a:pt x="3145535" y="4699"/>
                </a:moveTo>
                <a:lnTo>
                  <a:pt x="3144011" y="4699"/>
                </a:lnTo>
                <a:lnTo>
                  <a:pt x="3144104" y="6270"/>
                </a:lnTo>
                <a:lnTo>
                  <a:pt x="3145535" y="7662"/>
                </a:lnTo>
                <a:lnTo>
                  <a:pt x="3145535" y="4699"/>
                </a:lnTo>
                <a:close/>
              </a:path>
              <a:path w="3157854" h="90170">
                <a:moveTo>
                  <a:pt x="3147059" y="6096"/>
                </a:moveTo>
                <a:lnTo>
                  <a:pt x="3147152" y="6270"/>
                </a:lnTo>
                <a:lnTo>
                  <a:pt x="3148583" y="7662"/>
                </a:lnTo>
                <a:lnTo>
                  <a:pt x="3148498" y="7534"/>
                </a:lnTo>
                <a:lnTo>
                  <a:pt x="3147059" y="6096"/>
                </a:lnTo>
                <a:close/>
              </a:path>
              <a:path w="3157854" h="90170">
                <a:moveTo>
                  <a:pt x="77724" y="0"/>
                </a:moveTo>
                <a:lnTo>
                  <a:pt x="75895" y="609"/>
                </a:lnTo>
                <a:lnTo>
                  <a:pt x="74720" y="2958"/>
                </a:lnTo>
                <a:lnTo>
                  <a:pt x="74728" y="6148"/>
                </a:lnTo>
                <a:lnTo>
                  <a:pt x="76200" y="7620"/>
                </a:lnTo>
                <a:lnTo>
                  <a:pt x="77724" y="7620"/>
                </a:lnTo>
                <a:lnTo>
                  <a:pt x="77724" y="0"/>
                </a:lnTo>
                <a:close/>
              </a:path>
              <a:path w="3157854" h="90170">
                <a:moveTo>
                  <a:pt x="79248" y="0"/>
                </a:moveTo>
                <a:lnTo>
                  <a:pt x="77724" y="0"/>
                </a:lnTo>
                <a:lnTo>
                  <a:pt x="77724" y="7620"/>
                </a:lnTo>
                <a:lnTo>
                  <a:pt x="79248" y="7620"/>
                </a:lnTo>
                <a:lnTo>
                  <a:pt x="80719" y="6148"/>
                </a:lnTo>
                <a:lnTo>
                  <a:pt x="80727" y="2958"/>
                </a:lnTo>
                <a:lnTo>
                  <a:pt x="79248" y="0"/>
                </a:lnTo>
                <a:close/>
              </a:path>
              <a:path w="3157854" h="90170">
                <a:moveTo>
                  <a:pt x="3092195" y="1524"/>
                </a:moveTo>
                <a:lnTo>
                  <a:pt x="3087623" y="1524"/>
                </a:lnTo>
                <a:lnTo>
                  <a:pt x="3087623" y="7620"/>
                </a:lnTo>
                <a:lnTo>
                  <a:pt x="3092195" y="1524"/>
                </a:lnTo>
                <a:close/>
              </a:path>
              <a:path w="3157854" h="90170">
                <a:moveTo>
                  <a:pt x="3098291" y="6096"/>
                </a:moveTo>
                <a:lnTo>
                  <a:pt x="3098291" y="7620"/>
                </a:lnTo>
                <a:lnTo>
                  <a:pt x="3098863" y="6858"/>
                </a:lnTo>
                <a:lnTo>
                  <a:pt x="3098799" y="6604"/>
                </a:lnTo>
                <a:lnTo>
                  <a:pt x="3098291" y="6096"/>
                </a:lnTo>
                <a:close/>
              </a:path>
              <a:path w="3157854" h="90170">
                <a:moveTo>
                  <a:pt x="3139295" y="4887"/>
                </a:moveTo>
                <a:lnTo>
                  <a:pt x="3138036" y="6531"/>
                </a:lnTo>
                <a:lnTo>
                  <a:pt x="3137915" y="7620"/>
                </a:lnTo>
                <a:lnTo>
                  <a:pt x="3139439" y="6096"/>
                </a:lnTo>
                <a:lnTo>
                  <a:pt x="3140201" y="6096"/>
                </a:lnTo>
                <a:lnTo>
                  <a:pt x="3139295" y="4887"/>
                </a:lnTo>
                <a:close/>
              </a:path>
              <a:path w="3157854" h="90170">
                <a:moveTo>
                  <a:pt x="3148583" y="4699"/>
                </a:moveTo>
                <a:lnTo>
                  <a:pt x="3147059" y="4699"/>
                </a:lnTo>
                <a:lnTo>
                  <a:pt x="3147112" y="6148"/>
                </a:lnTo>
                <a:lnTo>
                  <a:pt x="3148583" y="7620"/>
                </a:lnTo>
                <a:lnTo>
                  <a:pt x="3148583" y="4699"/>
                </a:lnTo>
                <a:close/>
              </a:path>
              <a:path w="3157854" h="90170">
                <a:moveTo>
                  <a:pt x="3133039" y="4673"/>
                </a:moveTo>
                <a:lnTo>
                  <a:pt x="3132502" y="7534"/>
                </a:lnTo>
                <a:lnTo>
                  <a:pt x="3134236" y="6270"/>
                </a:lnTo>
                <a:lnTo>
                  <a:pt x="3133039" y="4673"/>
                </a:lnTo>
                <a:close/>
              </a:path>
              <a:path w="3157854" h="90170">
                <a:moveTo>
                  <a:pt x="3124199" y="3048"/>
                </a:moveTo>
                <a:lnTo>
                  <a:pt x="3118103" y="3048"/>
                </a:lnTo>
                <a:lnTo>
                  <a:pt x="3118135" y="3598"/>
                </a:lnTo>
                <a:lnTo>
                  <a:pt x="3120961" y="7366"/>
                </a:lnTo>
                <a:lnTo>
                  <a:pt x="3124199" y="3048"/>
                </a:lnTo>
                <a:close/>
              </a:path>
              <a:path w="3157854" h="90170">
                <a:moveTo>
                  <a:pt x="3125554" y="4402"/>
                </a:moveTo>
                <a:lnTo>
                  <a:pt x="3125191" y="7309"/>
                </a:lnTo>
                <a:lnTo>
                  <a:pt x="3126856" y="6096"/>
                </a:lnTo>
                <a:lnTo>
                  <a:pt x="3126962" y="5810"/>
                </a:lnTo>
                <a:lnTo>
                  <a:pt x="3125554" y="4402"/>
                </a:lnTo>
                <a:close/>
              </a:path>
              <a:path w="3157854" h="90170">
                <a:moveTo>
                  <a:pt x="3110382" y="3149"/>
                </a:moveTo>
                <a:lnTo>
                  <a:pt x="3108959" y="4572"/>
                </a:lnTo>
                <a:lnTo>
                  <a:pt x="3108959" y="5588"/>
                </a:lnTo>
                <a:lnTo>
                  <a:pt x="3110132" y="7151"/>
                </a:lnTo>
                <a:lnTo>
                  <a:pt x="3110382" y="3149"/>
                </a:lnTo>
                <a:close/>
              </a:path>
              <a:path w="3157854" h="90170">
                <a:moveTo>
                  <a:pt x="3134867" y="5810"/>
                </a:moveTo>
                <a:lnTo>
                  <a:pt x="3134236" y="6270"/>
                </a:lnTo>
                <a:lnTo>
                  <a:pt x="3134867" y="7112"/>
                </a:lnTo>
                <a:lnTo>
                  <a:pt x="3134867" y="5810"/>
                </a:lnTo>
                <a:close/>
              </a:path>
              <a:path w="3157854" h="90170">
                <a:moveTo>
                  <a:pt x="65531" y="3048"/>
                </a:moveTo>
                <a:lnTo>
                  <a:pt x="64156" y="3420"/>
                </a:lnTo>
                <a:lnTo>
                  <a:pt x="65531" y="6858"/>
                </a:lnTo>
                <a:lnTo>
                  <a:pt x="65649" y="4572"/>
                </a:lnTo>
                <a:lnTo>
                  <a:pt x="65802" y="4402"/>
                </a:lnTo>
                <a:lnTo>
                  <a:pt x="65531" y="3048"/>
                </a:lnTo>
                <a:close/>
              </a:path>
              <a:path w="3157854" h="90170">
                <a:moveTo>
                  <a:pt x="3102863" y="1524"/>
                </a:moveTo>
                <a:lnTo>
                  <a:pt x="3098291" y="1524"/>
                </a:lnTo>
                <a:lnTo>
                  <a:pt x="3098344" y="6148"/>
                </a:lnTo>
                <a:lnTo>
                  <a:pt x="3098945" y="6749"/>
                </a:lnTo>
                <a:lnTo>
                  <a:pt x="3102863" y="1524"/>
                </a:lnTo>
                <a:close/>
              </a:path>
              <a:path w="3157854" h="90170">
                <a:moveTo>
                  <a:pt x="3137915" y="3048"/>
                </a:moveTo>
                <a:lnTo>
                  <a:pt x="3133343" y="3048"/>
                </a:lnTo>
                <a:lnTo>
                  <a:pt x="3137845" y="4673"/>
                </a:lnTo>
                <a:lnTo>
                  <a:pt x="3137915" y="6688"/>
                </a:lnTo>
                <a:lnTo>
                  <a:pt x="3139295" y="4887"/>
                </a:lnTo>
                <a:lnTo>
                  <a:pt x="3137915" y="3048"/>
                </a:lnTo>
                <a:close/>
              </a:path>
              <a:path w="3157854" h="90170">
                <a:moveTo>
                  <a:pt x="3140963" y="6096"/>
                </a:moveTo>
                <a:lnTo>
                  <a:pt x="3140564" y="6495"/>
                </a:lnTo>
                <a:lnTo>
                  <a:pt x="3140634" y="6672"/>
                </a:lnTo>
                <a:lnTo>
                  <a:pt x="3140963" y="6096"/>
                </a:lnTo>
                <a:close/>
              </a:path>
              <a:path w="3157854" h="90170">
                <a:moveTo>
                  <a:pt x="3137915" y="4699"/>
                </a:moveTo>
                <a:lnTo>
                  <a:pt x="3137404" y="6607"/>
                </a:lnTo>
                <a:lnTo>
                  <a:pt x="3137863" y="6148"/>
                </a:lnTo>
                <a:lnTo>
                  <a:pt x="3137915" y="4699"/>
                </a:lnTo>
                <a:close/>
              </a:path>
              <a:path w="3157854" h="90170">
                <a:moveTo>
                  <a:pt x="48767" y="6096"/>
                </a:moveTo>
                <a:lnTo>
                  <a:pt x="47243" y="6096"/>
                </a:lnTo>
                <a:lnTo>
                  <a:pt x="46227" y="6604"/>
                </a:lnTo>
                <a:lnTo>
                  <a:pt x="48767" y="6096"/>
                </a:lnTo>
                <a:close/>
              </a:path>
              <a:path w="3157854" h="90170">
                <a:moveTo>
                  <a:pt x="51815" y="6096"/>
                </a:moveTo>
                <a:lnTo>
                  <a:pt x="50291" y="6096"/>
                </a:lnTo>
                <a:lnTo>
                  <a:pt x="51307" y="6604"/>
                </a:lnTo>
                <a:lnTo>
                  <a:pt x="51815" y="6096"/>
                </a:lnTo>
                <a:close/>
              </a:path>
              <a:path w="3157854" h="90170">
                <a:moveTo>
                  <a:pt x="3034283" y="3048"/>
                </a:moveTo>
                <a:lnTo>
                  <a:pt x="3028187" y="3048"/>
                </a:lnTo>
                <a:lnTo>
                  <a:pt x="3030800" y="6531"/>
                </a:lnTo>
                <a:lnTo>
                  <a:pt x="3034283" y="3048"/>
                </a:lnTo>
                <a:close/>
              </a:path>
              <a:path w="3157854" h="90170">
                <a:moveTo>
                  <a:pt x="3142487" y="4699"/>
                </a:moveTo>
                <a:lnTo>
                  <a:pt x="3139439" y="4699"/>
                </a:lnTo>
                <a:lnTo>
                  <a:pt x="3139385" y="5007"/>
                </a:lnTo>
                <a:lnTo>
                  <a:pt x="3140528" y="6531"/>
                </a:lnTo>
                <a:lnTo>
                  <a:pt x="3140963" y="6096"/>
                </a:lnTo>
                <a:lnTo>
                  <a:pt x="3142487" y="6096"/>
                </a:lnTo>
                <a:lnTo>
                  <a:pt x="3142487" y="4699"/>
                </a:lnTo>
                <a:close/>
              </a:path>
              <a:path w="3157854" h="90170">
                <a:moveTo>
                  <a:pt x="2976371" y="6096"/>
                </a:moveTo>
                <a:lnTo>
                  <a:pt x="2970275" y="6096"/>
                </a:lnTo>
                <a:lnTo>
                  <a:pt x="2969976" y="6495"/>
                </a:lnTo>
                <a:lnTo>
                  <a:pt x="2976371" y="6096"/>
                </a:lnTo>
                <a:close/>
              </a:path>
              <a:path w="3157854" h="90170">
                <a:moveTo>
                  <a:pt x="3133343" y="3048"/>
                </a:moveTo>
                <a:lnTo>
                  <a:pt x="3133089" y="4402"/>
                </a:lnTo>
                <a:lnTo>
                  <a:pt x="3133058" y="4699"/>
                </a:lnTo>
                <a:lnTo>
                  <a:pt x="3134236" y="6270"/>
                </a:lnTo>
                <a:lnTo>
                  <a:pt x="3134867" y="5810"/>
                </a:lnTo>
                <a:lnTo>
                  <a:pt x="3134867" y="4699"/>
                </a:lnTo>
                <a:lnTo>
                  <a:pt x="3137915" y="4699"/>
                </a:lnTo>
                <a:lnTo>
                  <a:pt x="3133343" y="3048"/>
                </a:lnTo>
                <a:close/>
              </a:path>
              <a:path w="3157854" h="90170">
                <a:moveTo>
                  <a:pt x="3131819" y="3048"/>
                </a:moveTo>
                <a:lnTo>
                  <a:pt x="3130295" y="3048"/>
                </a:lnTo>
                <a:lnTo>
                  <a:pt x="3130295" y="6180"/>
                </a:lnTo>
                <a:lnTo>
                  <a:pt x="3131819" y="4699"/>
                </a:lnTo>
                <a:lnTo>
                  <a:pt x="3133034" y="4699"/>
                </a:lnTo>
                <a:lnTo>
                  <a:pt x="3132835" y="4402"/>
                </a:lnTo>
                <a:lnTo>
                  <a:pt x="3131819" y="3048"/>
                </a:lnTo>
                <a:close/>
              </a:path>
              <a:path w="3157854" h="90170">
                <a:moveTo>
                  <a:pt x="3147059" y="4699"/>
                </a:moveTo>
                <a:lnTo>
                  <a:pt x="3145535" y="4699"/>
                </a:lnTo>
                <a:lnTo>
                  <a:pt x="3147059" y="6180"/>
                </a:lnTo>
                <a:lnTo>
                  <a:pt x="3147059" y="4699"/>
                </a:lnTo>
                <a:close/>
              </a:path>
              <a:path w="3157854" h="90170">
                <a:moveTo>
                  <a:pt x="3144011" y="4699"/>
                </a:moveTo>
                <a:lnTo>
                  <a:pt x="3142487" y="4699"/>
                </a:lnTo>
                <a:lnTo>
                  <a:pt x="3143979" y="6148"/>
                </a:lnTo>
                <a:lnTo>
                  <a:pt x="3144011" y="4699"/>
                </a:lnTo>
                <a:close/>
              </a:path>
              <a:path w="3157854" h="90170">
                <a:moveTo>
                  <a:pt x="62484" y="4699"/>
                </a:moveTo>
                <a:lnTo>
                  <a:pt x="60960" y="4699"/>
                </a:lnTo>
                <a:lnTo>
                  <a:pt x="62484" y="6096"/>
                </a:lnTo>
                <a:lnTo>
                  <a:pt x="62484" y="4699"/>
                </a:lnTo>
                <a:close/>
              </a:path>
              <a:path w="3157854" h="90170">
                <a:moveTo>
                  <a:pt x="3098291" y="1524"/>
                </a:moveTo>
                <a:lnTo>
                  <a:pt x="3093719" y="1524"/>
                </a:lnTo>
                <a:lnTo>
                  <a:pt x="3098291" y="6096"/>
                </a:lnTo>
                <a:lnTo>
                  <a:pt x="3098291" y="1524"/>
                </a:lnTo>
                <a:close/>
              </a:path>
              <a:path w="3157854" h="90170">
                <a:moveTo>
                  <a:pt x="3130295" y="3048"/>
                </a:moveTo>
                <a:lnTo>
                  <a:pt x="3125723" y="3048"/>
                </a:lnTo>
                <a:lnTo>
                  <a:pt x="3125556" y="4404"/>
                </a:lnTo>
                <a:lnTo>
                  <a:pt x="3127082" y="5930"/>
                </a:lnTo>
                <a:lnTo>
                  <a:pt x="3128771" y="4699"/>
                </a:lnTo>
                <a:lnTo>
                  <a:pt x="3130295" y="4699"/>
                </a:lnTo>
                <a:lnTo>
                  <a:pt x="3130295" y="3048"/>
                </a:lnTo>
                <a:close/>
              </a:path>
              <a:path w="3157854" h="90170">
                <a:moveTo>
                  <a:pt x="3136391" y="4699"/>
                </a:moveTo>
                <a:lnTo>
                  <a:pt x="3134867" y="4699"/>
                </a:lnTo>
                <a:lnTo>
                  <a:pt x="3134867" y="5810"/>
                </a:lnTo>
                <a:lnTo>
                  <a:pt x="3136391" y="4699"/>
                </a:lnTo>
                <a:close/>
              </a:path>
              <a:path w="3157854" h="90170">
                <a:moveTo>
                  <a:pt x="3108959" y="4572"/>
                </a:moveTo>
                <a:lnTo>
                  <a:pt x="3108644" y="4887"/>
                </a:lnTo>
                <a:lnTo>
                  <a:pt x="3108598" y="5105"/>
                </a:lnTo>
                <a:lnTo>
                  <a:pt x="3108959" y="5588"/>
                </a:lnTo>
                <a:lnTo>
                  <a:pt x="3108959" y="4572"/>
                </a:lnTo>
                <a:close/>
              </a:path>
              <a:path w="3157854" h="90170">
                <a:moveTo>
                  <a:pt x="57912" y="4699"/>
                </a:moveTo>
                <a:lnTo>
                  <a:pt x="56387" y="4699"/>
                </a:lnTo>
                <a:lnTo>
                  <a:pt x="55625" y="5397"/>
                </a:lnTo>
                <a:lnTo>
                  <a:pt x="57912" y="4699"/>
                </a:lnTo>
                <a:close/>
              </a:path>
              <a:path w="3157854" h="90170">
                <a:moveTo>
                  <a:pt x="59436" y="4699"/>
                </a:moveTo>
                <a:lnTo>
                  <a:pt x="57912" y="4699"/>
                </a:lnTo>
                <a:lnTo>
                  <a:pt x="58041" y="5337"/>
                </a:lnTo>
                <a:lnTo>
                  <a:pt x="59436" y="4699"/>
                </a:lnTo>
                <a:close/>
              </a:path>
              <a:path w="3157854" h="90170">
                <a:moveTo>
                  <a:pt x="2999231" y="4699"/>
                </a:moveTo>
                <a:lnTo>
                  <a:pt x="2993135" y="4699"/>
                </a:lnTo>
                <a:lnTo>
                  <a:pt x="2992578" y="5105"/>
                </a:lnTo>
                <a:lnTo>
                  <a:pt x="2999231" y="4699"/>
                </a:lnTo>
                <a:close/>
              </a:path>
              <a:path w="3157854" h="90170">
                <a:moveTo>
                  <a:pt x="3108959" y="1524"/>
                </a:moveTo>
                <a:lnTo>
                  <a:pt x="3105911" y="1524"/>
                </a:lnTo>
                <a:lnTo>
                  <a:pt x="3108524" y="5007"/>
                </a:lnTo>
                <a:lnTo>
                  <a:pt x="3108832" y="4699"/>
                </a:lnTo>
                <a:lnTo>
                  <a:pt x="3108959" y="1524"/>
                </a:lnTo>
                <a:close/>
              </a:path>
              <a:path w="3157854" h="90170">
                <a:moveTo>
                  <a:pt x="3139439" y="4699"/>
                </a:moveTo>
                <a:lnTo>
                  <a:pt x="3139154" y="4699"/>
                </a:lnTo>
                <a:lnTo>
                  <a:pt x="3139295" y="4887"/>
                </a:lnTo>
                <a:lnTo>
                  <a:pt x="3139439" y="4699"/>
                </a:lnTo>
                <a:close/>
              </a:path>
              <a:path w="3157854" h="90170">
                <a:moveTo>
                  <a:pt x="3133343" y="3048"/>
                </a:moveTo>
                <a:lnTo>
                  <a:pt x="3131819" y="3048"/>
                </a:lnTo>
                <a:lnTo>
                  <a:pt x="3133039" y="4673"/>
                </a:lnTo>
                <a:lnTo>
                  <a:pt x="3133343" y="3048"/>
                </a:lnTo>
                <a:close/>
              </a:path>
              <a:path w="3157854" h="90170">
                <a:moveTo>
                  <a:pt x="3051047" y="3048"/>
                </a:moveTo>
                <a:lnTo>
                  <a:pt x="3047999" y="3048"/>
                </a:lnTo>
                <a:lnTo>
                  <a:pt x="3049523" y="4572"/>
                </a:lnTo>
                <a:lnTo>
                  <a:pt x="3051047" y="3048"/>
                </a:lnTo>
                <a:close/>
              </a:path>
              <a:path w="3157854" h="90170">
                <a:moveTo>
                  <a:pt x="3110483" y="1524"/>
                </a:moveTo>
                <a:lnTo>
                  <a:pt x="3108959" y="1524"/>
                </a:lnTo>
                <a:lnTo>
                  <a:pt x="3108959" y="4572"/>
                </a:lnTo>
                <a:lnTo>
                  <a:pt x="3110266" y="3265"/>
                </a:lnTo>
                <a:lnTo>
                  <a:pt x="3110388" y="3048"/>
                </a:lnTo>
                <a:lnTo>
                  <a:pt x="3110483" y="1524"/>
                </a:lnTo>
                <a:close/>
              </a:path>
              <a:path w="3157854" h="90170">
                <a:moveTo>
                  <a:pt x="67055" y="3048"/>
                </a:moveTo>
                <a:lnTo>
                  <a:pt x="65531" y="3048"/>
                </a:lnTo>
                <a:lnTo>
                  <a:pt x="65803" y="4404"/>
                </a:lnTo>
                <a:lnTo>
                  <a:pt x="67055" y="3048"/>
                </a:lnTo>
                <a:close/>
              </a:path>
              <a:path w="3157854" h="90170">
                <a:moveTo>
                  <a:pt x="3125723" y="3048"/>
                </a:moveTo>
                <a:lnTo>
                  <a:pt x="3124199" y="3048"/>
                </a:lnTo>
                <a:lnTo>
                  <a:pt x="3125554" y="4402"/>
                </a:lnTo>
                <a:lnTo>
                  <a:pt x="3125723" y="3048"/>
                </a:lnTo>
                <a:close/>
              </a:path>
              <a:path w="3157854" h="90170">
                <a:moveTo>
                  <a:pt x="64007" y="3048"/>
                </a:moveTo>
                <a:lnTo>
                  <a:pt x="63500" y="3598"/>
                </a:lnTo>
                <a:lnTo>
                  <a:pt x="64156" y="3420"/>
                </a:lnTo>
                <a:lnTo>
                  <a:pt x="64007" y="3048"/>
                </a:lnTo>
                <a:close/>
              </a:path>
              <a:path w="3157854" h="90170">
                <a:moveTo>
                  <a:pt x="3020567" y="3048"/>
                </a:moveTo>
                <a:lnTo>
                  <a:pt x="3014471" y="3048"/>
                </a:lnTo>
                <a:lnTo>
                  <a:pt x="3013960" y="3559"/>
                </a:lnTo>
                <a:lnTo>
                  <a:pt x="3020567" y="3048"/>
                </a:lnTo>
                <a:close/>
              </a:path>
              <a:path w="3157854" h="90170">
                <a:moveTo>
                  <a:pt x="3118103" y="3048"/>
                </a:moveTo>
                <a:lnTo>
                  <a:pt x="3118002" y="3420"/>
                </a:lnTo>
                <a:lnTo>
                  <a:pt x="3118103" y="3048"/>
                </a:lnTo>
                <a:close/>
              </a:path>
              <a:path w="3157854" h="90170">
                <a:moveTo>
                  <a:pt x="65531" y="3048"/>
                </a:moveTo>
                <a:lnTo>
                  <a:pt x="64007" y="3048"/>
                </a:lnTo>
                <a:lnTo>
                  <a:pt x="64156" y="3420"/>
                </a:lnTo>
                <a:lnTo>
                  <a:pt x="65531" y="3048"/>
                </a:lnTo>
                <a:close/>
              </a:path>
              <a:path w="3157854" h="90170">
                <a:moveTo>
                  <a:pt x="3117655" y="2958"/>
                </a:moveTo>
                <a:lnTo>
                  <a:pt x="3117886" y="3265"/>
                </a:lnTo>
                <a:lnTo>
                  <a:pt x="3118103" y="3048"/>
                </a:lnTo>
                <a:lnTo>
                  <a:pt x="3117655" y="2958"/>
                </a:lnTo>
                <a:close/>
              </a:path>
              <a:path w="3157854" h="90170">
                <a:moveTo>
                  <a:pt x="3110483" y="1524"/>
                </a:moveTo>
                <a:lnTo>
                  <a:pt x="3110382" y="3149"/>
                </a:lnTo>
                <a:lnTo>
                  <a:pt x="3117722" y="3048"/>
                </a:lnTo>
                <a:lnTo>
                  <a:pt x="3110483" y="1524"/>
                </a:lnTo>
                <a:close/>
              </a:path>
              <a:path w="3157854" h="90170">
                <a:moveTo>
                  <a:pt x="3116579" y="1524"/>
                </a:moveTo>
                <a:lnTo>
                  <a:pt x="3110483" y="1524"/>
                </a:lnTo>
                <a:lnTo>
                  <a:pt x="3117655" y="2958"/>
                </a:lnTo>
                <a:lnTo>
                  <a:pt x="3116579" y="1524"/>
                </a:lnTo>
                <a:close/>
              </a:path>
              <a:path w="3157854" h="90170">
                <a:moveTo>
                  <a:pt x="3058667" y="1524"/>
                </a:moveTo>
                <a:lnTo>
                  <a:pt x="3052571" y="1524"/>
                </a:lnTo>
                <a:lnTo>
                  <a:pt x="3052017" y="2078"/>
                </a:lnTo>
                <a:lnTo>
                  <a:pt x="3058667" y="1524"/>
                </a:lnTo>
                <a:close/>
              </a:path>
              <a:path w="3157854" h="90170">
                <a:moveTo>
                  <a:pt x="77724" y="0"/>
                </a:moveTo>
                <a:lnTo>
                  <a:pt x="76200" y="0"/>
                </a:lnTo>
                <a:lnTo>
                  <a:pt x="75895" y="609"/>
                </a:lnTo>
                <a:lnTo>
                  <a:pt x="777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209417" y="4714539"/>
            <a:ext cx="40341" cy="403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198658" y="4668931"/>
            <a:ext cx="2785222" cy="73959"/>
          </a:xfrm>
          <a:custGeom>
            <a:avLst/>
            <a:gdLst/>
            <a:ahLst/>
            <a:cxnLst/>
            <a:rect l="l" t="t" r="r" b="b"/>
            <a:pathLst>
              <a:path w="3156584" h="83820">
                <a:moveTo>
                  <a:pt x="551342" y="83175"/>
                </a:moveTo>
                <a:lnTo>
                  <a:pt x="551687" y="83693"/>
                </a:lnTo>
                <a:lnTo>
                  <a:pt x="556259" y="83693"/>
                </a:lnTo>
                <a:lnTo>
                  <a:pt x="551342" y="83175"/>
                </a:lnTo>
                <a:close/>
              </a:path>
              <a:path w="3156584" h="83820">
                <a:moveTo>
                  <a:pt x="556259" y="67056"/>
                </a:moveTo>
                <a:lnTo>
                  <a:pt x="551687" y="67056"/>
                </a:lnTo>
                <a:lnTo>
                  <a:pt x="548639" y="69976"/>
                </a:lnTo>
                <a:lnTo>
                  <a:pt x="548639" y="79120"/>
                </a:lnTo>
                <a:lnTo>
                  <a:pt x="551342" y="83175"/>
                </a:lnTo>
                <a:lnTo>
                  <a:pt x="556259" y="83693"/>
                </a:lnTo>
                <a:lnTo>
                  <a:pt x="556259" y="67056"/>
                </a:lnTo>
                <a:close/>
              </a:path>
              <a:path w="3156584" h="83820">
                <a:moveTo>
                  <a:pt x="560831" y="67056"/>
                </a:moveTo>
                <a:lnTo>
                  <a:pt x="556259" y="67056"/>
                </a:lnTo>
                <a:lnTo>
                  <a:pt x="556259" y="83693"/>
                </a:lnTo>
                <a:lnTo>
                  <a:pt x="560981" y="83468"/>
                </a:lnTo>
                <a:lnTo>
                  <a:pt x="563879" y="79120"/>
                </a:lnTo>
                <a:lnTo>
                  <a:pt x="563879" y="69976"/>
                </a:lnTo>
                <a:lnTo>
                  <a:pt x="560831" y="67056"/>
                </a:lnTo>
                <a:close/>
              </a:path>
              <a:path w="3156584" h="83820">
                <a:moveTo>
                  <a:pt x="560981" y="83468"/>
                </a:moveTo>
                <a:lnTo>
                  <a:pt x="556259" y="83693"/>
                </a:lnTo>
                <a:lnTo>
                  <a:pt x="560831" y="83693"/>
                </a:lnTo>
                <a:lnTo>
                  <a:pt x="560981" y="83468"/>
                </a:lnTo>
                <a:close/>
              </a:path>
              <a:path w="3156584" h="83820">
                <a:moveTo>
                  <a:pt x="583691" y="67056"/>
                </a:moveTo>
                <a:lnTo>
                  <a:pt x="560831" y="67056"/>
                </a:lnTo>
                <a:lnTo>
                  <a:pt x="563879" y="69976"/>
                </a:lnTo>
                <a:lnTo>
                  <a:pt x="563879" y="79120"/>
                </a:lnTo>
                <a:lnTo>
                  <a:pt x="560981" y="83468"/>
                </a:lnTo>
                <a:lnTo>
                  <a:pt x="588263" y="82168"/>
                </a:lnTo>
                <a:lnTo>
                  <a:pt x="583691" y="82168"/>
                </a:lnTo>
                <a:lnTo>
                  <a:pt x="579119" y="79120"/>
                </a:lnTo>
                <a:lnTo>
                  <a:pt x="579119" y="69976"/>
                </a:lnTo>
                <a:lnTo>
                  <a:pt x="583691" y="67056"/>
                </a:lnTo>
                <a:close/>
              </a:path>
              <a:path w="3156584" h="83820">
                <a:moveTo>
                  <a:pt x="528827" y="65531"/>
                </a:moveTo>
                <a:lnTo>
                  <a:pt x="527303" y="80644"/>
                </a:lnTo>
                <a:lnTo>
                  <a:pt x="551342" y="83175"/>
                </a:lnTo>
                <a:lnTo>
                  <a:pt x="549655" y="80644"/>
                </a:lnTo>
                <a:lnTo>
                  <a:pt x="531875" y="80644"/>
                </a:lnTo>
                <a:lnTo>
                  <a:pt x="534923" y="77724"/>
                </a:lnTo>
                <a:lnTo>
                  <a:pt x="534923" y="68453"/>
                </a:lnTo>
                <a:lnTo>
                  <a:pt x="532063" y="65711"/>
                </a:lnTo>
                <a:lnTo>
                  <a:pt x="528827" y="65531"/>
                </a:lnTo>
                <a:close/>
              </a:path>
              <a:path w="3156584" h="83820">
                <a:moveTo>
                  <a:pt x="586739" y="67056"/>
                </a:moveTo>
                <a:lnTo>
                  <a:pt x="583691" y="67056"/>
                </a:lnTo>
                <a:lnTo>
                  <a:pt x="579119" y="69976"/>
                </a:lnTo>
                <a:lnTo>
                  <a:pt x="579119" y="79120"/>
                </a:lnTo>
                <a:lnTo>
                  <a:pt x="583691" y="82168"/>
                </a:lnTo>
                <a:lnTo>
                  <a:pt x="588263" y="82168"/>
                </a:lnTo>
                <a:lnTo>
                  <a:pt x="586739" y="67056"/>
                </a:lnTo>
                <a:close/>
              </a:path>
              <a:path w="3156584" h="83820">
                <a:moveTo>
                  <a:pt x="613932" y="65761"/>
                </a:moveTo>
                <a:lnTo>
                  <a:pt x="586739" y="67056"/>
                </a:lnTo>
                <a:lnTo>
                  <a:pt x="588263" y="82168"/>
                </a:lnTo>
                <a:lnTo>
                  <a:pt x="591559" y="82004"/>
                </a:lnTo>
                <a:lnTo>
                  <a:pt x="595883" y="79120"/>
                </a:lnTo>
                <a:lnTo>
                  <a:pt x="595883" y="69976"/>
                </a:lnTo>
                <a:lnTo>
                  <a:pt x="591311" y="67056"/>
                </a:lnTo>
                <a:lnTo>
                  <a:pt x="612581" y="67056"/>
                </a:lnTo>
                <a:lnTo>
                  <a:pt x="613932" y="65761"/>
                </a:lnTo>
                <a:close/>
              </a:path>
              <a:path w="3156584" h="83820">
                <a:moveTo>
                  <a:pt x="591559" y="82004"/>
                </a:moveTo>
                <a:lnTo>
                  <a:pt x="588263" y="82168"/>
                </a:lnTo>
                <a:lnTo>
                  <a:pt x="591311" y="82168"/>
                </a:lnTo>
                <a:lnTo>
                  <a:pt x="591559" y="82004"/>
                </a:lnTo>
                <a:close/>
              </a:path>
              <a:path w="3156584" h="83820">
                <a:moveTo>
                  <a:pt x="612581" y="67056"/>
                </a:moveTo>
                <a:lnTo>
                  <a:pt x="591311" y="67056"/>
                </a:lnTo>
                <a:lnTo>
                  <a:pt x="595883" y="69976"/>
                </a:lnTo>
                <a:lnTo>
                  <a:pt x="595883" y="79120"/>
                </a:lnTo>
                <a:lnTo>
                  <a:pt x="591559" y="82004"/>
                </a:lnTo>
                <a:lnTo>
                  <a:pt x="618743" y="80644"/>
                </a:lnTo>
                <a:lnTo>
                  <a:pt x="614171" y="80644"/>
                </a:lnTo>
                <a:lnTo>
                  <a:pt x="611123" y="77724"/>
                </a:lnTo>
                <a:lnTo>
                  <a:pt x="611123" y="68453"/>
                </a:lnTo>
                <a:lnTo>
                  <a:pt x="612581" y="67056"/>
                </a:lnTo>
                <a:close/>
              </a:path>
              <a:path w="3156584" h="83820">
                <a:moveTo>
                  <a:pt x="523997" y="80479"/>
                </a:moveTo>
                <a:lnTo>
                  <a:pt x="524255" y="80644"/>
                </a:lnTo>
                <a:lnTo>
                  <a:pt x="527303" y="80644"/>
                </a:lnTo>
                <a:lnTo>
                  <a:pt x="523997" y="80479"/>
                </a:lnTo>
                <a:close/>
              </a:path>
              <a:path w="3156584" h="83820">
                <a:moveTo>
                  <a:pt x="528827" y="65531"/>
                </a:moveTo>
                <a:lnTo>
                  <a:pt x="524255" y="65531"/>
                </a:lnTo>
                <a:lnTo>
                  <a:pt x="519683" y="68453"/>
                </a:lnTo>
                <a:lnTo>
                  <a:pt x="519683" y="77724"/>
                </a:lnTo>
                <a:lnTo>
                  <a:pt x="523997" y="80479"/>
                </a:lnTo>
                <a:lnTo>
                  <a:pt x="527303" y="80644"/>
                </a:lnTo>
                <a:lnTo>
                  <a:pt x="528827" y="65531"/>
                </a:lnTo>
                <a:close/>
              </a:path>
              <a:path w="3156584" h="83820">
                <a:moveTo>
                  <a:pt x="532063" y="65711"/>
                </a:moveTo>
                <a:lnTo>
                  <a:pt x="534923" y="68453"/>
                </a:lnTo>
                <a:lnTo>
                  <a:pt x="534923" y="77724"/>
                </a:lnTo>
                <a:lnTo>
                  <a:pt x="531875" y="80644"/>
                </a:lnTo>
                <a:lnTo>
                  <a:pt x="549655" y="80644"/>
                </a:lnTo>
                <a:lnTo>
                  <a:pt x="548639" y="79120"/>
                </a:lnTo>
                <a:lnTo>
                  <a:pt x="548639" y="69976"/>
                </a:lnTo>
                <a:lnTo>
                  <a:pt x="551687" y="67056"/>
                </a:lnTo>
                <a:lnTo>
                  <a:pt x="556259" y="67056"/>
                </a:lnTo>
                <a:lnTo>
                  <a:pt x="532063" y="65711"/>
                </a:lnTo>
                <a:close/>
              </a:path>
              <a:path w="3156584" h="83820">
                <a:moveTo>
                  <a:pt x="618743" y="65531"/>
                </a:moveTo>
                <a:lnTo>
                  <a:pt x="613932" y="65761"/>
                </a:lnTo>
                <a:lnTo>
                  <a:pt x="611123" y="68453"/>
                </a:lnTo>
                <a:lnTo>
                  <a:pt x="611123" y="77724"/>
                </a:lnTo>
                <a:lnTo>
                  <a:pt x="614171" y="80644"/>
                </a:lnTo>
                <a:lnTo>
                  <a:pt x="618743" y="80644"/>
                </a:lnTo>
                <a:lnTo>
                  <a:pt x="618743" y="65531"/>
                </a:lnTo>
                <a:close/>
              </a:path>
              <a:path w="3156584" h="83820">
                <a:moveTo>
                  <a:pt x="647544" y="64113"/>
                </a:moveTo>
                <a:lnTo>
                  <a:pt x="618743" y="65531"/>
                </a:lnTo>
                <a:lnTo>
                  <a:pt x="618743" y="80644"/>
                </a:lnTo>
                <a:lnTo>
                  <a:pt x="623315" y="80644"/>
                </a:lnTo>
                <a:lnTo>
                  <a:pt x="626363" y="77724"/>
                </a:lnTo>
                <a:lnTo>
                  <a:pt x="626363" y="68453"/>
                </a:lnTo>
                <a:lnTo>
                  <a:pt x="623315" y="65531"/>
                </a:lnTo>
                <a:lnTo>
                  <a:pt x="646599" y="65531"/>
                </a:lnTo>
                <a:lnTo>
                  <a:pt x="647544" y="64113"/>
                </a:lnTo>
                <a:close/>
              </a:path>
              <a:path w="3156584" h="83820">
                <a:moveTo>
                  <a:pt x="646599" y="65531"/>
                </a:moveTo>
                <a:lnTo>
                  <a:pt x="623315" y="65531"/>
                </a:lnTo>
                <a:lnTo>
                  <a:pt x="626363" y="68453"/>
                </a:lnTo>
                <a:lnTo>
                  <a:pt x="626363" y="77724"/>
                </a:lnTo>
                <a:lnTo>
                  <a:pt x="623315" y="80644"/>
                </a:lnTo>
                <a:lnTo>
                  <a:pt x="647699" y="80644"/>
                </a:lnTo>
                <a:lnTo>
                  <a:pt x="644651" y="76200"/>
                </a:lnTo>
                <a:lnTo>
                  <a:pt x="644754" y="68298"/>
                </a:lnTo>
                <a:lnTo>
                  <a:pt x="646599" y="65531"/>
                </a:lnTo>
                <a:close/>
              </a:path>
              <a:path w="3156584" h="83820">
                <a:moveTo>
                  <a:pt x="652271" y="63881"/>
                </a:moveTo>
                <a:lnTo>
                  <a:pt x="647544" y="64113"/>
                </a:lnTo>
                <a:lnTo>
                  <a:pt x="644754" y="68298"/>
                </a:lnTo>
                <a:lnTo>
                  <a:pt x="644651" y="76200"/>
                </a:lnTo>
                <a:lnTo>
                  <a:pt x="647699" y="80644"/>
                </a:lnTo>
                <a:lnTo>
                  <a:pt x="652271" y="80644"/>
                </a:lnTo>
                <a:lnTo>
                  <a:pt x="652271" y="63881"/>
                </a:lnTo>
                <a:close/>
              </a:path>
              <a:path w="3156584" h="83820">
                <a:moveTo>
                  <a:pt x="655319" y="63881"/>
                </a:moveTo>
                <a:lnTo>
                  <a:pt x="652271" y="63881"/>
                </a:lnTo>
                <a:lnTo>
                  <a:pt x="652271" y="80644"/>
                </a:lnTo>
                <a:lnTo>
                  <a:pt x="655490" y="80479"/>
                </a:lnTo>
                <a:lnTo>
                  <a:pt x="659891" y="76200"/>
                </a:lnTo>
                <a:lnTo>
                  <a:pt x="659764" y="68325"/>
                </a:lnTo>
                <a:lnTo>
                  <a:pt x="655319" y="63881"/>
                </a:lnTo>
                <a:close/>
              </a:path>
              <a:path w="3156584" h="83820">
                <a:moveTo>
                  <a:pt x="655476" y="80492"/>
                </a:moveTo>
                <a:lnTo>
                  <a:pt x="652271" y="80644"/>
                </a:lnTo>
                <a:lnTo>
                  <a:pt x="655319" y="80644"/>
                </a:lnTo>
                <a:lnTo>
                  <a:pt x="655476" y="80492"/>
                </a:lnTo>
                <a:close/>
              </a:path>
              <a:path w="3156584" h="83820">
                <a:moveTo>
                  <a:pt x="679703" y="63881"/>
                </a:moveTo>
                <a:lnTo>
                  <a:pt x="655319" y="63881"/>
                </a:lnTo>
                <a:lnTo>
                  <a:pt x="659764" y="68325"/>
                </a:lnTo>
                <a:lnTo>
                  <a:pt x="659891" y="76200"/>
                </a:lnTo>
                <a:lnTo>
                  <a:pt x="655476" y="80492"/>
                </a:lnTo>
                <a:lnTo>
                  <a:pt x="684275" y="79120"/>
                </a:lnTo>
                <a:lnTo>
                  <a:pt x="679703" y="79120"/>
                </a:lnTo>
                <a:lnTo>
                  <a:pt x="676655" y="76200"/>
                </a:lnTo>
                <a:lnTo>
                  <a:pt x="676737" y="66971"/>
                </a:lnTo>
                <a:lnTo>
                  <a:pt x="679703" y="63881"/>
                </a:lnTo>
                <a:close/>
              </a:path>
              <a:path w="3156584" h="83820">
                <a:moveTo>
                  <a:pt x="498347" y="62356"/>
                </a:moveTo>
                <a:lnTo>
                  <a:pt x="496823" y="79120"/>
                </a:lnTo>
                <a:lnTo>
                  <a:pt x="523997" y="80479"/>
                </a:lnTo>
                <a:lnTo>
                  <a:pt x="521870" y="79120"/>
                </a:lnTo>
                <a:lnTo>
                  <a:pt x="501395" y="79120"/>
                </a:lnTo>
                <a:lnTo>
                  <a:pt x="505967" y="74675"/>
                </a:lnTo>
                <a:lnTo>
                  <a:pt x="505876" y="65468"/>
                </a:lnTo>
                <a:lnTo>
                  <a:pt x="501933" y="62730"/>
                </a:lnTo>
                <a:lnTo>
                  <a:pt x="498347" y="62356"/>
                </a:lnTo>
                <a:close/>
              </a:path>
              <a:path w="3156584" h="83820">
                <a:moveTo>
                  <a:pt x="493625" y="78974"/>
                </a:moveTo>
                <a:lnTo>
                  <a:pt x="493775" y="79120"/>
                </a:lnTo>
                <a:lnTo>
                  <a:pt x="496823" y="79120"/>
                </a:lnTo>
                <a:lnTo>
                  <a:pt x="493625" y="78974"/>
                </a:lnTo>
                <a:close/>
              </a:path>
              <a:path w="3156584" h="83820">
                <a:moveTo>
                  <a:pt x="498347" y="62356"/>
                </a:moveTo>
                <a:lnTo>
                  <a:pt x="493775" y="62356"/>
                </a:lnTo>
                <a:lnTo>
                  <a:pt x="489295" y="65468"/>
                </a:lnTo>
                <a:lnTo>
                  <a:pt x="489203" y="74675"/>
                </a:lnTo>
                <a:lnTo>
                  <a:pt x="493625" y="78974"/>
                </a:lnTo>
                <a:lnTo>
                  <a:pt x="496823" y="79120"/>
                </a:lnTo>
                <a:lnTo>
                  <a:pt x="498347" y="62356"/>
                </a:lnTo>
                <a:close/>
              </a:path>
              <a:path w="3156584" h="83820">
                <a:moveTo>
                  <a:pt x="501933" y="62730"/>
                </a:moveTo>
                <a:lnTo>
                  <a:pt x="505876" y="65468"/>
                </a:lnTo>
                <a:lnTo>
                  <a:pt x="505967" y="74675"/>
                </a:lnTo>
                <a:lnTo>
                  <a:pt x="501395" y="79120"/>
                </a:lnTo>
                <a:lnTo>
                  <a:pt x="521870" y="79120"/>
                </a:lnTo>
                <a:lnTo>
                  <a:pt x="519683" y="77724"/>
                </a:lnTo>
                <a:lnTo>
                  <a:pt x="519683" y="68453"/>
                </a:lnTo>
                <a:lnTo>
                  <a:pt x="524255" y="65531"/>
                </a:lnTo>
                <a:lnTo>
                  <a:pt x="528827" y="65531"/>
                </a:lnTo>
                <a:lnTo>
                  <a:pt x="501933" y="62730"/>
                </a:lnTo>
                <a:close/>
              </a:path>
              <a:path w="3156584" h="83820">
                <a:moveTo>
                  <a:pt x="684275" y="63881"/>
                </a:moveTo>
                <a:lnTo>
                  <a:pt x="679703" y="63881"/>
                </a:lnTo>
                <a:lnTo>
                  <a:pt x="676737" y="66971"/>
                </a:lnTo>
                <a:lnTo>
                  <a:pt x="676655" y="76200"/>
                </a:lnTo>
                <a:lnTo>
                  <a:pt x="679703" y="79120"/>
                </a:lnTo>
                <a:lnTo>
                  <a:pt x="684275" y="79120"/>
                </a:lnTo>
                <a:lnTo>
                  <a:pt x="684275" y="63881"/>
                </a:lnTo>
                <a:close/>
              </a:path>
              <a:path w="3156584" h="83820">
                <a:moveTo>
                  <a:pt x="708488" y="62535"/>
                </a:moveTo>
                <a:lnTo>
                  <a:pt x="684275" y="63881"/>
                </a:lnTo>
                <a:lnTo>
                  <a:pt x="684275" y="79120"/>
                </a:lnTo>
                <a:lnTo>
                  <a:pt x="688847" y="79120"/>
                </a:lnTo>
                <a:lnTo>
                  <a:pt x="691895" y="76200"/>
                </a:lnTo>
                <a:lnTo>
                  <a:pt x="691814" y="66971"/>
                </a:lnTo>
                <a:lnTo>
                  <a:pt x="688847" y="63881"/>
                </a:lnTo>
                <a:lnTo>
                  <a:pt x="707196" y="63881"/>
                </a:lnTo>
                <a:lnTo>
                  <a:pt x="708488" y="62535"/>
                </a:lnTo>
                <a:close/>
              </a:path>
              <a:path w="3156584" h="83820">
                <a:moveTo>
                  <a:pt x="707196" y="63881"/>
                </a:moveTo>
                <a:lnTo>
                  <a:pt x="688847" y="63881"/>
                </a:lnTo>
                <a:lnTo>
                  <a:pt x="691814" y="66971"/>
                </a:lnTo>
                <a:lnTo>
                  <a:pt x="691895" y="76200"/>
                </a:lnTo>
                <a:lnTo>
                  <a:pt x="688847" y="79120"/>
                </a:lnTo>
                <a:lnTo>
                  <a:pt x="708659" y="79120"/>
                </a:lnTo>
                <a:lnTo>
                  <a:pt x="705611" y="74675"/>
                </a:lnTo>
                <a:lnTo>
                  <a:pt x="705672" y="65468"/>
                </a:lnTo>
                <a:lnTo>
                  <a:pt x="707196" y="63881"/>
                </a:lnTo>
                <a:close/>
              </a:path>
              <a:path w="3156584" h="83820">
                <a:moveTo>
                  <a:pt x="711707" y="62356"/>
                </a:moveTo>
                <a:lnTo>
                  <a:pt x="708488" y="62535"/>
                </a:lnTo>
                <a:lnTo>
                  <a:pt x="705672" y="65468"/>
                </a:lnTo>
                <a:lnTo>
                  <a:pt x="705611" y="74675"/>
                </a:lnTo>
                <a:lnTo>
                  <a:pt x="708659" y="79120"/>
                </a:lnTo>
                <a:lnTo>
                  <a:pt x="713231" y="79120"/>
                </a:lnTo>
                <a:lnTo>
                  <a:pt x="711707" y="62356"/>
                </a:lnTo>
                <a:close/>
              </a:path>
              <a:path w="3156584" h="83820">
                <a:moveTo>
                  <a:pt x="738801" y="59647"/>
                </a:moveTo>
                <a:lnTo>
                  <a:pt x="711707" y="62356"/>
                </a:lnTo>
                <a:lnTo>
                  <a:pt x="713231" y="79120"/>
                </a:lnTo>
                <a:lnTo>
                  <a:pt x="716787" y="78627"/>
                </a:lnTo>
                <a:lnTo>
                  <a:pt x="720851" y="74675"/>
                </a:lnTo>
                <a:lnTo>
                  <a:pt x="720760" y="65468"/>
                </a:lnTo>
                <a:lnTo>
                  <a:pt x="716279" y="62356"/>
                </a:lnTo>
                <a:lnTo>
                  <a:pt x="736091" y="62356"/>
                </a:lnTo>
                <a:lnTo>
                  <a:pt x="738801" y="59647"/>
                </a:lnTo>
                <a:close/>
              </a:path>
              <a:path w="3156584" h="83820">
                <a:moveTo>
                  <a:pt x="716787" y="78627"/>
                </a:moveTo>
                <a:lnTo>
                  <a:pt x="713231" y="79120"/>
                </a:lnTo>
                <a:lnTo>
                  <a:pt x="716279" y="79120"/>
                </a:lnTo>
                <a:lnTo>
                  <a:pt x="716787" y="78627"/>
                </a:lnTo>
                <a:close/>
              </a:path>
              <a:path w="3156584" h="83820">
                <a:moveTo>
                  <a:pt x="470915" y="62356"/>
                </a:moveTo>
                <a:lnTo>
                  <a:pt x="467867" y="62356"/>
                </a:lnTo>
                <a:lnTo>
                  <a:pt x="466432" y="69596"/>
                </a:lnTo>
                <a:lnTo>
                  <a:pt x="466343" y="77724"/>
                </a:lnTo>
                <a:lnTo>
                  <a:pt x="493625" y="78974"/>
                </a:lnTo>
                <a:lnTo>
                  <a:pt x="492339" y="77724"/>
                </a:lnTo>
                <a:lnTo>
                  <a:pt x="470915" y="77724"/>
                </a:lnTo>
                <a:lnTo>
                  <a:pt x="473922" y="73088"/>
                </a:lnTo>
                <a:lnTo>
                  <a:pt x="473903" y="65468"/>
                </a:lnTo>
                <a:lnTo>
                  <a:pt x="470915" y="62356"/>
                </a:lnTo>
                <a:close/>
              </a:path>
              <a:path w="3156584" h="83820">
                <a:moveTo>
                  <a:pt x="736091" y="62356"/>
                </a:moveTo>
                <a:lnTo>
                  <a:pt x="716279" y="62356"/>
                </a:lnTo>
                <a:lnTo>
                  <a:pt x="720760" y="65468"/>
                </a:lnTo>
                <a:lnTo>
                  <a:pt x="720851" y="74675"/>
                </a:lnTo>
                <a:lnTo>
                  <a:pt x="716787" y="78627"/>
                </a:lnTo>
                <a:lnTo>
                  <a:pt x="745235" y="74675"/>
                </a:lnTo>
                <a:lnTo>
                  <a:pt x="739139" y="74675"/>
                </a:lnTo>
                <a:lnTo>
                  <a:pt x="736173" y="71585"/>
                </a:lnTo>
                <a:lnTo>
                  <a:pt x="736091" y="62356"/>
                </a:lnTo>
                <a:close/>
              </a:path>
              <a:path w="3156584" h="83820">
                <a:moveTo>
                  <a:pt x="4572" y="63881"/>
                </a:moveTo>
                <a:lnTo>
                  <a:pt x="3048" y="63881"/>
                </a:lnTo>
                <a:lnTo>
                  <a:pt x="81" y="66971"/>
                </a:lnTo>
                <a:lnTo>
                  <a:pt x="0" y="74675"/>
                </a:lnTo>
                <a:lnTo>
                  <a:pt x="3048" y="77724"/>
                </a:lnTo>
                <a:lnTo>
                  <a:pt x="6096" y="77724"/>
                </a:lnTo>
                <a:lnTo>
                  <a:pt x="1524" y="74675"/>
                </a:lnTo>
                <a:lnTo>
                  <a:pt x="1605" y="66971"/>
                </a:lnTo>
                <a:lnTo>
                  <a:pt x="4572" y="63881"/>
                </a:lnTo>
                <a:close/>
              </a:path>
              <a:path w="3156584" h="83820">
                <a:moveTo>
                  <a:pt x="1524" y="74675"/>
                </a:moveTo>
                <a:lnTo>
                  <a:pt x="6096" y="77724"/>
                </a:lnTo>
                <a:lnTo>
                  <a:pt x="7620" y="77724"/>
                </a:lnTo>
                <a:lnTo>
                  <a:pt x="7620" y="76200"/>
                </a:lnTo>
                <a:lnTo>
                  <a:pt x="4572" y="76200"/>
                </a:lnTo>
                <a:lnTo>
                  <a:pt x="1524" y="74675"/>
                </a:lnTo>
                <a:close/>
              </a:path>
              <a:path w="3156584" h="83820">
                <a:moveTo>
                  <a:pt x="7620" y="76200"/>
                </a:moveTo>
                <a:lnTo>
                  <a:pt x="7620" y="77724"/>
                </a:lnTo>
                <a:lnTo>
                  <a:pt x="9143" y="77724"/>
                </a:lnTo>
                <a:lnTo>
                  <a:pt x="7620" y="76200"/>
                </a:lnTo>
                <a:close/>
              </a:path>
              <a:path w="3156584" h="83820">
                <a:moveTo>
                  <a:pt x="7620" y="70866"/>
                </a:moveTo>
                <a:lnTo>
                  <a:pt x="7620" y="76200"/>
                </a:lnTo>
                <a:lnTo>
                  <a:pt x="9143" y="77724"/>
                </a:lnTo>
                <a:lnTo>
                  <a:pt x="9143" y="72135"/>
                </a:lnTo>
                <a:lnTo>
                  <a:pt x="7620" y="70866"/>
                </a:lnTo>
                <a:close/>
              </a:path>
              <a:path w="3156584" h="83820">
                <a:moveTo>
                  <a:pt x="9143" y="73025"/>
                </a:moveTo>
                <a:lnTo>
                  <a:pt x="9143" y="77724"/>
                </a:lnTo>
                <a:lnTo>
                  <a:pt x="10667" y="77724"/>
                </a:lnTo>
                <a:lnTo>
                  <a:pt x="12191" y="76200"/>
                </a:lnTo>
                <a:lnTo>
                  <a:pt x="10667" y="76200"/>
                </a:lnTo>
                <a:lnTo>
                  <a:pt x="9143" y="73025"/>
                </a:lnTo>
                <a:close/>
              </a:path>
              <a:path w="3156584" h="83820">
                <a:moveTo>
                  <a:pt x="12191" y="76200"/>
                </a:moveTo>
                <a:lnTo>
                  <a:pt x="10667" y="77724"/>
                </a:lnTo>
                <a:lnTo>
                  <a:pt x="12191" y="77724"/>
                </a:lnTo>
                <a:lnTo>
                  <a:pt x="12191" y="76200"/>
                </a:lnTo>
                <a:close/>
              </a:path>
              <a:path w="3156584" h="83820">
                <a:moveTo>
                  <a:pt x="13165" y="75226"/>
                </a:moveTo>
                <a:lnTo>
                  <a:pt x="12191" y="76200"/>
                </a:lnTo>
                <a:lnTo>
                  <a:pt x="12191" y="77724"/>
                </a:lnTo>
                <a:lnTo>
                  <a:pt x="13440" y="76475"/>
                </a:lnTo>
                <a:lnTo>
                  <a:pt x="13165" y="75226"/>
                </a:lnTo>
                <a:close/>
              </a:path>
              <a:path w="3156584" h="83820">
                <a:moveTo>
                  <a:pt x="13440" y="76475"/>
                </a:moveTo>
                <a:lnTo>
                  <a:pt x="12191" y="77724"/>
                </a:lnTo>
                <a:lnTo>
                  <a:pt x="13715" y="77724"/>
                </a:lnTo>
                <a:lnTo>
                  <a:pt x="13440" y="76475"/>
                </a:lnTo>
                <a:close/>
              </a:path>
              <a:path w="3156584" h="83820">
                <a:moveTo>
                  <a:pt x="14493" y="75422"/>
                </a:moveTo>
                <a:lnTo>
                  <a:pt x="13440" y="76475"/>
                </a:lnTo>
                <a:lnTo>
                  <a:pt x="13715" y="77724"/>
                </a:lnTo>
                <a:lnTo>
                  <a:pt x="16763" y="76200"/>
                </a:lnTo>
                <a:lnTo>
                  <a:pt x="15239" y="76200"/>
                </a:lnTo>
                <a:lnTo>
                  <a:pt x="14493" y="75422"/>
                </a:lnTo>
                <a:close/>
              </a:path>
              <a:path w="3156584" h="83820">
                <a:moveTo>
                  <a:pt x="16763" y="63881"/>
                </a:moveTo>
                <a:lnTo>
                  <a:pt x="16700" y="70040"/>
                </a:lnTo>
                <a:lnTo>
                  <a:pt x="15875" y="70866"/>
                </a:lnTo>
                <a:lnTo>
                  <a:pt x="15748" y="71585"/>
                </a:lnTo>
                <a:lnTo>
                  <a:pt x="16763" y="76200"/>
                </a:lnTo>
                <a:lnTo>
                  <a:pt x="13715" y="77724"/>
                </a:lnTo>
                <a:lnTo>
                  <a:pt x="16763" y="77724"/>
                </a:lnTo>
                <a:lnTo>
                  <a:pt x="19812" y="74675"/>
                </a:lnTo>
                <a:lnTo>
                  <a:pt x="19751" y="73025"/>
                </a:lnTo>
                <a:lnTo>
                  <a:pt x="18369" y="71585"/>
                </a:lnTo>
                <a:lnTo>
                  <a:pt x="18287" y="66971"/>
                </a:lnTo>
                <a:lnTo>
                  <a:pt x="17531" y="64680"/>
                </a:lnTo>
                <a:lnTo>
                  <a:pt x="16763" y="63881"/>
                </a:lnTo>
                <a:close/>
              </a:path>
              <a:path w="3156584" h="83820">
                <a:moveTo>
                  <a:pt x="461390" y="77136"/>
                </a:moveTo>
                <a:lnTo>
                  <a:pt x="461771" y="77724"/>
                </a:lnTo>
                <a:lnTo>
                  <a:pt x="464819" y="77724"/>
                </a:lnTo>
                <a:lnTo>
                  <a:pt x="461390" y="77136"/>
                </a:lnTo>
                <a:close/>
              </a:path>
              <a:path w="3156584" h="83820">
                <a:moveTo>
                  <a:pt x="466343" y="62356"/>
                </a:moveTo>
                <a:lnTo>
                  <a:pt x="461771" y="62356"/>
                </a:lnTo>
                <a:lnTo>
                  <a:pt x="458784" y="65468"/>
                </a:lnTo>
                <a:lnTo>
                  <a:pt x="458765" y="73088"/>
                </a:lnTo>
                <a:lnTo>
                  <a:pt x="461390" y="77136"/>
                </a:lnTo>
                <a:lnTo>
                  <a:pt x="464819" y="77724"/>
                </a:lnTo>
                <a:lnTo>
                  <a:pt x="466261" y="70456"/>
                </a:lnTo>
                <a:lnTo>
                  <a:pt x="466343" y="62356"/>
                </a:lnTo>
                <a:close/>
              </a:path>
              <a:path w="3156584" h="83820">
                <a:moveTo>
                  <a:pt x="466343" y="70040"/>
                </a:moveTo>
                <a:lnTo>
                  <a:pt x="464819" y="77724"/>
                </a:lnTo>
                <a:lnTo>
                  <a:pt x="466343" y="77724"/>
                </a:lnTo>
                <a:lnTo>
                  <a:pt x="466343" y="70040"/>
                </a:lnTo>
                <a:close/>
              </a:path>
              <a:path w="3156584" h="83820">
                <a:moveTo>
                  <a:pt x="493775" y="62356"/>
                </a:moveTo>
                <a:lnTo>
                  <a:pt x="470915" y="62356"/>
                </a:lnTo>
                <a:lnTo>
                  <a:pt x="473903" y="65468"/>
                </a:lnTo>
                <a:lnTo>
                  <a:pt x="473922" y="73088"/>
                </a:lnTo>
                <a:lnTo>
                  <a:pt x="470915" y="77724"/>
                </a:lnTo>
                <a:lnTo>
                  <a:pt x="492339" y="77724"/>
                </a:lnTo>
                <a:lnTo>
                  <a:pt x="489203" y="74675"/>
                </a:lnTo>
                <a:lnTo>
                  <a:pt x="489295" y="65468"/>
                </a:lnTo>
                <a:lnTo>
                  <a:pt x="493775" y="62356"/>
                </a:lnTo>
                <a:close/>
              </a:path>
              <a:path w="3156584" h="83820">
                <a:moveTo>
                  <a:pt x="444104" y="58506"/>
                </a:moveTo>
                <a:lnTo>
                  <a:pt x="446531" y="60832"/>
                </a:lnTo>
                <a:lnTo>
                  <a:pt x="446489" y="68516"/>
                </a:lnTo>
                <a:lnTo>
                  <a:pt x="443483" y="73025"/>
                </a:lnTo>
                <a:lnTo>
                  <a:pt x="437387" y="73025"/>
                </a:lnTo>
                <a:lnTo>
                  <a:pt x="461390" y="77136"/>
                </a:lnTo>
                <a:lnTo>
                  <a:pt x="458723" y="73025"/>
                </a:lnTo>
                <a:lnTo>
                  <a:pt x="438911" y="73025"/>
                </a:lnTo>
                <a:lnTo>
                  <a:pt x="437419" y="72867"/>
                </a:lnTo>
                <a:lnTo>
                  <a:pt x="458723" y="72867"/>
                </a:lnTo>
                <a:lnTo>
                  <a:pt x="458784" y="65468"/>
                </a:lnTo>
                <a:lnTo>
                  <a:pt x="461771" y="62356"/>
                </a:lnTo>
                <a:lnTo>
                  <a:pt x="467867" y="62356"/>
                </a:lnTo>
                <a:lnTo>
                  <a:pt x="444104" y="58506"/>
                </a:lnTo>
                <a:close/>
              </a:path>
              <a:path w="3156584" h="83820">
                <a:moveTo>
                  <a:pt x="13715" y="74612"/>
                </a:moveTo>
                <a:lnTo>
                  <a:pt x="13373" y="75018"/>
                </a:lnTo>
                <a:lnTo>
                  <a:pt x="13249" y="75604"/>
                </a:lnTo>
                <a:lnTo>
                  <a:pt x="13440" y="76475"/>
                </a:lnTo>
                <a:lnTo>
                  <a:pt x="14493" y="75422"/>
                </a:lnTo>
                <a:lnTo>
                  <a:pt x="13715" y="74612"/>
                </a:lnTo>
                <a:close/>
              </a:path>
              <a:path w="3156584" h="83820">
                <a:moveTo>
                  <a:pt x="4572" y="64939"/>
                </a:moveTo>
                <a:lnTo>
                  <a:pt x="1645" y="66971"/>
                </a:lnTo>
                <a:lnTo>
                  <a:pt x="1524" y="74675"/>
                </a:lnTo>
                <a:lnTo>
                  <a:pt x="4572" y="76200"/>
                </a:lnTo>
                <a:lnTo>
                  <a:pt x="6096" y="76200"/>
                </a:lnTo>
                <a:lnTo>
                  <a:pt x="6017" y="72867"/>
                </a:lnTo>
                <a:lnTo>
                  <a:pt x="4603" y="70040"/>
                </a:lnTo>
                <a:lnTo>
                  <a:pt x="4538" y="68298"/>
                </a:lnTo>
                <a:lnTo>
                  <a:pt x="3048" y="67056"/>
                </a:lnTo>
                <a:lnTo>
                  <a:pt x="4572" y="65531"/>
                </a:lnTo>
                <a:lnTo>
                  <a:pt x="4572" y="64939"/>
                </a:lnTo>
                <a:close/>
              </a:path>
              <a:path w="3156584" h="83820">
                <a:moveTo>
                  <a:pt x="6096" y="74675"/>
                </a:moveTo>
                <a:lnTo>
                  <a:pt x="6096" y="76200"/>
                </a:lnTo>
                <a:lnTo>
                  <a:pt x="7620" y="76200"/>
                </a:lnTo>
                <a:lnTo>
                  <a:pt x="6096" y="74675"/>
                </a:lnTo>
                <a:close/>
              </a:path>
              <a:path w="3156584" h="83820">
                <a:moveTo>
                  <a:pt x="6096" y="69596"/>
                </a:moveTo>
                <a:lnTo>
                  <a:pt x="6096" y="74675"/>
                </a:lnTo>
                <a:lnTo>
                  <a:pt x="7620" y="76200"/>
                </a:lnTo>
                <a:lnTo>
                  <a:pt x="7543" y="70802"/>
                </a:lnTo>
                <a:lnTo>
                  <a:pt x="6096" y="69596"/>
                </a:lnTo>
                <a:close/>
              </a:path>
              <a:path w="3156584" h="83820">
                <a:moveTo>
                  <a:pt x="9143" y="72135"/>
                </a:moveTo>
                <a:lnTo>
                  <a:pt x="9174" y="73088"/>
                </a:lnTo>
                <a:lnTo>
                  <a:pt x="10667" y="76200"/>
                </a:lnTo>
                <a:lnTo>
                  <a:pt x="12191" y="75437"/>
                </a:lnTo>
                <a:lnTo>
                  <a:pt x="12115" y="74612"/>
                </a:lnTo>
                <a:lnTo>
                  <a:pt x="9143" y="72135"/>
                </a:lnTo>
                <a:close/>
              </a:path>
              <a:path w="3156584" h="83820">
                <a:moveTo>
                  <a:pt x="12191" y="75437"/>
                </a:moveTo>
                <a:lnTo>
                  <a:pt x="10667" y="76200"/>
                </a:lnTo>
                <a:lnTo>
                  <a:pt x="12191" y="76200"/>
                </a:lnTo>
                <a:lnTo>
                  <a:pt x="12191" y="75437"/>
                </a:lnTo>
                <a:close/>
              </a:path>
              <a:path w="3156584" h="83820">
                <a:moveTo>
                  <a:pt x="13111" y="74978"/>
                </a:moveTo>
                <a:lnTo>
                  <a:pt x="12223" y="75422"/>
                </a:lnTo>
                <a:lnTo>
                  <a:pt x="12191" y="76200"/>
                </a:lnTo>
                <a:lnTo>
                  <a:pt x="13165" y="75226"/>
                </a:lnTo>
                <a:lnTo>
                  <a:pt x="13111" y="74978"/>
                </a:lnTo>
                <a:close/>
              </a:path>
              <a:path w="3156584" h="83820">
                <a:moveTo>
                  <a:pt x="15239" y="74675"/>
                </a:moveTo>
                <a:lnTo>
                  <a:pt x="14493" y="75422"/>
                </a:lnTo>
                <a:lnTo>
                  <a:pt x="15239" y="76200"/>
                </a:lnTo>
                <a:lnTo>
                  <a:pt x="15239" y="74675"/>
                </a:lnTo>
                <a:close/>
              </a:path>
              <a:path w="3156584" h="83820">
                <a:moveTo>
                  <a:pt x="15641" y="71099"/>
                </a:moveTo>
                <a:lnTo>
                  <a:pt x="15239" y="71500"/>
                </a:lnTo>
                <a:lnTo>
                  <a:pt x="15239" y="76200"/>
                </a:lnTo>
                <a:lnTo>
                  <a:pt x="16763" y="76200"/>
                </a:lnTo>
                <a:lnTo>
                  <a:pt x="15641" y="71099"/>
                </a:lnTo>
                <a:close/>
              </a:path>
              <a:path w="3156584" h="83820">
                <a:moveTo>
                  <a:pt x="19812" y="74675"/>
                </a:moveTo>
                <a:lnTo>
                  <a:pt x="18287" y="76200"/>
                </a:lnTo>
                <a:lnTo>
                  <a:pt x="19812" y="76200"/>
                </a:lnTo>
                <a:lnTo>
                  <a:pt x="19812" y="74675"/>
                </a:lnTo>
                <a:close/>
              </a:path>
              <a:path w="3156584" h="83820">
                <a:moveTo>
                  <a:pt x="19812" y="73088"/>
                </a:moveTo>
                <a:lnTo>
                  <a:pt x="19812" y="76200"/>
                </a:lnTo>
                <a:lnTo>
                  <a:pt x="20945" y="75018"/>
                </a:lnTo>
                <a:lnTo>
                  <a:pt x="20568" y="73876"/>
                </a:lnTo>
                <a:lnTo>
                  <a:pt x="19812" y="73088"/>
                </a:lnTo>
                <a:close/>
              </a:path>
              <a:path w="3156584" h="83820">
                <a:moveTo>
                  <a:pt x="20945" y="75018"/>
                </a:moveTo>
                <a:lnTo>
                  <a:pt x="19812" y="76200"/>
                </a:lnTo>
                <a:lnTo>
                  <a:pt x="21336" y="76200"/>
                </a:lnTo>
                <a:lnTo>
                  <a:pt x="20945" y="75018"/>
                </a:lnTo>
                <a:close/>
              </a:path>
              <a:path w="3156584" h="83820">
                <a:moveTo>
                  <a:pt x="22860" y="60832"/>
                </a:moveTo>
                <a:lnTo>
                  <a:pt x="20827" y="61340"/>
                </a:lnTo>
                <a:lnTo>
                  <a:pt x="19812" y="62356"/>
                </a:lnTo>
                <a:lnTo>
                  <a:pt x="22799" y="65468"/>
                </a:lnTo>
                <a:lnTo>
                  <a:pt x="22799" y="73088"/>
                </a:lnTo>
                <a:lnTo>
                  <a:pt x="21417" y="74527"/>
                </a:lnTo>
                <a:lnTo>
                  <a:pt x="21336" y="74675"/>
                </a:lnTo>
                <a:lnTo>
                  <a:pt x="20984" y="74978"/>
                </a:lnTo>
                <a:lnTo>
                  <a:pt x="21014" y="75226"/>
                </a:lnTo>
                <a:lnTo>
                  <a:pt x="21336" y="76200"/>
                </a:lnTo>
                <a:lnTo>
                  <a:pt x="23717" y="75604"/>
                </a:lnTo>
                <a:lnTo>
                  <a:pt x="26988" y="73333"/>
                </a:lnTo>
                <a:lnTo>
                  <a:pt x="23513" y="62810"/>
                </a:lnTo>
                <a:lnTo>
                  <a:pt x="22860" y="62356"/>
                </a:lnTo>
                <a:lnTo>
                  <a:pt x="23363" y="62356"/>
                </a:lnTo>
                <a:lnTo>
                  <a:pt x="22860" y="60832"/>
                </a:lnTo>
                <a:close/>
              </a:path>
              <a:path w="3156584" h="83820">
                <a:moveTo>
                  <a:pt x="23717" y="75604"/>
                </a:moveTo>
                <a:lnTo>
                  <a:pt x="21335" y="76200"/>
                </a:lnTo>
                <a:lnTo>
                  <a:pt x="22859" y="76200"/>
                </a:lnTo>
                <a:lnTo>
                  <a:pt x="23717" y="75604"/>
                </a:lnTo>
                <a:close/>
              </a:path>
              <a:path w="3156584" h="83820">
                <a:moveTo>
                  <a:pt x="26988" y="73333"/>
                </a:moveTo>
                <a:lnTo>
                  <a:pt x="23717" y="75604"/>
                </a:lnTo>
                <a:lnTo>
                  <a:pt x="27431" y="74675"/>
                </a:lnTo>
                <a:lnTo>
                  <a:pt x="26988" y="73333"/>
                </a:lnTo>
                <a:close/>
              </a:path>
              <a:path w="3156584" h="83820">
                <a:moveTo>
                  <a:pt x="12720" y="73575"/>
                </a:moveTo>
                <a:lnTo>
                  <a:pt x="12263" y="74527"/>
                </a:lnTo>
                <a:lnTo>
                  <a:pt x="12191" y="75437"/>
                </a:lnTo>
                <a:lnTo>
                  <a:pt x="13030" y="75018"/>
                </a:lnTo>
                <a:lnTo>
                  <a:pt x="12934" y="74174"/>
                </a:lnTo>
                <a:lnTo>
                  <a:pt x="12826" y="73686"/>
                </a:lnTo>
                <a:close/>
              </a:path>
              <a:path w="3156584" h="83820">
                <a:moveTo>
                  <a:pt x="15239" y="71500"/>
                </a:moveTo>
                <a:lnTo>
                  <a:pt x="13873" y="72867"/>
                </a:lnTo>
                <a:lnTo>
                  <a:pt x="13776" y="74675"/>
                </a:lnTo>
                <a:lnTo>
                  <a:pt x="14493" y="75422"/>
                </a:lnTo>
                <a:lnTo>
                  <a:pt x="15239" y="74675"/>
                </a:lnTo>
                <a:lnTo>
                  <a:pt x="15239" y="71500"/>
                </a:lnTo>
                <a:close/>
              </a:path>
              <a:path w="3156584" h="83820">
                <a:moveTo>
                  <a:pt x="13715" y="74675"/>
                </a:moveTo>
                <a:lnTo>
                  <a:pt x="13111" y="74978"/>
                </a:lnTo>
                <a:lnTo>
                  <a:pt x="13165" y="75226"/>
                </a:lnTo>
                <a:lnTo>
                  <a:pt x="13715" y="74675"/>
                </a:lnTo>
                <a:close/>
              </a:path>
              <a:path w="3156584" h="83820">
                <a:moveTo>
                  <a:pt x="20568" y="73876"/>
                </a:moveTo>
                <a:lnTo>
                  <a:pt x="20945" y="75018"/>
                </a:lnTo>
                <a:lnTo>
                  <a:pt x="21275" y="74675"/>
                </a:lnTo>
                <a:lnTo>
                  <a:pt x="21193" y="74527"/>
                </a:lnTo>
                <a:lnTo>
                  <a:pt x="20568" y="73876"/>
                </a:lnTo>
                <a:close/>
              </a:path>
              <a:path w="3156584" h="83820">
                <a:moveTo>
                  <a:pt x="12826" y="73686"/>
                </a:moveTo>
                <a:lnTo>
                  <a:pt x="13111" y="74978"/>
                </a:lnTo>
                <a:lnTo>
                  <a:pt x="13715" y="74675"/>
                </a:lnTo>
                <a:lnTo>
                  <a:pt x="13634" y="74527"/>
                </a:lnTo>
                <a:lnTo>
                  <a:pt x="12826" y="73686"/>
                </a:lnTo>
                <a:close/>
              </a:path>
              <a:path w="3156584" h="83820">
                <a:moveTo>
                  <a:pt x="9143" y="68516"/>
                </a:moveTo>
                <a:lnTo>
                  <a:pt x="9143" y="72135"/>
                </a:lnTo>
                <a:lnTo>
                  <a:pt x="12191" y="74675"/>
                </a:lnTo>
                <a:lnTo>
                  <a:pt x="12115" y="70456"/>
                </a:lnTo>
                <a:lnTo>
                  <a:pt x="9143" y="68516"/>
                </a:lnTo>
                <a:close/>
              </a:path>
              <a:path w="3156584" h="83820">
                <a:moveTo>
                  <a:pt x="12191" y="73025"/>
                </a:moveTo>
                <a:lnTo>
                  <a:pt x="12191" y="74675"/>
                </a:lnTo>
                <a:lnTo>
                  <a:pt x="12666" y="73686"/>
                </a:lnTo>
                <a:lnTo>
                  <a:pt x="12607" y="73457"/>
                </a:lnTo>
                <a:lnTo>
                  <a:pt x="12191" y="73025"/>
                </a:lnTo>
                <a:close/>
              </a:path>
              <a:path w="3156584" h="83820">
                <a:moveTo>
                  <a:pt x="21305" y="74644"/>
                </a:moveTo>
                <a:close/>
              </a:path>
              <a:path w="3156584" h="83820">
                <a:moveTo>
                  <a:pt x="27431" y="71500"/>
                </a:moveTo>
                <a:lnTo>
                  <a:pt x="27340" y="73088"/>
                </a:lnTo>
                <a:lnTo>
                  <a:pt x="26988" y="73333"/>
                </a:lnTo>
                <a:lnTo>
                  <a:pt x="27431" y="74675"/>
                </a:lnTo>
                <a:lnTo>
                  <a:pt x="29356" y="74259"/>
                </a:lnTo>
                <a:lnTo>
                  <a:pt x="30540" y="73025"/>
                </a:lnTo>
                <a:lnTo>
                  <a:pt x="28955" y="73025"/>
                </a:lnTo>
                <a:lnTo>
                  <a:pt x="27431" y="71500"/>
                </a:lnTo>
                <a:close/>
              </a:path>
              <a:path w="3156584" h="83820">
                <a:moveTo>
                  <a:pt x="29356" y="74259"/>
                </a:moveTo>
                <a:lnTo>
                  <a:pt x="27431" y="74675"/>
                </a:lnTo>
                <a:lnTo>
                  <a:pt x="28955" y="74675"/>
                </a:lnTo>
                <a:lnTo>
                  <a:pt x="29356" y="74259"/>
                </a:lnTo>
                <a:close/>
              </a:path>
              <a:path w="3156584" h="83820">
                <a:moveTo>
                  <a:pt x="742187" y="59309"/>
                </a:moveTo>
                <a:lnTo>
                  <a:pt x="738801" y="59647"/>
                </a:lnTo>
                <a:lnTo>
                  <a:pt x="736091" y="62356"/>
                </a:lnTo>
                <a:lnTo>
                  <a:pt x="736173" y="71585"/>
                </a:lnTo>
                <a:lnTo>
                  <a:pt x="739139" y="74675"/>
                </a:lnTo>
                <a:lnTo>
                  <a:pt x="743711" y="74675"/>
                </a:lnTo>
                <a:lnTo>
                  <a:pt x="742187" y="59309"/>
                </a:lnTo>
                <a:close/>
              </a:path>
              <a:path w="3156584" h="83820">
                <a:moveTo>
                  <a:pt x="742187" y="59309"/>
                </a:moveTo>
                <a:lnTo>
                  <a:pt x="743711" y="74675"/>
                </a:lnTo>
                <a:lnTo>
                  <a:pt x="745206" y="74527"/>
                </a:lnTo>
                <a:lnTo>
                  <a:pt x="742187" y="59309"/>
                </a:lnTo>
                <a:close/>
              </a:path>
              <a:path w="3156584" h="83820">
                <a:moveTo>
                  <a:pt x="745206" y="74527"/>
                </a:moveTo>
                <a:lnTo>
                  <a:pt x="743711" y="74675"/>
                </a:lnTo>
                <a:lnTo>
                  <a:pt x="745235" y="74675"/>
                </a:lnTo>
                <a:lnTo>
                  <a:pt x="745206" y="74527"/>
                </a:lnTo>
                <a:close/>
              </a:path>
              <a:path w="3156584" h="83820">
                <a:moveTo>
                  <a:pt x="748765" y="74174"/>
                </a:moveTo>
                <a:lnTo>
                  <a:pt x="745206" y="74527"/>
                </a:lnTo>
                <a:lnTo>
                  <a:pt x="745235" y="74675"/>
                </a:lnTo>
                <a:lnTo>
                  <a:pt x="748283" y="74675"/>
                </a:lnTo>
                <a:lnTo>
                  <a:pt x="748765" y="74174"/>
                </a:lnTo>
                <a:close/>
              </a:path>
              <a:path w="3156584" h="83820">
                <a:moveTo>
                  <a:pt x="19812" y="62356"/>
                </a:moveTo>
                <a:lnTo>
                  <a:pt x="19812" y="71585"/>
                </a:lnTo>
                <a:lnTo>
                  <a:pt x="20568" y="73876"/>
                </a:lnTo>
                <a:lnTo>
                  <a:pt x="21305" y="74644"/>
                </a:lnTo>
                <a:lnTo>
                  <a:pt x="22799" y="73088"/>
                </a:lnTo>
                <a:lnTo>
                  <a:pt x="22799" y="65468"/>
                </a:lnTo>
                <a:lnTo>
                  <a:pt x="19812" y="62356"/>
                </a:lnTo>
                <a:close/>
              </a:path>
              <a:path w="3156584" h="83820">
                <a:moveTo>
                  <a:pt x="13715" y="71500"/>
                </a:moveTo>
                <a:lnTo>
                  <a:pt x="12953" y="73088"/>
                </a:lnTo>
                <a:lnTo>
                  <a:pt x="12826" y="73686"/>
                </a:lnTo>
                <a:lnTo>
                  <a:pt x="13715" y="74612"/>
                </a:lnTo>
                <a:lnTo>
                  <a:pt x="13715" y="71500"/>
                </a:lnTo>
                <a:close/>
              </a:path>
              <a:path w="3156584" h="83820">
                <a:moveTo>
                  <a:pt x="769138" y="56849"/>
                </a:moveTo>
                <a:lnTo>
                  <a:pt x="742187" y="59309"/>
                </a:lnTo>
                <a:lnTo>
                  <a:pt x="745206" y="74527"/>
                </a:lnTo>
                <a:lnTo>
                  <a:pt x="748765" y="74174"/>
                </a:lnTo>
                <a:lnTo>
                  <a:pt x="751250" y="71585"/>
                </a:lnTo>
                <a:lnTo>
                  <a:pt x="751331" y="62356"/>
                </a:lnTo>
                <a:lnTo>
                  <a:pt x="748283" y="59309"/>
                </a:lnTo>
                <a:lnTo>
                  <a:pt x="766571" y="59309"/>
                </a:lnTo>
                <a:lnTo>
                  <a:pt x="769138" y="56849"/>
                </a:lnTo>
                <a:close/>
              </a:path>
              <a:path w="3156584" h="83820">
                <a:moveTo>
                  <a:pt x="32003" y="63881"/>
                </a:moveTo>
                <a:lnTo>
                  <a:pt x="31922" y="71585"/>
                </a:lnTo>
                <a:lnTo>
                  <a:pt x="29356" y="74259"/>
                </a:lnTo>
                <a:lnTo>
                  <a:pt x="35051" y="73025"/>
                </a:lnTo>
                <a:lnTo>
                  <a:pt x="32003" y="73025"/>
                </a:lnTo>
                <a:lnTo>
                  <a:pt x="32765" y="66167"/>
                </a:lnTo>
                <a:lnTo>
                  <a:pt x="32003" y="63881"/>
                </a:lnTo>
                <a:close/>
              </a:path>
              <a:path w="3156584" h="83820">
                <a:moveTo>
                  <a:pt x="766571" y="59309"/>
                </a:moveTo>
                <a:lnTo>
                  <a:pt x="748283" y="59309"/>
                </a:lnTo>
                <a:lnTo>
                  <a:pt x="751331" y="62356"/>
                </a:lnTo>
                <a:lnTo>
                  <a:pt x="751250" y="71585"/>
                </a:lnTo>
                <a:lnTo>
                  <a:pt x="748765" y="74174"/>
                </a:lnTo>
                <a:lnTo>
                  <a:pt x="775715" y="71500"/>
                </a:lnTo>
                <a:lnTo>
                  <a:pt x="769619" y="71500"/>
                </a:lnTo>
                <a:lnTo>
                  <a:pt x="766635" y="68516"/>
                </a:lnTo>
                <a:lnTo>
                  <a:pt x="766571" y="59309"/>
                </a:lnTo>
                <a:close/>
              </a:path>
              <a:path w="3156584" h="83820">
                <a:moveTo>
                  <a:pt x="19812" y="71585"/>
                </a:moveTo>
                <a:lnTo>
                  <a:pt x="19812" y="73088"/>
                </a:lnTo>
                <a:lnTo>
                  <a:pt x="20568" y="73876"/>
                </a:lnTo>
                <a:lnTo>
                  <a:pt x="19812" y="71585"/>
                </a:lnTo>
                <a:close/>
              </a:path>
              <a:path w="3156584" h="83820">
                <a:moveTo>
                  <a:pt x="12191" y="70802"/>
                </a:moveTo>
                <a:lnTo>
                  <a:pt x="12252" y="73088"/>
                </a:lnTo>
                <a:lnTo>
                  <a:pt x="12720" y="73575"/>
                </a:lnTo>
                <a:lnTo>
                  <a:pt x="12606" y="72686"/>
                </a:lnTo>
                <a:lnTo>
                  <a:pt x="12191" y="70802"/>
                </a:lnTo>
                <a:close/>
              </a:path>
              <a:path w="3156584" h="83820">
                <a:moveTo>
                  <a:pt x="12191" y="70506"/>
                </a:moveTo>
                <a:lnTo>
                  <a:pt x="12257" y="71099"/>
                </a:lnTo>
                <a:lnTo>
                  <a:pt x="12776" y="73457"/>
                </a:lnTo>
                <a:lnTo>
                  <a:pt x="13715" y="71500"/>
                </a:lnTo>
                <a:lnTo>
                  <a:pt x="12191" y="70506"/>
                </a:lnTo>
                <a:close/>
              </a:path>
              <a:path w="3156584" h="83820">
                <a:moveTo>
                  <a:pt x="23513" y="62810"/>
                </a:moveTo>
                <a:lnTo>
                  <a:pt x="26988" y="73333"/>
                </a:lnTo>
                <a:lnTo>
                  <a:pt x="27340" y="73088"/>
                </a:lnTo>
                <a:lnTo>
                  <a:pt x="27431" y="71500"/>
                </a:lnTo>
                <a:lnTo>
                  <a:pt x="25971" y="70040"/>
                </a:lnTo>
                <a:lnTo>
                  <a:pt x="25908" y="64473"/>
                </a:lnTo>
                <a:lnTo>
                  <a:pt x="23513" y="62810"/>
                </a:lnTo>
                <a:close/>
              </a:path>
              <a:path w="3156584" h="83820">
                <a:moveTo>
                  <a:pt x="18287" y="66971"/>
                </a:moveTo>
                <a:lnTo>
                  <a:pt x="18369" y="71585"/>
                </a:lnTo>
                <a:lnTo>
                  <a:pt x="19812" y="73088"/>
                </a:lnTo>
                <a:lnTo>
                  <a:pt x="19688" y="71210"/>
                </a:lnTo>
                <a:lnTo>
                  <a:pt x="18287" y="66971"/>
                </a:lnTo>
                <a:close/>
              </a:path>
              <a:path w="3156584" h="83820">
                <a:moveTo>
                  <a:pt x="4572" y="68325"/>
                </a:moveTo>
                <a:lnTo>
                  <a:pt x="4603" y="70040"/>
                </a:lnTo>
                <a:lnTo>
                  <a:pt x="6096" y="73025"/>
                </a:lnTo>
                <a:lnTo>
                  <a:pt x="6096" y="69596"/>
                </a:lnTo>
                <a:lnTo>
                  <a:pt x="4572" y="68325"/>
                </a:lnTo>
                <a:close/>
              </a:path>
              <a:path w="3156584" h="83820">
                <a:moveTo>
                  <a:pt x="12984" y="64706"/>
                </a:moveTo>
                <a:lnTo>
                  <a:pt x="12252" y="65468"/>
                </a:lnTo>
                <a:lnTo>
                  <a:pt x="13634" y="66971"/>
                </a:lnTo>
                <a:lnTo>
                  <a:pt x="13715" y="73025"/>
                </a:lnTo>
                <a:lnTo>
                  <a:pt x="15155" y="71585"/>
                </a:lnTo>
                <a:lnTo>
                  <a:pt x="15239" y="69278"/>
                </a:lnTo>
                <a:lnTo>
                  <a:pt x="14604" y="66394"/>
                </a:lnTo>
                <a:lnTo>
                  <a:pt x="12984" y="64706"/>
                </a:lnTo>
                <a:close/>
              </a:path>
              <a:path w="3156584" h="83820">
                <a:moveTo>
                  <a:pt x="30479" y="59309"/>
                </a:moveTo>
                <a:lnTo>
                  <a:pt x="28575" y="59690"/>
                </a:lnTo>
                <a:lnTo>
                  <a:pt x="25908" y="62356"/>
                </a:lnTo>
                <a:lnTo>
                  <a:pt x="25908" y="64473"/>
                </a:lnTo>
                <a:lnTo>
                  <a:pt x="27431" y="65531"/>
                </a:lnTo>
                <a:lnTo>
                  <a:pt x="27516" y="71585"/>
                </a:lnTo>
                <a:lnTo>
                  <a:pt x="28955" y="73025"/>
                </a:lnTo>
                <a:lnTo>
                  <a:pt x="30540" y="73025"/>
                </a:lnTo>
                <a:lnTo>
                  <a:pt x="31922" y="71585"/>
                </a:lnTo>
                <a:lnTo>
                  <a:pt x="32003" y="63881"/>
                </a:lnTo>
                <a:lnTo>
                  <a:pt x="28955" y="60832"/>
                </a:lnTo>
                <a:lnTo>
                  <a:pt x="30987" y="60832"/>
                </a:lnTo>
                <a:lnTo>
                  <a:pt x="30479" y="59309"/>
                </a:lnTo>
                <a:close/>
              </a:path>
              <a:path w="3156584" h="83820">
                <a:moveTo>
                  <a:pt x="32765" y="66167"/>
                </a:moveTo>
                <a:lnTo>
                  <a:pt x="32003" y="73025"/>
                </a:lnTo>
                <a:lnTo>
                  <a:pt x="35051" y="73025"/>
                </a:lnTo>
                <a:lnTo>
                  <a:pt x="34289" y="70738"/>
                </a:lnTo>
                <a:lnTo>
                  <a:pt x="33591" y="70040"/>
                </a:lnTo>
                <a:lnTo>
                  <a:pt x="33476" y="68298"/>
                </a:lnTo>
                <a:lnTo>
                  <a:pt x="32765" y="66167"/>
                </a:lnTo>
                <a:close/>
              </a:path>
              <a:path w="3156584" h="83820">
                <a:moveTo>
                  <a:pt x="34289" y="70738"/>
                </a:moveTo>
                <a:lnTo>
                  <a:pt x="35051" y="73025"/>
                </a:lnTo>
                <a:lnTo>
                  <a:pt x="36575" y="73025"/>
                </a:lnTo>
                <a:lnTo>
                  <a:pt x="34289" y="70738"/>
                </a:lnTo>
                <a:close/>
              </a:path>
              <a:path w="3156584" h="83820">
                <a:moveTo>
                  <a:pt x="36575" y="59309"/>
                </a:moveTo>
                <a:lnTo>
                  <a:pt x="33527" y="62356"/>
                </a:lnTo>
                <a:lnTo>
                  <a:pt x="33549" y="68516"/>
                </a:lnTo>
                <a:lnTo>
                  <a:pt x="34289" y="70738"/>
                </a:lnTo>
                <a:lnTo>
                  <a:pt x="36575" y="73025"/>
                </a:lnTo>
                <a:lnTo>
                  <a:pt x="39560" y="70040"/>
                </a:lnTo>
                <a:lnTo>
                  <a:pt x="39624" y="62356"/>
                </a:lnTo>
                <a:lnTo>
                  <a:pt x="36575" y="59309"/>
                </a:lnTo>
                <a:close/>
              </a:path>
              <a:path w="3156584" h="83820">
                <a:moveTo>
                  <a:pt x="41148" y="59309"/>
                </a:moveTo>
                <a:lnTo>
                  <a:pt x="36575" y="59309"/>
                </a:lnTo>
                <a:lnTo>
                  <a:pt x="39624" y="62356"/>
                </a:lnTo>
                <a:lnTo>
                  <a:pt x="39560" y="70040"/>
                </a:lnTo>
                <a:lnTo>
                  <a:pt x="36575" y="73025"/>
                </a:lnTo>
                <a:lnTo>
                  <a:pt x="41148" y="73025"/>
                </a:lnTo>
                <a:lnTo>
                  <a:pt x="41148" y="59309"/>
                </a:lnTo>
                <a:close/>
              </a:path>
              <a:path w="3156584" h="83820">
                <a:moveTo>
                  <a:pt x="45720" y="59309"/>
                </a:moveTo>
                <a:lnTo>
                  <a:pt x="41148" y="59309"/>
                </a:lnTo>
                <a:lnTo>
                  <a:pt x="41148" y="73025"/>
                </a:lnTo>
                <a:lnTo>
                  <a:pt x="45720" y="73025"/>
                </a:lnTo>
                <a:lnTo>
                  <a:pt x="46329" y="72415"/>
                </a:lnTo>
                <a:lnTo>
                  <a:pt x="42767" y="70040"/>
                </a:lnTo>
                <a:lnTo>
                  <a:pt x="42672" y="62356"/>
                </a:lnTo>
                <a:lnTo>
                  <a:pt x="46329" y="59918"/>
                </a:lnTo>
                <a:lnTo>
                  <a:pt x="45720" y="59309"/>
                </a:lnTo>
                <a:close/>
              </a:path>
              <a:path w="3156584" h="83820">
                <a:moveTo>
                  <a:pt x="46329" y="72415"/>
                </a:moveTo>
                <a:lnTo>
                  <a:pt x="45720" y="73025"/>
                </a:lnTo>
                <a:lnTo>
                  <a:pt x="47243" y="73025"/>
                </a:lnTo>
                <a:lnTo>
                  <a:pt x="46329" y="72415"/>
                </a:lnTo>
                <a:close/>
              </a:path>
              <a:path w="3156584" h="83820">
                <a:moveTo>
                  <a:pt x="50291" y="59309"/>
                </a:moveTo>
                <a:lnTo>
                  <a:pt x="47243" y="59309"/>
                </a:lnTo>
                <a:lnTo>
                  <a:pt x="46329" y="59918"/>
                </a:lnTo>
                <a:lnTo>
                  <a:pt x="48767" y="62356"/>
                </a:lnTo>
                <a:lnTo>
                  <a:pt x="48704" y="70040"/>
                </a:lnTo>
                <a:lnTo>
                  <a:pt x="46329" y="72415"/>
                </a:lnTo>
                <a:lnTo>
                  <a:pt x="47243" y="73025"/>
                </a:lnTo>
                <a:lnTo>
                  <a:pt x="50291" y="73025"/>
                </a:lnTo>
                <a:lnTo>
                  <a:pt x="50291" y="59309"/>
                </a:lnTo>
                <a:close/>
              </a:path>
              <a:path w="3156584" h="83820">
                <a:moveTo>
                  <a:pt x="50291" y="59309"/>
                </a:moveTo>
                <a:lnTo>
                  <a:pt x="50291" y="73025"/>
                </a:lnTo>
                <a:lnTo>
                  <a:pt x="51815" y="73025"/>
                </a:lnTo>
                <a:lnTo>
                  <a:pt x="50291" y="59309"/>
                </a:lnTo>
                <a:close/>
              </a:path>
              <a:path w="3156584" h="83820">
                <a:moveTo>
                  <a:pt x="60731" y="58245"/>
                </a:moveTo>
                <a:lnTo>
                  <a:pt x="50291" y="59309"/>
                </a:lnTo>
                <a:lnTo>
                  <a:pt x="51815" y="73025"/>
                </a:lnTo>
                <a:lnTo>
                  <a:pt x="54863" y="73025"/>
                </a:lnTo>
                <a:lnTo>
                  <a:pt x="57848" y="70040"/>
                </a:lnTo>
                <a:lnTo>
                  <a:pt x="57912" y="62356"/>
                </a:lnTo>
                <a:lnTo>
                  <a:pt x="54863" y="59309"/>
                </a:lnTo>
                <a:lnTo>
                  <a:pt x="60002" y="59309"/>
                </a:lnTo>
                <a:lnTo>
                  <a:pt x="60731" y="58245"/>
                </a:lnTo>
                <a:close/>
              </a:path>
              <a:path w="3156584" h="83820">
                <a:moveTo>
                  <a:pt x="57912" y="69976"/>
                </a:moveTo>
                <a:lnTo>
                  <a:pt x="54863" y="73025"/>
                </a:lnTo>
                <a:lnTo>
                  <a:pt x="60960" y="73025"/>
                </a:lnTo>
                <a:lnTo>
                  <a:pt x="57912" y="69976"/>
                </a:lnTo>
                <a:close/>
              </a:path>
              <a:path w="3156584" h="83820">
                <a:moveTo>
                  <a:pt x="64008" y="57912"/>
                </a:moveTo>
                <a:lnTo>
                  <a:pt x="60731" y="58245"/>
                </a:lnTo>
                <a:lnTo>
                  <a:pt x="57912" y="62356"/>
                </a:lnTo>
                <a:lnTo>
                  <a:pt x="57975" y="70040"/>
                </a:lnTo>
                <a:lnTo>
                  <a:pt x="60960" y="73025"/>
                </a:lnTo>
                <a:lnTo>
                  <a:pt x="64008" y="73025"/>
                </a:lnTo>
                <a:lnTo>
                  <a:pt x="64008" y="57912"/>
                </a:lnTo>
                <a:close/>
              </a:path>
              <a:path w="3156584" h="83820">
                <a:moveTo>
                  <a:pt x="64008" y="57912"/>
                </a:moveTo>
                <a:lnTo>
                  <a:pt x="64008" y="73025"/>
                </a:lnTo>
                <a:lnTo>
                  <a:pt x="65531" y="73025"/>
                </a:lnTo>
                <a:lnTo>
                  <a:pt x="64008" y="57912"/>
                </a:lnTo>
                <a:close/>
              </a:path>
              <a:path w="3156584" h="83820">
                <a:moveTo>
                  <a:pt x="68579" y="57912"/>
                </a:moveTo>
                <a:lnTo>
                  <a:pt x="64008" y="57912"/>
                </a:lnTo>
                <a:lnTo>
                  <a:pt x="65531" y="73025"/>
                </a:lnTo>
                <a:lnTo>
                  <a:pt x="68579" y="73025"/>
                </a:lnTo>
                <a:lnTo>
                  <a:pt x="71564" y="70040"/>
                </a:lnTo>
                <a:lnTo>
                  <a:pt x="71627" y="62356"/>
                </a:lnTo>
                <a:lnTo>
                  <a:pt x="68579" y="57912"/>
                </a:lnTo>
                <a:close/>
              </a:path>
              <a:path w="3156584" h="83820">
                <a:moveTo>
                  <a:pt x="71627" y="69976"/>
                </a:moveTo>
                <a:lnTo>
                  <a:pt x="68579" y="73025"/>
                </a:lnTo>
                <a:lnTo>
                  <a:pt x="74675" y="73025"/>
                </a:lnTo>
                <a:lnTo>
                  <a:pt x="71627" y="69976"/>
                </a:lnTo>
                <a:close/>
              </a:path>
              <a:path w="3156584" h="83820">
                <a:moveTo>
                  <a:pt x="77724" y="57912"/>
                </a:moveTo>
                <a:lnTo>
                  <a:pt x="74675" y="57912"/>
                </a:lnTo>
                <a:lnTo>
                  <a:pt x="71627" y="62356"/>
                </a:lnTo>
                <a:lnTo>
                  <a:pt x="71691" y="70040"/>
                </a:lnTo>
                <a:lnTo>
                  <a:pt x="74675" y="73025"/>
                </a:lnTo>
                <a:lnTo>
                  <a:pt x="77724" y="73025"/>
                </a:lnTo>
                <a:lnTo>
                  <a:pt x="77724" y="57912"/>
                </a:lnTo>
                <a:close/>
              </a:path>
              <a:path w="3156584" h="83820">
                <a:moveTo>
                  <a:pt x="82296" y="57912"/>
                </a:moveTo>
                <a:lnTo>
                  <a:pt x="77724" y="57912"/>
                </a:lnTo>
                <a:lnTo>
                  <a:pt x="77724" y="73025"/>
                </a:lnTo>
                <a:lnTo>
                  <a:pt x="82296" y="73025"/>
                </a:lnTo>
                <a:lnTo>
                  <a:pt x="85280" y="70040"/>
                </a:lnTo>
                <a:lnTo>
                  <a:pt x="85343" y="62356"/>
                </a:lnTo>
                <a:lnTo>
                  <a:pt x="82296" y="57912"/>
                </a:lnTo>
                <a:close/>
              </a:path>
              <a:path w="3156584" h="83820">
                <a:moveTo>
                  <a:pt x="85343" y="69976"/>
                </a:moveTo>
                <a:lnTo>
                  <a:pt x="82296" y="73025"/>
                </a:lnTo>
                <a:lnTo>
                  <a:pt x="89915" y="73025"/>
                </a:lnTo>
                <a:lnTo>
                  <a:pt x="85343" y="69976"/>
                </a:lnTo>
                <a:close/>
              </a:path>
              <a:path w="3156584" h="83820">
                <a:moveTo>
                  <a:pt x="92963" y="57912"/>
                </a:moveTo>
                <a:lnTo>
                  <a:pt x="89915" y="57912"/>
                </a:lnTo>
                <a:lnTo>
                  <a:pt x="85343" y="62356"/>
                </a:lnTo>
                <a:lnTo>
                  <a:pt x="85439" y="70040"/>
                </a:lnTo>
                <a:lnTo>
                  <a:pt x="89915" y="73025"/>
                </a:lnTo>
                <a:lnTo>
                  <a:pt x="92963" y="73025"/>
                </a:lnTo>
                <a:lnTo>
                  <a:pt x="92963" y="57912"/>
                </a:lnTo>
                <a:close/>
              </a:path>
              <a:path w="3156584" h="83820">
                <a:moveTo>
                  <a:pt x="92963" y="57912"/>
                </a:moveTo>
                <a:lnTo>
                  <a:pt x="92963" y="73025"/>
                </a:lnTo>
                <a:lnTo>
                  <a:pt x="94487" y="73025"/>
                </a:lnTo>
                <a:lnTo>
                  <a:pt x="92963" y="57912"/>
                </a:lnTo>
                <a:close/>
              </a:path>
              <a:path w="3156584" h="83820">
                <a:moveTo>
                  <a:pt x="104800" y="56728"/>
                </a:moveTo>
                <a:lnTo>
                  <a:pt x="92963" y="57912"/>
                </a:lnTo>
                <a:lnTo>
                  <a:pt x="94487" y="73025"/>
                </a:lnTo>
                <a:lnTo>
                  <a:pt x="97874" y="72686"/>
                </a:lnTo>
                <a:lnTo>
                  <a:pt x="100520" y="70040"/>
                </a:lnTo>
                <a:lnTo>
                  <a:pt x="100584" y="62356"/>
                </a:lnTo>
                <a:lnTo>
                  <a:pt x="97536" y="57912"/>
                </a:lnTo>
                <a:lnTo>
                  <a:pt x="103565" y="57912"/>
                </a:lnTo>
                <a:lnTo>
                  <a:pt x="104800" y="56728"/>
                </a:lnTo>
                <a:close/>
              </a:path>
              <a:path w="3156584" h="83820">
                <a:moveTo>
                  <a:pt x="97874" y="72686"/>
                </a:moveTo>
                <a:lnTo>
                  <a:pt x="94487" y="73025"/>
                </a:lnTo>
                <a:lnTo>
                  <a:pt x="97536" y="73025"/>
                </a:lnTo>
                <a:lnTo>
                  <a:pt x="97874" y="72686"/>
                </a:lnTo>
                <a:close/>
              </a:path>
              <a:path w="3156584" h="83820">
                <a:moveTo>
                  <a:pt x="433994" y="72507"/>
                </a:moveTo>
                <a:lnTo>
                  <a:pt x="434339" y="73025"/>
                </a:lnTo>
                <a:lnTo>
                  <a:pt x="437387" y="73025"/>
                </a:lnTo>
                <a:lnTo>
                  <a:pt x="437419" y="72867"/>
                </a:lnTo>
                <a:lnTo>
                  <a:pt x="433994" y="72507"/>
                </a:lnTo>
                <a:close/>
              </a:path>
              <a:path w="3156584" h="83820">
                <a:moveTo>
                  <a:pt x="438911" y="65468"/>
                </a:moveTo>
                <a:lnTo>
                  <a:pt x="437419" y="72867"/>
                </a:lnTo>
                <a:lnTo>
                  <a:pt x="438911" y="73025"/>
                </a:lnTo>
                <a:lnTo>
                  <a:pt x="438911" y="65468"/>
                </a:lnTo>
                <a:close/>
              </a:path>
              <a:path w="3156584" h="83820">
                <a:moveTo>
                  <a:pt x="440435" y="57912"/>
                </a:moveTo>
                <a:lnTo>
                  <a:pt x="439018" y="64939"/>
                </a:lnTo>
                <a:lnTo>
                  <a:pt x="438911" y="73025"/>
                </a:lnTo>
                <a:lnTo>
                  <a:pt x="443483" y="73025"/>
                </a:lnTo>
                <a:lnTo>
                  <a:pt x="446489" y="68516"/>
                </a:lnTo>
                <a:lnTo>
                  <a:pt x="446531" y="60832"/>
                </a:lnTo>
                <a:lnTo>
                  <a:pt x="444104" y="58506"/>
                </a:lnTo>
                <a:lnTo>
                  <a:pt x="440435" y="57912"/>
                </a:lnTo>
                <a:close/>
              </a:path>
              <a:path w="3156584" h="83820">
                <a:moveTo>
                  <a:pt x="438911" y="57912"/>
                </a:moveTo>
                <a:lnTo>
                  <a:pt x="434339" y="57912"/>
                </a:lnTo>
                <a:lnTo>
                  <a:pt x="431291" y="60832"/>
                </a:lnTo>
                <a:lnTo>
                  <a:pt x="431334" y="68516"/>
                </a:lnTo>
                <a:lnTo>
                  <a:pt x="433994" y="72507"/>
                </a:lnTo>
                <a:lnTo>
                  <a:pt x="437419" y="72867"/>
                </a:lnTo>
                <a:lnTo>
                  <a:pt x="438862" y="65711"/>
                </a:lnTo>
                <a:lnTo>
                  <a:pt x="438911" y="57912"/>
                </a:lnTo>
                <a:close/>
              </a:path>
              <a:path w="3156584" h="83820">
                <a:moveTo>
                  <a:pt x="103565" y="57912"/>
                </a:moveTo>
                <a:lnTo>
                  <a:pt x="97536" y="57912"/>
                </a:lnTo>
                <a:lnTo>
                  <a:pt x="100584" y="62356"/>
                </a:lnTo>
                <a:lnTo>
                  <a:pt x="100520" y="70040"/>
                </a:lnTo>
                <a:lnTo>
                  <a:pt x="97874" y="72686"/>
                </a:lnTo>
                <a:lnTo>
                  <a:pt x="109727" y="71500"/>
                </a:lnTo>
                <a:lnTo>
                  <a:pt x="105155" y="71500"/>
                </a:lnTo>
                <a:lnTo>
                  <a:pt x="102171" y="68516"/>
                </a:lnTo>
                <a:lnTo>
                  <a:pt x="102108" y="59309"/>
                </a:lnTo>
                <a:lnTo>
                  <a:pt x="103565" y="57912"/>
                </a:lnTo>
                <a:close/>
              </a:path>
              <a:path w="3156584" h="83820">
                <a:moveTo>
                  <a:pt x="411479" y="54737"/>
                </a:moveTo>
                <a:lnTo>
                  <a:pt x="409955" y="69976"/>
                </a:lnTo>
                <a:lnTo>
                  <a:pt x="433994" y="72507"/>
                </a:lnTo>
                <a:lnTo>
                  <a:pt x="432307" y="69976"/>
                </a:lnTo>
                <a:lnTo>
                  <a:pt x="414527" y="69976"/>
                </a:lnTo>
                <a:lnTo>
                  <a:pt x="419099" y="67056"/>
                </a:lnTo>
                <a:lnTo>
                  <a:pt x="419099" y="59309"/>
                </a:lnTo>
                <a:lnTo>
                  <a:pt x="414926" y="55135"/>
                </a:lnTo>
                <a:lnTo>
                  <a:pt x="411479" y="54737"/>
                </a:lnTo>
                <a:close/>
              </a:path>
              <a:path w="3156584" h="83820">
                <a:moveTo>
                  <a:pt x="46329" y="59918"/>
                </a:moveTo>
                <a:lnTo>
                  <a:pt x="42672" y="62356"/>
                </a:lnTo>
                <a:lnTo>
                  <a:pt x="42767" y="70040"/>
                </a:lnTo>
                <a:lnTo>
                  <a:pt x="46329" y="72415"/>
                </a:lnTo>
                <a:lnTo>
                  <a:pt x="48704" y="70040"/>
                </a:lnTo>
                <a:lnTo>
                  <a:pt x="48767" y="62356"/>
                </a:lnTo>
                <a:lnTo>
                  <a:pt x="46329" y="59918"/>
                </a:lnTo>
                <a:close/>
              </a:path>
              <a:path w="3156584" h="83820">
                <a:moveTo>
                  <a:pt x="7620" y="67521"/>
                </a:moveTo>
                <a:lnTo>
                  <a:pt x="7620" y="70866"/>
                </a:lnTo>
                <a:lnTo>
                  <a:pt x="9143" y="72135"/>
                </a:lnTo>
                <a:lnTo>
                  <a:pt x="9046" y="68453"/>
                </a:lnTo>
                <a:lnTo>
                  <a:pt x="7620" y="67521"/>
                </a:lnTo>
                <a:close/>
              </a:path>
              <a:path w="3156584" h="83820">
                <a:moveTo>
                  <a:pt x="18287" y="65468"/>
                </a:moveTo>
                <a:lnTo>
                  <a:pt x="18315" y="67056"/>
                </a:lnTo>
                <a:lnTo>
                  <a:pt x="19812" y="71585"/>
                </a:lnTo>
                <a:lnTo>
                  <a:pt x="19730" y="66971"/>
                </a:lnTo>
                <a:lnTo>
                  <a:pt x="18287" y="65468"/>
                </a:lnTo>
                <a:close/>
              </a:path>
              <a:path w="3156584" h="83820">
                <a:moveTo>
                  <a:pt x="12222" y="65500"/>
                </a:moveTo>
                <a:lnTo>
                  <a:pt x="12191" y="70506"/>
                </a:lnTo>
                <a:lnTo>
                  <a:pt x="13715" y="71500"/>
                </a:lnTo>
                <a:lnTo>
                  <a:pt x="13634" y="66971"/>
                </a:lnTo>
                <a:lnTo>
                  <a:pt x="12222" y="65500"/>
                </a:lnTo>
                <a:close/>
              </a:path>
              <a:path w="3156584" h="83820">
                <a:moveTo>
                  <a:pt x="15239" y="69278"/>
                </a:moveTo>
                <a:lnTo>
                  <a:pt x="15239" y="71500"/>
                </a:lnTo>
                <a:lnTo>
                  <a:pt x="15530" y="71210"/>
                </a:lnTo>
                <a:lnTo>
                  <a:pt x="15407" y="70040"/>
                </a:lnTo>
                <a:lnTo>
                  <a:pt x="15239" y="69278"/>
                </a:lnTo>
                <a:close/>
              </a:path>
              <a:path w="3156584" h="83820">
                <a:moveTo>
                  <a:pt x="25908" y="64473"/>
                </a:moveTo>
                <a:lnTo>
                  <a:pt x="25971" y="70040"/>
                </a:lnTo>
                <a:lnTo>
                  <a:pt x="27432" y="71500"/>
                </a:lnTo>
                <a:lnTo>
                  <a:pt x="27340" y="65468"/>
                </a:lnTo>
                <a:lnTo>
                  <a:pt x="25908" y="64473"/>
                </a:lnTo>
                <a:close/>
              </a:path>
              <a:path w="3156584" h="83820">
                <a:moveTo>
                  <a:pt x="108203" y="56387"/>
                </a:moveTo>
                <a:lnTo>
                  <a:pt x="104800" y="56728"/>
                </a:lnTo>
                <a:lnTo>
                  <a:pt x="102257" y="59166"/>
                </a:lnTo>
                <a:lnTo>
                  <a:pt x="102171" y="68516"/>
                </a:lnTo>
                <a:lnTo>
                  <a:pt x="105155" y="71500"/>
                </a:lnTo>
                <a:lnTo>
                  <a:pt x="109727" y="71500"/>
                </a:lnTo>
                <a:lnTo>
                  <a:pt x="108203" y="56387"/>
                </a:lnTo>
                <a:close/>
              </a:path>
              <a:path w="3156584" h="83820">
                <a:moveTo>
                  <a:pt x="121486" y="55188"/>
                </a:moveTo>
                <a:lnTo>
                  <a:pt x="108203" y="56387"/>
                </a:lnTo>
                <a:lnTo>
                  <a:pt x="109727" y="71500"/>
                </a:lnTo>
                <a:lnTo>
                  <a:pt x="113211" y="71210"/>
                </a:lnTo>
                <a:lnTo>
                  <a:pt x="117252" y="68516"/>
                </a:lnTo>
                <a:lnTo>
                  <a:pt x="117348" y="59309"/>
                </a:lnTo>
                <a:lnTo>
                  <a:pt x="112775" y="56387"/>
                </a:lnTo>
                <a:lnTo>
                  <a:pt x="120335" y="56387"/>
                </a:lnTo>
                <a:lnTo>
                  <a:pt x="121486" y="55188"/>
                </a:lnTo>
                <a:close/>
              </a:path>
              <a:path w="3156584" h="83820">
                <a:moveTo>
                  <a:pt x="113211" y="71210"/>
                </a:moveTo>
                <a:lnTo>
                  <a:pt x="109727" y="71500"/>
                </a:lnTo>
                <a:lnTo>
                  <a:pt x="112775" y="71500"/>
                </a:lnTo>
                <a:lnTo>
                  <a:pt x="113211" y="71210"/>
                </a:lnTo>
                <a:close/>
              </a:path>
              <a:path w="3156584" h="83820">
                <a:moveTo>
                  <a:pt x="774191" y="56387"/>
                </a:moveTo>
                <a:lnTo>
                  <a:pt x="769138" y="56849"/>
                </a:lnTo>
                <a:lnTo>
                  <a:pt x="766721" y="59166"/>
                </a:lnTo>
                <a:lnTo>
                  <a:pt x="766635" y="68516"/>
                </a:lnTo>
                <a:lnTo>
                  <a:pt x="769619" y="71500"/>
                </a:lnTo>
                <a:lnTo>
                  <a:pt x="775715" y="71500"/>
                </a:lnTo>
                <a:lnTo>
                  <a:pt x="774191" y="56387"/>
                </a:lnTo>
                <a:close/>
              </a:path>
              <a:path w="3156584" h="83820">
                <a:moveTo>
                  <a:pt x="799849" y="54998"/>
                </a:moveTo>
                <a:lnTo>
                  <a:pt x="774191" y="56387"/>
                </a:lnTo>
                <a:lnTo>
                  <a:pt x="775715" y="71500"/>
                </a:lnTo>
                <a:lnTo>
                  <a:pt x="779025" y="71326"/>
                </a:lnTo>
                <a:lnTo>
                  <a:pt x="783240" y="68516"/>
                </a:lnTo>
                <a:lnTo>
                  <a:pt x="783335" y="59309"/>
                </a:lnTo>
                <a:lnTo>
                  <a:pt x="778763" y="56387"/>
                </a:lnTo>
                <a:lnTo>
                  <a:pt x="798515" y="56387"/>
                </a:lnTo>
                <a:lnTo>
                  <a:pt x="799849" y="54998"/>
                </a:lnTo>
                <a:close/>
              </a:path>
              <a:path w="3156584" h="83820">
                <a:moveTo>
                  <a:pt x="779025" y="71326"/>
                </a:moveTo>
                <a:lnTo>
                  <a:pt x="775715" y="71500"/>
                </a:lnTo>
                <a:lnTo>
                  <a:pt x="778763" y="71500"/>
                </a:lnTo>
                <a:lnTo>
                  <a:pt x="779025" y="71326"/>
                </a:lnTo>
                <a:close/>
              </a:path>
              <a:path w="3156584" h="83820">
                <a:moveTo>
                  <a:pt x="798515" y="56387"/>
                </a:moveTo>
                <a:lnTo>
                  <a:pt x="778763" y="56387"/>
                </a:lnTo>
                <a:lnTo>
                  <a:pt x="783335" y="59309"/>
                </a:lnTo>
                <a:lnTo>
                  <a:pt x="783240" y="68516"/>
                </a:lnTo>
                <a:lnTo>
                  <a:pt x="779025" y="71326"/>
                </a:lnTo>
                <a:lnTo>
                  <a:pt x="804671" y="69976"/>
                </a:lnTo>
                <a:lnTo>
                  <a:pt x="800099" y="69976"/>
                </a:lnTo>
                <a:lnTo>
                  <a:pt x="797051" y="67056"/>
                </a:lnTo>
                <a:lnTo>
                  <a:pt x="797051" y="57912"/>
                </a:lnTo>
                <a:lnTo>
                  <a:pt x="798515" y="56387"/>
                </a:lnTo>
                <a:close/>
              </a:path>
              <a:path w="3156584" h="83820">
                <a:moveTo>
                  <a:pt x="120335" y="56387"/>
                </a:moveTo>
                <a:lnTo>
                  <a:pt x="112775" y="56387"/>
                </a:lnTo>
                <a:lnTo>
                  <a:pt x="117348" y="59309"/>
                </a:lnTo>
                <a:lnTo>
                  <a:pt x="117252" y="68516"/>
                </a:lnTo>
                <a:lnTo>
                  <a:pt x="113211" y="71210"/>
                </a:lnTo>
                <a:lnTo>
                  <a:pt x="128015" y="69976"/>
                </a:lnTo>
                <a:lnTo>
                  <a:pt x="121920" y="69976"/>
                </a:lnTo>
                <a:lnTo>
                  <a:pt x="118995" y="65711"/>
                </a:lnTo>
                <a:lnTo>
                  <a:pt x="118872" y="57912"/>
                </a:lnTo>
                <a:lnTo>
                  <a:pt x="120335" y="56387"/>
                </a:lnTo>
                <a:close/>
              </a:path>
              <a:path w="3156584" h="83820">
                <a:moveTo>
                  <a:pt x="15239" y="63118"/>
                </a:moveTo>
                <a:lnTo>
                  <a:pt x="15309" y="69596"/>
                </a:lnTo>
                <a:lnTo>
                  <a:pt x="15641" y="71099"/>
                </a:lnTo>
                <a:lnTo>
                  <a:pt x="16700" y="70040"/>
                </a:lnTo>
                <a:lnTo>
                  <a:pt x="16763" y="63881"/>
                </a:lnTo>
                <a:lnTo>
                  <a:pt x="15239" y="63118"/>
                </a:lnTo>
                <a:close/>
              </a:path>
              <a:path w="3156584" h="83820">
                <a:moveTo>
                  <a:pt x="6408" y="66730"/>
                </a:moveTo>
                <a:lnTo>
                  <a:pt x="6177" y="66971"/>
                </a:lnTo>
                <a:lnTo>
                  <a:pt x="6096" y="69596"/>
                </a:lnTo>
                <a:lnTo>
                  <a:pt x="7620" y="70866"/>
                </a:lnTo>
                <a:lnTo>
                  <a:pt x="7620" y="67521"/>
                </a:lnTo>
                <a:lnTo>
                  <a:pt x="6408" y="66730"/>
                </a:lnTo>
                <a:close/>
              </a:path>
              <a:path w="3156584" h="83820">
                <a:moveTo>
                  <a:pt x="33527" y="68453"/>
                </a:moveTo>
                <a:lnTo>
                  <a:pt x="33591" y="70040"/>
                </a:lnTo>
                <a:lnTo>
                  <a:pt x="34289" y="70738"/>
                </a:lnTo>
                <a:lnTo>
                  <a:pt x="33527" y="68453"/>
                </a:lnTo>
                <a:close/>
              </a:path>
              <a:path w="3156584" h="83820">
                <a:moveTo>
                  <a:pt x="10667" y="63881"/>
                </a:moveTo>
                <a:lnTo>
                  <a:pt x="12115" y="70456"/>
                </a:lnTo>
                <a:lnTo>
                  <a:pt x="12191" y="65468"/>
                </a:lnTo>
                <a:lnTo>
                  <a:pt x="10667" y="63881"/>
                </a:lnTo>
                <a:close/>
              </a:path>
              <a:path w="3156584" h="83820">
                <a:moveTo>
                  <a:pt x="13715" y="62356"/>
                </a:moveTo>
                <a:lnTo>
                  <a:pt x="10667" y="62356"/>
                </a:lnTo>
                <a:lnTo>
                  <a:pt x="9263" y="65283"/>
                </a:lnTo>
                <a:lnTo>
                  <a:pt x="9143" y="68516"/>
                </a:lnTo>
                <a:lnTo>
                  <a:pt x="12115" y="70456"/>
                </a:lnTo>
                <a:lnTo>
                  <a:pt x="10667" y="63881"/>
                </a:lnTo>
                <a:lnTo>
                  <a:pt x="13715" y="62356"/>
                </a:lnTo>
                <a:close/>
              </a:path>
              <a:path w="3156584" h="83820">
                <a:moveTo>
                  <a:pt x="467867" y="62356"/>
                </a:moveTo>
                <a:lnTo>
                  <a:pt x="466343" y="62356"/>
                </a:lnTo>
                <a:lnTo>
                  <a:pt x="466343" y="70040"/>
                </a:lnTo>
                <a:lnTo>
                  <a:pt x="467867" y="62356"/>
                </a:lnTo>
                <a:close/>
              </a:path>
              <a:path w="3156584" h="83820">
                <a:moveTo>
                  <a:pt x="126491" y="54737"/>
                </a:moveTo>
                <a:lnTo>
                  <a:pt x="121486" y="55188"/>
                </a:lnTo>
                <a:lnTo>
                  <a:pt x="118872" y="57912"/>
                </a:lnTo>
                <a:lnTo>
                  <a:pt x="118995" y="65711"/>
                </a:lnTo>
                <a:lnTo>
                  <a:pt x="121920" y="69976"/>
                </a:lnTo>
                <a:lnTo>
                  <a:pt x="128015" y="69976"/>
                </a:lnTo>
                <a:lnTo>
                  <a:pt x="126491" y="54737"/>
                </a:lnTo>
                <a:close/>
              </a:path>
              <a:path w="3156584" h="83820">
                <a:moveTo>
                  <a:pt x="139653" y="52543"/>
                </a:moveTo>
                <a:lnTo>
                  <a:pt x="126491" y="54737"/>
                </a:lnTo>
                <a:lnTo>
                  <a:pt x="128015" y="69976"/>
                </a:lnTo>
                <a:lnTo>
                  <a:pt x="131477" y="69373"/>
                </a:lnTo>
                <a:lnTo>
                  <a:pt x="133988" y="65711"/>
                </a:lnTo>
                <a:lnTo>
                  <a:pt x="134112" y="57912"/>
                </a:lnTo>
                <a:lnTo>
                  <a:pt x="131063" y="54737"/>
                </a:lnTo>
                <a:lnTo>
                  <a:pt x="138230" y="54737"/>
                </a:lnTo>
                <a:lnTo>
                  <a:pt x="139653" y="52543"/>
                </a:lnTo>
                <a:close/>
              </a:path>
              <a:path w="3156584" h="83820">
                <a:moveTo>
                  <a:pt x="131477" y="69373"/>
                </a:moveTo>
                <a:lnTo>
                  <a:pt x="128015" y="69976"/>
                </a:lnTo>
                <a:lnTo>
                  <a:pt x="131063" y="69976"/>
                </a:lnTo>
                <a:lnTo>
                  <a:pt x="131477" y="69373"/>
                </a:lnTo>
                <a:close/>
              </a:path>
              <a:path w="3156584" h="83820">
                <a:moveTo>
                  <a:pt x="406720" y="69797"/>
                </a:moveTo>
                <a:lnTo>
                  <a:pt x="406907" y="69976"/>
                </a:lnTo>
                <a:lnTo>
                  <a:pt x="409955" y="69976"/>
                </a:lnTo>
                <a:lnTo>
                  <a:pt x="406720" y="69797"/>
                </a:lnTo>
                <a:close/>
              </a:path>
              <a:path w="3156584" h="83820">
                <a:moveTo>
                  <a:pt x="411479" y="54737"/>
                </a:moveTo>
                <a:lnTo>
                  <a:pt x="406907" y="54737"/>
                </a:lnTo>
                <a:lnTo>
                  <a:pt x="403955" y="59166"/>
                </a:lnTo>
                <a:lnTo>
                  <a:pt x="403859" y="67056"/>
                </a:lnTo>
                <a:lnTo>
                  <a:pt x="406720" y="69797"/>
                </a:lnTo>
                <a:lnTo>
                  <a:pt x="409955" y="69976"/>
                </a:lnTo>
                <a:lnTo>
                  <a:pt x="411479" y="54737"/>
                </a:lnTo>
                <a:close/>
              </a:path>
              <a:path w="3156584" h="83820">
                <a:moveTo>
                  <a:pt x="414926" y="55135"/>
                </a:moveTo>
                <a:lnTo>
                  <a:pt x="419099" y="59309"/>
                </a:lnTo>
                <a:lnTo>
                  <a:pt x="419099" y="67056"/>
                </a:lnTo>
                <a:lnTo>
                  <a:pt x="414527" y="69976"/>
                </a:lnTo>
                <a:lnTo>
                  <a:pt x="432307" y="69976"/>
                </a:lnTo>
                <a:lnTo>
                  <a:pt x="431334" y="68516"/>
                </a:lnTo>
                <a:lnTo>
                  <a:pt x="431291" y="60832"/>
                </a:lnTo>
                <a:lnTo>
                  <a:pt x="434339" y="57912"/>
                </a:lnTo>
                <a:lnTo>
                  <a:pt x="438911" y="57912"/>
                </a:lnTo>
                <a:lnTo>
                  <a:pt x="414926" y="55135"/>
                </a:lnTo>
                <a:close/>
              </a:path>
              <a:path w="3156584" h="83820">
                <a:moveTo>
                  <a:pt x="804671" y="54737"/>
                </a:moveTo>
                <a:lnTo>
                  <a:pt x="799849" y="54998"/>
                </a:lnTo>
                <a:lnTo>
                  <a:pt x="797051" y="57912"/>
                </a:lnTo>
                <a:lnTo>
                  <a:pt x="797051" y="67056"/>
                </a:lnTo>
                <a:lnTo>
                  <a:pt x="800099" y="69976"/>
                </a:lnTo>
                <a:lnTo>
                  <a:pt x="804671" y="69976"/>
                </a:lnTo>
                <a:lnTo>
                  <a:pt x="804671" y="54737"/>
                </a:lnTo>
                <a:close/>
              </a:path>
              <a:path w="3156584" h="83820">
                <a:moveTo>
                  <a:pt x="830262" y="52177"/>
                </a:moveTo>
                <a:lnTo>
                  <a:pt x="804671" y="54737"/>
                </a:lnTo>
                <a:lnTo>
                  <a:pt x="804671" y="69976"/>
                </a:lnTo>
                <a:lnTo>
                  <a:pt x="809483" y="69747"/>
                </a:lnTo>
                <a:lnTo>
                  <a:pt x="812291" y="67056"/>
                </a:lnTo>
                <a:lnTo>
                  <a:pt x="812291" y="57912"/>
                </a:lnTo>
                <a:lnTo>
                  <a:pt x="809243" y="54737"/>
                </a:lnTo>
                <a:lnTo>
                  <a:pt x="828602" y="54737"/>
                </a:lnTo>
                <a:lnTo>
                  <a:pt x="830262" y="52177"/>
                </a:lnTo>
                <a:close/>
              </a:path>
              <a:path w="3156584" h="83820">
                <a:moveTo>
                  <a:pt x="809483" y="69747"/>
                </a:moveTo>
                <a:lnTo>
                  <a:pt x="804671" y="69976"/>
                </a:lnTo>
                <a:lnTo>
                  <a:pt x="809243" y="69976"/>
                </a:lnTo>
                <a:lnTo>
                  <a:pt x="809483" y="69747"/>
                </a:lnTo>
                <a:close/>
              </a:path>
              <a:path w="3156584" h="83820">
                <a:moveTo>
                  <a:pt x="384047" y="51688"/>
                </a:moveTo>
                <a:lnTo>
                  <a:pt x="382523" y="68453"/>
                </a:lnTo>
                <a:lnTo>
                  <a:pt x="406720" y="69797"/>
                </a:lnTo>
                <a:lnTo>
                  <a:pt x="405317" y="68453"/>
                </a:lnTo>
                <a:lnTo>
                  <a:pt x="387095" y="68453"/>
                </a:lnTo>
                <a:lnTo>
                  <a:pt x="390143" y="63881"/>
                </a:lnTo>
                <a:lnTo>
                  <a:pt x="390143" y="56387"/>
                </a:lnTo>
                <a:lnTo>
                  <a:pt x="387332" y="52053"/>
                </a:lnTo>
                <a:lnTo>
                  <a:pt x="384047" y="51688"/>
                </a:lnTo>
                <a:close/>
              </a:path>
              <a:path w="3156584" h="83820">
                <a:moveTo>
                  <a:pt x="828602" y="54737"/>
                </a:moveTo>
                <a:lnTo>
                  <a:pt x="809243" y="54737"/>
                </a:lnTo>
                <a:lnTo>
                  <a:pt x="812291" y="57912"/>
                </a:lnTo>
                <a:lnTo>
                  <a:pt x="812291" y="67056"/>
                </a:lnTo>
                <a:lnTo>
                  <a:pt x="809483" y="69747"/>
                </a:lnTo>
                <a:lnTo>
                  <a:pt x="836675" y="68453"/>
                </a:lnTo>
                <a:lnTo>
                  <a:pt x="830579" y="68453"/>
                </a:lnTo>
                <a:lnTo>
                  <a:pt x="827531" y="63881"/>
                </a:lnTo>
                <a:lnTo>
                  <a:pt x="827531" y="56387"/>
                </a:lnTo>
                <a:lnTo>
                  <a:pt x="828602" y="54737"/>
                </a:lnTo>
                <a:close/>
              </a:path>
              <a:path w="3156584" h="83820">
                <a:moveTo>
                  <a:pt x="4572" y="65531"/>
                </a:moveTo>
                <a:lnTo>
                  <a:pt x="4572" y="68325"/>
                </a:lnTo>
                <a:lnTo>
                  <a:pt x="6096" y="69596"/>
                </a:lnTo>
                <a:lnTo>
                  <a:pt x="6096" y="66526"/>
                </a:lnTo>
                <a:lnTo>
                  <a:pt x="4572" y="65531"/>
                </a:lnTo>
                <a:close/>
              </a:path>
              <a:path w="3156584" h="83820">
                <a:moveTo>
                  <a:pt x="138230" y="54737"/>
                </a:moveTo>
                <a:lnTo>
                  <a:pt x="131063" y="54737"/>
                </a:lnTo>
                <a:lnTo>
                  <a:pt x="134112" y="57912"/>
                </a:lnTo>
                <a:lnTo>
                  <a:pt x="133988" y="65711"/>
                </a:lnTo>
                <a:lnTo>
                  <a:pt x="131477" y="69373"/>
                </a:lnTo>
                <a:lnTo>
                  <a:pt x="139849" y="67915"/>
                </a:lnTo>
                <a:lnTo>
                  <a:pt x="137160" y="63881"/>
                </a:lnTo>
                <a:lnTo>
                  <a:pt x="137160" y="56387"/>
                </a:lnTo>
                <a:lnTo>
                  <a:pt x="138230" y="54737"/>
                </a:lnTo>
                <a:close/>
              </a:path>
              <a:path w="3156584" h="83820">
                <a:moveTo>
                  <a:pt x="14604" y="66394"/>
                </a:moveTo>
                <a:lnTo>
                  <a:pt x="15239" y="69278"/>
                </a:lnTo>
                <a:lnTo>
                  <a:pt x="15158" y="66971"/>
                </a:lnTo>
                <a:lnTo>
                  <a:pt x="14604" y="66394"/>
                </a:lnTo>
                <a:close/>
              </a:path>
              <a:path w="3156584" h="83820">
                <a:moveTo>
                  <a:pt x="9143" y="63881"/>
                </a:moveTo>
                <a:lnTo>
                  <a:pt x="7620" y="65468"/>
                </a:lnTo>
                <a:lnTo>
                  <a:pt x="7620" y="67521"/>
                </a:lnTo>
                <a:lnTo>
                  <a:pt x="9143" y="68516"/>
                </a:lnTo>
                <a:lnTo>
                  <a:pt x="9143" y="63881"/>
                </a:lnTo>
                <a:close/>
              </a:path>
              <a:path w="3156584" h="83820">
                <a:moveTo>
                  <a:pt x="36575" y="59309"/>
                </a:moveTo>
                <a:lnTo>
                  <a:pt x="33527" y="59309"/>
                </a:lnTo>
                <a:lnTo>
                  <a:pt x="32954" y="64473"/>
                </a:lnTo>
                <a:lnTo>
                  <a:pt x="32841" y="66394"/>
                </a:lnTo>
                <a:lnTo>
                  <a:pt x="33527" y="68453"/>
                </a:lnTo>
                <a:lnTo>
                  <a:pt x="33527" y="62356"/>
                </a:lnTo>
                <a:lnTo>
                  <a:pt x="36575" y="59309"/>
                </a:lnTo>
                <a:close/>
              </a:path>
              <a:path w="3156584" h="83820">
                <a:moveTo>
                  <a:pt x="150558" y="66643"/>
                </a:moveTo>
                <a:lnTo>
                  <a:pt x="144779" y="67056"/>
                </a:lnTo>
                <a:lnTo>
                  <a:pt x="139849" y="67915"/>
                </a:lnTo>
                <a:lnTo>
                  <a:pt x="140208" y="68453"/>
                </a:lnTo>
                <a:lnTo>
                  <a:pt x="149351" y="68453"/>
                </a:lnTo>
                <a:lnTo>
                  <a:pt x="150558" y="66643"/>
                </a:lnTo>
                <a:close/>
              </a:path>
              <a:path w="3156584" h="83820">
                <a:moveTo>
                  <a:pt x="379112" y="68089"/>
                </a:moveTo>
                <a:lnTo>
                  <a:pt x="379475" y="68453"/>
                </a:lnTo>
                <a:lnTo>
                  <a:pt x="382523" y="68453"/>
                </a:lnTo>
                <a:lnTo>
                  <a:pt x="379112" y="68089"/>
                </a:lnTo>
                <a:close/>
              </a:path>
              <a:path w="3156584" h="83820">
                <a:moveTo>
                  <a:pt x="384047" y="51688"/>
                </a:moveTo>
                <a:lnTo>
                  <a:pt x="379475" y="51688"/>
                </a:lnTo>
                <a:lnTo>
                  <a:pt x="374903" y="56387"/>
                </a:lnTo>
                <a:lnTo>
                  <a:pt x="374903" y="63881"/>
                </a:lnTo>
                <a:lnTo>
                  <a:pt x="379112" y="68089"/>
                </a:lnTo>
                <a:lnTo>
                  <a:pt x="382523" y="68453"/>
                </a:lnTo>
                <a:lnTo>
                  <a:pt x="384047" y="51688"/>
                </a:lnTo>
                <a:close/>
              </a:path>
              <a:path w="3156584" h="83820">
                <a:moveTo>
                  <a:pt x="387332" y="52053"/>
                </a:moveTo>
                <a:lnTo>
                  <a:pt x="390143" y="56387"/>
                </a:lnTo>
                <a:lnTo>
                  <a:pt x="390143" y="63881"/>
                </a:lnTo>
                <a:lnTo>
                  <a:pt x="387095" y="68453"/>
                </a:lnTo>
                <a:lnTo>
                  <a:pt x="405317" y="68453"/>
                </a:lnTo>
                <a:lnTo>
                  <a:pt x="403859" y="67056"/>
                </a:lnTo>
                <a:lnTo>
                  <a:pt x="403955" y="59166"/>
                </a:lnTo>
                <a:lnTo>
                  <a:pt x="406907" y="54737"/>
                </a:lnTo>
                <a:lnTo>
                  <a:pt x="411479" y="54737"/>
                </a:lnTo>
                <a:lnTo>
                  <a:pt x="387332" y="52053"/>
                </a:lnTo>
                <a:close/>
              </a:path>
              <a:path w="3156584" h="83820">
                <a:moveTo>
                  <a:pt x="835151" y="51688"/>
                </a:moveTo>
                <a:lnTo>
                  <a:pt x="830262" y="52177"/>
                </a:lnTo>
                <a:lnTo>
                  <a:pt x="827531" y="56387"/>
                </a:lnTo>
                <a:lnTo>
                  <a:pt x="827531" y="63881"/>
                </a:lnTo>
                <a:lnTo>
                  <a:pt x="830579" y="68453"/>
                </a:lnTo>
                <a:lnTo>
                  <a:pt x="836675" y="68453"/>
                </a:lnTo>
                <a:lnTo>
                  <a:pt x="835151" y="51688"/>
                </a:lnTo>
                <a:close/>
              </a:path>
              <a:path w="3156584" h="83820">
                <a:moveTo>
                  <a:pt x="839723" y="51688"/>
                </a:moveTo>
                <a:lnTo>
                  <a:pt x="835151" y="51688"/>
                </a:lnTo>
                <a:lnTo>
                  <a:pt x="836675" y="68453"/>
                </a:lnTo>
                <a:lnTo>
                  <a:pt x="839878" y="68298"/>
                </a:lnTo>
                <a:lnTo>
                  <a:pt x="844295" y="63881"/>
                </a:lnTo>
                <a:lnTo>
                  <a:pt x="844295" y="56387"/>
                </a:lnTo>
                <a:lnTo>
                  <a:pt x="839723" y="51688"/>
                </a:lnTo>
                <a:close/>
              </a:path>
              <a:path w="3156584" h="83820">
                <a:moveTo>
                  <a:pt x="839878" y="68298"/>
                </a:moveTo>
                <a:lnTo>
                  <a:pt x="836675" y="68453"/>
                </a:lnTo>
                <a:lnTo>
                  <a:pt x="839723" y="68453"/>
                </a:lnTo>
                <a:lnTo>
                  <a:pt x="839878" y="68298"/>
                </a:lnTo>
                <a:close/>
              </a:path>
              <a:path w="3156584" h="83820">
                <a:moveTo>
                  <a:pt x="4572" y="65531"/>
                </a:moveTo>
                <a:lnTo>
                  <a:pt x="3048" y="67056"/>
                </a:lnTo>
                <a:lnTo>
                  <a:pt x="4572" y="68325"/>
                </a:lnTo>
                <a:lnTo>
                  <a:pt x="4572" y="65531"/>
                </a:lnTo>
                <a:close/>
              </a:path>
              <a:path w="3156584" h="83820">
                <a:moveTo>
                  <a:pt x="861059" y="51688"/>
                </a:moveTo>
                <a:lnTo>
                  <a:pt x="839723" y="51688"/>
                </a:lnTo>
                <a:lnTo>
                  <a:pt x="844295" y="56387"/>
                </a:lnTo>
                <a:lnTo>
                  <a:pt x="844295" y="63881"/>
                </a:lnTo>
                <a:lnTo>
                  <a:pt x="839878" y="68298"/>
                </a:lnTo>
                <a:lnTo>
                  <a:pt x="865631" y="67056"/>
                </a:lnTo>
                <a:lnTo>
                  <a:pt x="861059" y="67056"/>
                </a:lnTo>
                <a:lnTo>
                  <a:pt x="858011" y="63881"/>
                </a:lnTo>
                <a:lnTo>
                  <a:pt x="858011" y="54737"/>
                </a:lnTo>
                <a:lnTo>
                  <a:pt x="861059" y="51688"/>
                </a:lnTo>
                <a:close/>
              </a:path>
              <a:path w="3156584" h="83820">
                <a:moveTo>
                  <a:pt x="356615" y="50165"/>
                </a:moveTo>
                <a:lnTo>
                  <a:pt x="355091" y="65531"/>
                </a:lnTo>
                <a:lnTo>
                  <a:pt x="379112" y="68089"/>
                </a:lnTo>
                <a:lnTo>
                  <a:pt x="376554" y="65531"/>
                </a:lnTo>
                <a:lnTo>
                  <a:pt x="359663" y="65531"/>
                </a:lnTo>
                <a:lnTo>
                  <a:pt x="362711" y="60832"/>
                </a:lnTo>
                <a:lnTo>
                  <a:pt x="362711" y="53212"/>
                </a:lnTo>
                <a:lnTo>
                  <a:pt x="359843" y="50344"/>
                </a:lnTo>
                <a:lnTo>
                  <a:pt x="356615" y="50165"/>
                </a:lnTo>
                <a:close/>
              </a:path>
              <a:path w="3156584" h="83820">
                <a:moveTo>
                  <a:pt x="144779" y="51688"/>
                </a:moveTo>
                <a:lnTo>
                  <a:pt x="139653" y="52543"/>
                </a:lnTo>
                <a:lnTo>
                  <a:pt x="137160" y="56387"/>
                </a:lnTo>
                <a:lnTo>
                  <a:pt x="137160" y="63881"/>
                </a:lnTo>
                <a:lnTo>
                  <a:pt x="139849" y="67915"/>
                </a:lnTo>
                <a:lnTo>
                  <a:pt x="144779" y="67056"/>
                </a:lnTo>
                <a:lnTo>
                  <a:pt x="144779" y="51688"/>
                </a:lnTo>
                <a:close/>
              </a:path>
              <a:path w="3156584" h="83820">
                <a:moveTo>
                  <a:pt x="7620" y="65468"/>
                </a:moveTo>
                <a:lnTo>
                  <a:pt x="6603" y="66526"/>
                </a:lnTo>
                <a:lnTo>
                  <a:pt x="6518" y="66802"/>
                </a:lnTo>
                <a:lnTo>
                  <a:pt x="7620" y="67521"/>
                </a:lnTo>
                <a:lnTo>
                  <a:pt x="7620" y="65468"/>
                </a:lnTo>
                <a:close/>
              </a:path>
              <a:path w="3156584" h="83820">
                <a:moveTo>
                  <a:pt x="4572" y="63881"/>
                </a:moveTo>
                <a:lnTo>
                  <a:pt x="1524" y="67056"/>
                </a:lnTo>
                <a:lnTo>
                  <a:pt x="4542" y="64959"/>
                </a:lnTo>
                <a:lnTo>
                  <a:pt x="4572" y="63881"/>
                </a:lnTo>
                <a:close/>
              </a:path>
              <a:path w="3156584" h="83820">
                <a:moveTo>
                  <a:pt x="6096" y="66526"/>
                </a:moveTo>
                <a:lnTo>
                  <a:pt x="6096" y="67056"/>
                </a:lnTo>
                <a:lnTo>
                  <a:pt x="6408" y="66730"/>
                </a:lnTo>
                <a:lnTo>
                  <a:pt x="6096" y="66526"/>
                </a:lnTo>
                <a:close/>
              </a:path>
              <a:path w="3156584" h="83820">
                <a:moveTo>
                  <a:pt x="14745" y="62871"/>
                </a:moveTo>
                <a:lnTo>
                  <a:pt x="14090" y="63554"/>
                </a:lnTo>
                <a:lnTo>
                  <a:pt x="14102" y="64113"/>
                </a:lnTo>
                <a:lnTo>
                  <a:pt x="14604" y="66394"/>
                </a:lnTo>
                <a:lnTo>
                  <a:pt x="15239" y="67056"/>
                </a:lnTo>
                <a:lnTo>
                  <a:pt x="15239" y="63118"/>
                </a:lnTo>
                <a:lnTo>
                  <a:pt x="14745" y="62871"/>
                </a:lnTo>
                <a:close/>
              </a:path>
              <a:path w="3156584" h="83820">
                <a:moveTo>
                  <a:pt x="19812" y="62356"/>
                </a:moveTo>
                <a:lnTo>
                  <a:pt x="18287" y="63881"/>
                </a:lnTo>
                <a:lnTo>
                  <a:pt x="18348" y="65531"/>
                </a:lnTo>
                <a:lnTo>
                  <a:pt x="19812" y="67056"/>
                </a:lnTo>
                <a:lnTo>
                  <a:pt x="19812" y="62356"/>
                </a:lnTo>
                <a:close/>
              </a:path>
              <a:path w="3156584" h="83820">
                <a:moveTo>
                  <a:pt x="159772" y="50535"/>
                </a:moveTo>
                <a:lnTo>
                  <a:pt x="144779" y="51688"/>
                </a:lnTo>
                <a:lnTo>
                  <a:pt x="144779" y="67056"/>
                </a:lnTo>
                <a:lnTo>
                  <a:pt x="150558" y="66643"/>
                </a:lnTo>
                <a:lnTo>
                  <a:pt x="152400" y="63881"/>
                </a:lnTo>
                <a:lnTo>
                  <a:pt x="152400" y="56387"/>
                </a:lnTo>
                <a:lnTo>
                  <a:pt x="149351" y="51688"/>
                </a:lnTo>
                <a:lnTo>
                  <a:pt x="159004" y="51688"/>
                </a:lnTo>
                <a:lnTo>
                  <a:pt x="159772" y="50535"/>
                </a:lnTo>
                <a:close/>
              </a:path>
              <a:path w="3156584" h="83820">
                <a:moveTo>
                  <a:pt x="865631" y="51688"/>
                </a:moveTo>
                <a:lnTo>
                  <a:pt x="861059" y="51688"/>
                </a:lnTo>
                <a:lnTo>
                  <a:pt x="858011" y="54737"/>
                </a:lnTo>
                <a:lnTo>
                  <a:pt x="858011" y="63881"/>
                </a:lnTo>
                <a:lnTo>
                  <a:pt x="861059" y="67056"/>
                </a:lnTo>
                <a:lnTo>
                  <a:pt x="865631" y="67056"/>
                </a:lnTo>
                <a:lnTo>
                  <a:pt x="865631" y="51688"/>
                </a:lnTo>
                <a:close/>
              </a:path>
              <a:path w="3156584" h="83820">
                <a:moveTo>
                  <a:pt x="889761" y="50418"/>
                </a:moveTo>
                <a:lnTo>
                  <a:pt x="865631" y="51688"/>
                </a:lnTo>
                <a:lnTo>
                  <a:pt x="865631" y="67056"/>
                </a:lnTo>
                <a:lnTo>
                  <a:pt x="870447" y="66802"/>
                </a:lnTo>
                <a:lnTo>
                  <a:pt x="873251" y="63881"/>
                </a:lnTo>
                <a:lnTo>
                  <a:pt x="873251" y="54737"/>
                </a:lnTo>
                <a:lnTo>
                  <a:pt x="870203" y="51688"/>
                </a:lnTo>
                <a:lnTo>
                  <a:pt x="888491" y="51688"/>
                </a:lnTo>
                <a:lnTo>
                  <a:pt x="889761" y="50418"/>
                </a:lnTo>
                <a:close/>
              </a:path>
              <a:path w="3156584" h="83820">
                <a:moveTo>
                  <a:pt x="870447" y="66802"/>
                </a:moveTo>
                <a:lnTo>
                  <a:pt x="865631" y="67056"/>
                </a:lnTo>
                <a:lnTo>
                  <a:pt x="870203" y="67056"/>
                </a:lnTo>
                <a:lnTo>
                  <a:pt x="870447" y="66802"/>
                </a:lnTo>
                <a:close/>
              </a:path>
              <a:path w="3156584" h="83820">
                <a:moveTo>
                  <a:pt x="17531" y="64680"/>
                </a:moveTo>
                <a:lnTo>
                  <a:pt x="18287" y="66971"/>
                </a:lnTo>
                <a:lnTo>
                  <a:pt x="18287" y="65468"/>
                </a:lnTo>
                <a:lnTo>
                  <a:pt x="17531" y="64680"/>
                </a:lnTo>
                <a:close/>
              </a:path>
              <a:path w="3156584" h="83820">
                <a:moveTo>
                  <a:pt x="888491" y="51688"/>
                </a:moveTo>
                <a:lnTo>
                  <a:pt x="870203" y="51688"/>
                </a:lnTo>
                <a:lnTo>
                  <a:pt x="873251" y="54737"/>
                </a:lnTo>
                <a:lnTo>
                  <a:pt x="873251" y="63881"/>
                </a:lnTo>
                <a:lnTo>
                  <a:pt x="870447" y="66802"/>
                </a:lnTo>
                <a:lnTo>
                  <a:pt x="894587" y="65531"/>
                </a:lnTo>
                <a:lnTo>
                  <a:pt x="890015" y="65531"/>
                </a:lnTo>
                <a:lnTo>
                  <a:pt x="886967" y="62356"/>
                </a:lnTo>
                <a:lnTo>
                  <a:pt x="886967" y="53212"/>
                </a:lnTo>
                <a:lnTo>
                  <a:pt x="888491" y="51688"/>
                </a:lnTo>
                <a:close/>
              </a:path>
              <a:path w="3156584" h="83820">
                <a:moveTo>
                  <a:pt x="7620" y="63881"/>
                </a:moveTo>
                <a:lnTo>
                  <a:pt x="6096" y="63881"/>
                </a:lnTo>
                <a:lnTo>
                  <a:pt x="6096" y="66526"/>
                </a:lnTo>
                <a:lnTo>
                  <a:pt x="6408" y="66730"/>
                </a:lnTo>
                <a:lnTo>
                  <a:pt x="7559" y="65531"/>
                </a:lnTo>
                <a:lnTo>
                  <a:pt x="7620" y="63881"/>
                </a:lnTo>
                <a:close/>
              </a:path>
              <a:path w="3156584" h="83820">
                <a:moveTo>
                  <a:pt x="159004" y="51688"/>
                </a:moveTo>
                <a:lnTo>
                  <a:pt x="149351" y="51688"/>
                </a:lnTo>
                <a:lnTo>
                  <a:pt x="152400" y="56387"/>
                </a:lnTo>
                <a:lnTo>
                  <a:pt x="152400" y="63881"/>
                </a:lnTo>
                <a:lnTo>
                  <a:pt x="150558" y="66643"/>
                </a:lnTo>
                <a:lnTo>
                  <a:pt x="166115" y="65531"/>
                </a:lnTo>
                <a:lnTo>
                  <a:pt x="160020" y="65531"/>
                </a:lnTo>
                <a:lnTo>
                  <a:pt x="156972" y="62356"/>
                </a:lnTo>
                <a:lnTo>
                  <a:pt x="156972" y="54737"/>
                </a:lnTo>
                <a:lnTo>
                  <a:pt x="159004" y="51688"/>
                </a:lnTo>
                <a:close/>
              </a:path>
              <a:path w="3156584" h="83820">
                <a:moveTo>
                  <a:pt x="6096" y="63881"/>
                </a:moveTo>
                <a:lnTo>
                  <a:pt x="4572" y="64939"/>
                </a:lnTo>
                <a:lnTo>
                  <a:pt x="4572" y="65531"/>
                </a:lnTo>
                <a:lnTo>
                  <a:pt x="6096" y="66526"/>
                </a:lnTo>
                <a:lnTo>
                  <a:pt x="6096" y="63881"/>
                </a:lnTo>
                <a:close/>
              </a:path>
              <a:path w="3156584" h="83820">
                <a:moveTo>
                  <a:pt x="14000" y="63648"/>
                </a:moveTo>
                <a:lnTo>
                  <a:pt x="12984" y="64706"/>
                </a:lnTo>
                <a:lnTo>
                  <a:pt x="14604" y="66394"/>
                </a:lnTo>
                <a:lnTo>
                  <a:pt x="14000" y="63648"/>
                </a:lnTo>
                <a:close/>
              </a:path>
              <a:path w="3156584" h="83820">
                <a:moveTo>
                  <a:pt x="33527" y="59309"/>
                </a:moveTo>
                <a:lnTo>
                  <a:pt x="30479" y="59309"/>
                </a:lnTo>
                <a:lnTo>
                  <a:pt x="32765" y="66167"/>
                </a:lnTo>
                <a:lnTo>
                  <a:pt x="33527" y="59309"/>
                </a:lnTo>
                <a:close/>
              </a:path>
              <a:path w="3156584" h="83820">
                <a:moveTo>
                  <a:pt x="618743" y="65531"/>
                </a:moveTo>
                <a:lnTo>
                  <a:pt x="614171" y="65531"/>
                </a:lnTo>
                <a:lnTo>
                  <a:pt x="613932" y="65761"/>
                </a:lnTo>
                <a:lnTo>
                  <a:pt x="618743" y="65531"/>
                </a:lnTo>
                <a:close/>
              </a:path>
              <a:path w="3156584" h="83820">
                <a:moveTo>
                  <a:pt x="531875" y="65531"/>
                </a:moveTo>
                <a:lnTo>
                  <a:pt x="528827" y="65531"/>
                </a:lnTo>
                <a:lnTo>
                  <a:pt x="532063" y="65711"/>
                </a:lnTo>
                <a:lnTo>
                  <a:pt x="531875" y="65531"/>
                </a:lnTo>
                <a:close/>
              </a:path>
              <a:path w="3156584" h="83820">
                <a:moveTo>
                  <a:pt x="9936" y="63881"/>
                </a:moveTo>
                <a:lnTo>
                  <a:pt x="9143" y="63881"/>
                </a:lnTo>
                <a:lnTo>
                  <a:pt x="9143" y="65531"/>
                </a:lnTo>
                <a:lnTo>
                  <a:pt x="9936" y="63881"/>
                </a:lnTo>
                <a:close/>
              </a:path>
              <a:path w="3156584" h="83820">
                <a:moveTo>
                  <a:pt x="164591" y="50165"/>
                </a:moveTo>
                <a:lnTo>
                  <a:pt x="159772" y="50535"/>
                </a:lnTo>
                <a:lnTo>
                  <a:pt x="156972" y="54737"/>
                </a:lnTo>
                <a:lnTo>
                  <a:pt x="156972" y="62356"/>
                </a:lnTo>
                <a:lnTo>
                  <a:pt x="160020" y="65531"/>
                </a:lnTo>
                <a:lnTo>
                  <a:pt x="166115" y="65531"/>
                </a:lnTo>
                <a:lnTo>
                  <a:pt x="164591" y="50165"/>
                </a:lnTo>
                <a:close/>
              </a:path>
              <a:path w="3156584" h="83820">
                <a:moveTo>
                  <a:pt x="169163" y="50165"/>
                </a:moveTo>
                <a:lnTo>
                  <a:pt x="164591" y="50165"/>
                </a:lnTo>
                <a:lnTo>
                  <a:pt x="166115" y="65531"/>
                </a:lnTo>
                <a:lnTo>
                  <a:pt x="169163" y="65531"/>
                </a:lnTo>
                <a:lnTo>
                  <a:pt x="172212" y="62356"/>
                </a:lnTo>
                <a:lnTo>
                  <a:pt x="172212" y="54737"/>
                </a:lnTo>
                <a:lnTo>
                  <a:pt x="169163" y="50165"/>
                </a:lnTo>
                <a:close/>
              </a:path>
              <a:path w="3156584" h="83820">
                <a:moveTo>
                  <a:pt x="182879" y="50165"/>
                </a:moveTo>
                <a:lnTo>
                  <a:pt x="169163" y="50165"/>
                </a:lnTo>
                <a:lnTo>
                  <a:pt x="172212" y="54737"/>
                </a:lnTo>
                <a:lnTo>
                  <a:pt x="172212" y="62356"/>
                </a:lnTo>
                <a:lnTo>
                  <a:pt x="169163" y="65531"/>
                </a:lnTo>
                <a:lnTo>
                  <a:pt x="182879" y="65531"/>
                </a:lnTo>
                <a:lnTo>
                  <a:pt x="179831" y="60832"/>
                </a:lnTo>
                <a:lnTo>
                  <a:pt x="179831" y="53212"/>
                </a:lnTo>
                <a:lnTo>
                  <a:pt x="182879" y="50165"/>
                </a:lnTo>
                <a:close/>
              </a:path>
              <a:path w="3156584" h="83820">
                <a:moveTo>
                  <a:pt x="185927" y="50165"/>
                </a:moveTo>
                <a:lnTo>
                  <a:pt x="182879" y="50165"/>
                </a:lnTo>
                <a:lnTo>
                  <a:pt x="179831" y="53212"/>
                </a:lnTo>
                <a:lnTo>
                  <a:pt x="179831" y="60832"/>
                </a:lnTo>
                <a:lnTo>
                  <a:pt x="182879" y="65531"/>
                </a:lnTo>
                <a:lnTo>
                  <a:pt x="187451" y="65531"/>
                </a:lnTo>
                <a:lnTo>
                  <a:pt x="185927" y="50165"/>
                </a:lnTo>
                <a:close/>
              </a:path>
              <a:path w="3156584" h="83820">
                <a:moveTo>
                  <a:pt x="203904" y="49066"/>
                </a:moveTo>
                <a:lnTo>
                  <a:pt x="185927" y="50165"/>
                </a:lnTo>
                <a:lnTo>
                  <a:pt x="187451" y="65531"/>
                </a:lnTo>
                <a:lnTo>
                  <a:pt x="190661" y="65283"/>
                </a:lnTo>
                <a:lnTo>
                  <a:pt x="193548" y="60832"/>
                </a:lnTo>
                <a:lnTo>
                  <a:pt x="193548" y="53212"/>
                </a:lnTo>
                <a:lnTo>
                  <a:pt x="190500" y="50165"/>
                </a:lnTo>
                <a:lnTo>
                  <a:pt x="202758" y="50165"/>
                </a:lnTo>
                <a:lnTo>
                  <a:pt x="203904" y="49066"/>
                </a:lnTo>
                <a:close/>
              </a:path>
              <a:path w="3156584" h="83820">
                <a:moveTo>
                  <a:pt x="190661" y="65283"/>
                </a:moveTo>
                <a:lnTo>
                  <a:pt x="187451" y="65531"/>
                </a:lnTo>
                <a:lnTo>
                  <a:pt x="190500" y="65531"/>
                </a:lnTo>
                <a:lnTo>
                  <a:pt x="190661" y="65283"/>
                </a:lnTo>
                <a:close/>
              </a:path>
              <a:path w="3156584" h="83820">
                <a:moveTo>
                  <a:pt x="350148" y="64959"/>
                </a:moveTo>
                <a:lnTo>
                  <a:pt x="350519" y="65531"/>
                </a:lnTo>
                <a:lnTo>
                  <a:pt x="355091" y="65531"/>
                </a:lnTo>
                <a:lnTo>
                  <a:pt x="350148" y="64959"/>
                </a:lnTo>
                <a:close/>
              </a:path>
              <a:path w="3156584" h="83820">
                <a:moveTo>
                  <a:pt x="356615" y="50165"/>
                </a:moveTo>
                <a:lnTo>
                  <a:pt x="350519" y="50165"/>
                </a:lnTo>
                <a:lnTo>
                  <a:pt x="347471" y="53212"/>
                </a:lnTo>
                <a:lnTo>
                  <a:pt x="347471" y="60832"/>
                </a:lnTo>
                <a:lnTo>
                  <a:pt x="350148" y="64959"/>
                </a:lnTo>
                <a:lnTo>
                  <a:pt x="355091" y="65531"/>
                </a:lnTo>
                <a:lnTo>
                  <a:pt x="356615" y="50165"/>
                </a:lnTo>
                <a:close/>
              </a:path>
              <a:path w="3156584" h="83820">
                <a:moveTo>
                  <a:pt x="359843" y="50344"/>
                </a:moveTo>
                <a:lnTo>
                  <a:pt x="362711" y="53212"/>
                </a:lnTo>
                <a:lnTo>
                  <a:pt x="362711" y="60832"/>
                </a:lnTo>
                <a:lnTo>
                  <a:pt x="359663" y="65531"/>
                </a:lnTo>
                <a:lnTo>
                  <a:pt x="376554" y="65531"/>
                </a:lnTo>
                <a:lnTo>
                  <a:pt x="374903" y="63881"/>
                </a:lnTo>
                <a:lnTo>
                  <a:pt x="374903" y="56387"/>
                </a:lnTo>
                <a:lnTo>
                  <a:pt x="379475" y="51688"/>
                </a:lnTo>
                <a:lnTo>
                  <a:pt x="384047" y="51688"/>
                </a:lnTo>
                <a:lnTo>
                  <a:pt x="359843" y="50344"/>
                </a:lnTo>
                <a:close/>
              </a:path>
              <a:path w="3156584" h="83820">
                <a:moveTo>
                  <a:pt x="894587" y="50165"/>
                </a:moveTo>
                <a:lnTo>
                  <a:pt x="889761" y="50418"/>
                </a:lnTo>
                <a:lnTo>
                  <a:pt x="886967" y="53212"/>
                </a:lnTo>
                <a:lnTo>
                  <a:pt x="886967" y="62356"/>
                </a:lnTo>
                <a:lnTo>
                  <a:pt x="890015" y="65531"/>
                </a:lnTo>
                <a:lnTo>
                  <a:pt x="894587" y="65531"/>
                </a:lnTo>
                <a:lnTo>
                  <a:pt x="894587" y="50165"/>
                </a:lnTo>
                <a:close/>
              </a:path>
              <a:path w="3156584" h="83820">
                <a:moveTo>
                  <a:pt x="899159" y="50165"/>
                </a:moveTo>
                <a:lnTo>
                  <a:pt x="894587" y="50165"/>
                </a:lnTo>
                <a:lnTo>
                  <a:pt x="894587" y="65531"/>
                </a:lnTo>
                <a:lnTo>
                  <a:pt x="899159" y="65531"/>
                </a:lnTo>
                <a:lnTo>
                  <a:pt x="902207" y="62356"/>
                </a:lnTo>
                <a:lnTo>
                  <a:pt x="902207" y="53212"/>
                </a:lnTo>
                <a:lnTo>
                  <a:pt x="899159" y="50165"/>
                </a:lnTo>
                <a:close/>
              </a:path>
              <a:path w="3156584" h="83820">
                <a:moveTo>
                  <a:pt x="920495" y="50165"/>
                </a:moveTo>
                <a:lnTo>
                  <a:pt x="899159" y="50165"/>
                </a:lnTo>
                <a:lnTo>
                  <a:pt x="902207" y="53212"/>
                </a:lnTo>
                <a:lnTo>
                  <a:pt x="902207" y="62356"/>
                </a:lnTo>
                <a:lnTo>
                  <a:pt x="899159" y="65531"/>
                </a:lnTo>
                <a:lnTo>
                  <a:pt x="920495" y="65531"/>
                </a:lnTo>
                <a:lnTo>
                  <a:pt x="915923" y="60832"/>
                </a:lnTo>
                <a:lnTo>
                  <a:pt x="915923" y="53212"/>
                </a:lnTo>
                <a:lnTo>
                  <a:pt x="920495" y="50165"/>
                </a:lnTo>
                <a:close/>
              </a:path>
              <a:path w="3156584" h="83820">
                <a:moveTo>
                  <a:pt x="925067" y="50165"/>
                </a:moveTo>
                <a:lnTo>
                  <a:pt x="920495" y="50165"/>
                </a:lnTo>
                <a:lnTo>
                  <a:pt x="915923" y="53212"/>
                </a:lnTo>
                <a:lnTo>
                  <a:pt x="915923" y="60832"/>
                </a:lnTo>
                <a:lnTo>
                  <a:pt x="920495" y="65531"/>
                </a:lnTo>
                <a:lnTo>
                  <a:pt x="925067" y="65531"/>
                </a:lnTo>
                <a:lnTo>
                  <a:pt x="925067" y="50165"/>
                </a:lnTo>
                <a:close/>
              </a:path>
              <a:path w="3156584" h="83820">
                <a:moveTo>
                  <a:pt x="928115" y="50165"/>
                </a:moveTo>
                <a:lnTo>
                  <a:pt x="925067" y="50165"/>
                </a:lnTo>
                <a:lnTo>
                  <a:pt x="925067" y="65531"/>
                </a:lnTo>
                <a:lnTo>
                  <a:pt x="928115" y="65531"/>
                </a:lnTo>
                <a:lnTo>
                  <a:pt x="932687" y="60832"/>
                </a:lnTo>
                <a:lnTo>
                  <a:pt x="932687" y="53212"/>
                </a:lnTo>
                <a:lnTo>
                  <a:pt x="928115" y="50165"/>
                </a:lnTo>
                <a:close/>
              </a:path>
              <a:path w="3156584" h="83820">
                <a:moveTo>
                  <a:pt x="950975" y="50165"/>
                </a:moveTo>
                <a:lnTo>
                  <a:pt x="928115" y="50165"/>
                </a:lnTo>
                <a:lnTo>
                  <a:pt x="932687" y="53212"/>
                </a:lnTo>
                <a:lnTo>
                  <a:pt x="932687" y="60832"/>
                </a:lnTo>
                <a:lnTo>
                  <a:pt x="928115" y="65531"/>
                </a:lnTo>
                <a:lnTo>
                  <a:pt x="950975" y="65531"/>
                </a:lnTo>
                <a:lnTo>
                  <a:pt x="947927" y="60832"/>
                </a:lnTo>
                <a:lnTo>
                  <a:pt x="947927" y="53212"/>
                </a:lnTo>
                <a:lnTo>
                  <a:pt x="950975" y="50165"/>
                </a:lnTo>
                <a:close/>
              </a:path>
              <a:path w="3156584" h="83820">
                <a:moveTo>
                  <a:pt x="955547" y="50165"/>
                </a:moveTo>
                <a:lnTo>
                  <a:pt x="950975" y="50165"/>
                </a:lnTo>
                <a:lnTo>
                  <a:pt x="947927" y="53212"/>
                </a:lnTo>
                <a:lnTo>
                  <a:pt x="947927" y="60832"/>
                </a:lnTo>
                <a:lnTo>
                  <a:pt x="950975" y="65531"/>
                </a:lnTo>
                <a:lnTo>
                  <a:pt x="955547" y="65531"/>
                </a:lnTo>
                <a:lnTo>
                  <a:pt x="955547" y="50165"/>
                </a:lnTo>
                <a:close/>
              </a:path>
              <a:path w="3156584" h="83820">
                <a:moveTo>
                  <a:pt x="982838" y="48973"/>
                </a:moveTo>
                <a:lnTo>
                  <a:pt x="955547" y="50165"/>
                </a:lnTo>
                <a:lnTo>
                  <a:pt x="955547" y="65531"/>
                </a:lnTo>
                <a:lnTo>
                  <a:pt x="960119" y="65531"/>
                </a:lnTo>
                <a:lnTo>
                  <a:pt x="963167" y="60832"/>
                </a:lnTo>
                <a:lnTo>
                  <a:pt x="963167" y="53212"/>
                </a:lnTo>
                <a:lnTo>
                  <a:pt x="960119" y="50165"/>
                </a:lnTo>
                <a:lnTo>
                  <a:pt x="982022" y="50165"/>
                </a:lnTo>
                <a:lnTo>
                  <a:pt x="982838" y="48973"/>
                </a:lnTo>
                <a:close/>
              </a:path>
              <a:path w="3156584" h="83820">
                <a:moveTo>
                  <a:pt x="982022" y="50165"/>
                </a:moveTo>
                <a:lnTo>
                  <a:pt x="960119" y="50165"/>
                </a:lnTo>
                <a:lnTo>
                  <a:pt x="963167" y="53212"/>
                </a:lnTo>
                <a:lnTo>
                  <a:pt x="963167" y="60832"/>
                </a:lnTo>
                <a:lnTo>
                  <a:pt x="960119" y="65531"/>
                </a:lnTo>
                <a:lnTo>
                  <a:pt x="982979" y="65531"/>
                </a:lnTo>
                <a:lnTo>
                  <a:pt x="979931" y="62356"/>
                </a:lnTo>
                <a:lnTo>
                  <a:pt x="979931" y="53212"/>
                </a:lnTo>
                <a:lnTo>
                  <a:pt x="982022" y="50165"/>
                </a:lnTo>
                <a:close/>
              </a:path>
              <a:path w="3156584" h="83820">
                <a:moveTo>
                  <a:pt x="987551" y="48768"/>
                </a:moveTo>
                <a:lnTo>
                  <a:pt x="982838" y="48973"/>
                </a:lnTo>
                <a:lnTo>
                  <a:pt x="979931" y="53212"/>
                </a:lnTo>
                <a:lnTo>
                  <a:pt x="979931" y="62356"/>
                </a:lnTo>
                <a:lnTo>
                  <a:pt x="982979" y="65531"/>
                </a:lnTo>
                <a:lnTo>
                  <a:pt x="987551" y="65531"/>
                </a:lnTo>
                <a:lnTo>
                  <a:pt x="987551" y="48768"/>
                </a:lnTo>
                <a:close/>
              </a:path>
              <a:path w="3156584" h="83820">
                <a:moveTo>
                  <a:pt x="992123" y="48768"/>
                </a:moveTo>
                <a:lnTo>
                  <a:pt x="987551" y="48768"/>
                </a:lnTo>
                <a:lnTo>
                  <a:pt x="987551" y="65531"/>
                </a:lnTo>
                <a:lnTo>
                  <a:pt x="992123" y="65531"/>
                </a:lnTo>
                <a:lnTo>
                  <a:pt x="995171" y="62356"/>
                </a:lnTo>
                <a:lnTo>
                  <a:pt x="995171" y="53212"/>
                </a:lnTo>
                <a:lnTo>
                  <a:pt x="992123" y="48768"/>
                </a:lnTo>
                <a:close/>
              </a:path>
              <a:path w="3156584" h="83820">
                <a:moveTo>
                  <a:pt x="1013459" y="48768"/>
                </a:moveTo>
                <a:lnTo>
                  <a:pt x="992123" y="48768"/>
                </a:lnTo>
                <a:lnTo>
                  <a:pt x="995171" y="53212"/>
                </a:lnTo>
                <a:lnTo>
                  <a:pt x="995171" y="62356"/>
                </a:lnTo>
                <a:lnTo>
                  <a:pt x="992123" y="65531"/>
                </a:lnTo>
                <a:lnTo>
                  <a:pt x="1013459" y="65531"/>
                </a:lnTo>
                <a:lnTo>
                  <a:pt x="1008887" y="62356"/>
                </a:lnTo>
                <a:lnTo>
                  <a:pt x="1008887" y="53212"/>
                </a:lnTo>
                <a:lnTo>
                  <a:pt x="1013459" y="48768"/>
                </a:lnTo>
                <a:close/>
              </a:path>
              <a:path w="3156584" h="83820">
                <a:moveTo>
                  <a:pt x="1018031" y="48768"/>
                </a:moveTo>
                <a:lnTo>
                  <a:pt x="1013459" y="48768"/>
                </a:lnTo>
                <a:lnTo>
                  <a:pt x="1008887" y="53212"/>
                </a:lnTo>
                <a:lnTo>
                  <a:pt x="1008887" y="62356"/>
                </a:lnTo>
                <a:lnTo>
                  <a:pt x="1013459" y="65531"/>
                </a:lnTo>
                <a:lnTo>
                  <a:pt x="1018031" y="65531"/>
                </a:lnTo>
                <a:lnTo>
                  <a:pt x="1018031" y="48768"/>
                </a:lnTo>
                <a:close/>
              </a:path>
              <a:path w="3156584" h="83820">
                <a:moveTo>
                  <a:pt x="1022603" y="48768"/>
                </a:moveTo>
                <a:lnTo>
                  <a:pt x="1018031" y="48768"/>
                </a:lnTo>
                <a:lnTo>
                  <a:pt x="1018031" y="65531"/>
                </a:lnTo>
                <a:lnTo>
                  <a:pt x="1022868" y="65256"/>
                </a:lnTo>
                <a:lnTo>
                  <a:pt x="1025651" y="62356"/>
                </a:lnTo>
                <a:lnTo>
                  <a:pt x="1025651" y="53212"/>
                </a:lnTo>
                <a:lnTo>
                  <a:pt x="1022603" y="48768"/>
                </a:lnTo>
                <a:close/>
              </a:path>
              <a:path w="3156584" h="83820">
                <a:moveTo>
                  <a:pt x="1022868" y="65256"/>
                </a:moveTo>
                <a:lnTo>
                  <a:pt x="1018031" y="65531"/>
                </a:lnTo>
                <a:lnTo>
                  <a:pt x="1022603" y="65531"/>
                </a:lnTo>
                <a:lnTo>
                  <a:pt x="1022868" y="65256"/>
                </a:lnTo>
                <a:close/>
              </a:path>
              <a:path w="3156584" h="83820">
                <a:moveTo>
                  <a:pt x="12191" y="63881"/>
                </a:moveTo>
                <a:lnTo>
                  <a:pt x="12222" y="65500"/>
                </a:lnTo>
                <a:lnTo>
                  <a:pt x="12984" y="64706"/>
                </a:lnTo>
                <a:lnTo>
                  <a:pt x="12191" y="63881"/>
                </a:lnTo>
                <a:close/>
              </a:path>
              <a:path w="3156584" h="83820">
                <a:moveTo>
                  <a:pt x="9143" y="63881"/>
                </a:moveTo>
                <a:lnTo>
                  <a:pt x="7620" y="63881"/>
                </a:lnTo>
                <a:lnTo>
                  <a:pt x="7620" y="65468"/>
                </a:lnTo>
                <a:lnTo>
                  <a:pt x="9143" y="63881"/>
                </a:lnTo>
                <a:close/>
              </a:path>
              <a:path w="3156584" h="83820">
                <a:moveTo>
                  <a:pt x="13715" y="62356"/>
                </a:moveTo>
                <a:lnTo>
                  <a:pt x="10667" y="63881"/>
                </a:lnTo>
                <a:lnTo>
                  <a:pt x="12191" y="65468"/>
                </a:lnTo>
                <a:lnTo>
                  <a:pt x="12191" y="63881"/>
                </a:lnTo>
                <a:lnTo>
                  <a:pt x="13776" y="63881"/>
                </a:lnTo>
                <a:lnTo>
                  <a:pt x="14000" y="63648"/>
                </a:lnTo>
                <a:lnTo>
                  <a:pt x="13715" y="62356"/>
                </a:lnTo>
                <a:close/>
              </a:path>
              <a:path w="3156584" h="83820">
                <a:moveTo>
                  <a:pt x="20827" y="61340"/>
                </a:moveTo>
                <a:lnTo>
                  <a:pt x="16763" y="62356"/>
                </a:lnTo>
                <a:lnTo>
                  <a:pt x="17463" y="64473"/>
                </a:lnTo>
                <a:lnTo>
                  <a:pt x="17556" y="64706"/>
                </a:lnTo>
                <a:lnTo>
                  <a:pt x="18287" y="65468"/>
                </a:lnTo>
                <a:lnTo>
                  <a:pt x="18287" y="63881"/>
                </a:lnTo>
                <a:lnTo>
                  <a:pt x="20827" y="61340"/>
                </a:lnTo>
                <a:close/>
              </a:path>
              <a:path w="3156584" h="83820">
                <a:moveTo>
                  <a:pt x="440435" y="57912"/>
                </a:moveTo>
                <a:lnTo>
                  <a:pt x="438911" y="57912"/>
                </a:lnTo>
                <a:lnTo>
                  <a:pt x="438911" y="65468"/>
                </a:lnTo>
                <a:lnTo>
                  <a:pt x="440435" y="57912"/>
                </a:lnTo>
                <a:close/>
              </a:path>
              <a:path w="3156584" h="83820">
                <a:moveTo>
                  <a:pt x="202758" y="50165"/>
                </a:moveTo>
                <a:lnTo>
                  <a:pt x="190500" y="50165"/>
                </a:lnTo>
                <a:lnTo>
                  <a:pt x="193548" y="53212"/>
                </a:lnTo>
                <a:lnTo>
                  <a:pt x="193548" y="60832"/>
                </a:lnTo>
                <a:lnTo>
                  <a:pt x="190661" y="65283"/>
                </a:lnTo>
                <a:lnTo>
                  <a:pt x="208787" y="63881"/>
                </a:lnTo>
                <a:lnTo>
                  <a:pt x="204215" y="63881"/>
                </a:lnTo>
                <a:lnTo>
                  <a:pt x="201167" y="60832"/>
                </a:lnTo>
                <a:lnTo>
                  <a:pt x="201167" y="51688"/>
                </a:lnTo>
                <a:lnTo>
                  <a:pt x="202758" y="50165"/>
                </a:lnTo>
                <a:close/>
              </a:path>
              <a:path w="3156584" h="83820">
                <a:moveTo>
                  <a:pt x="1042415" y="48768"/>
                </a:moveTo>
                <a:lnTo>
                  <a:pt x="1022603" y="48768"/>
                </a:lnTo>
                <a:lnTo>
                  <a:pt x="1025651" y="53212"/>
                </a:lnTo>
                <a:lnTo>
                  <a:pt x="1025651" y="62356"/>
                </a:lnTo>
                <a:lnTo>
                  <a:pt x="1022868" y="65256"/>
                </a:lnTo>
                <a:lnTo>
                  <a:pt x="1046987" y="63881"/>
                </a:lnTo>
                <a:lnTo>
                  <a:pt x="1042415" y="63881"/>
                </a:lnTo>
                <a:lnTo>
                  <a:pt x="1039367" y="60832"/>
                </a:lnTo>
                <a:lnTo>
                  <a:pt x="1039367" y="51688"/>
                </a:lnTo>
                <a:lnTo>
                  <a:pt x="1042415" y="48768"/>
                </a:lnTo>
                <a:close/>
              </a:path>
              <a:path w="3156584" h="83820">
                <a:moveTo>
                  <a:pt x="329183" y="47243"/>
                </a:moveTo>
                <a:lnTo>
                  <a:pt x="327659" y="62356"/>
                </a:lnTo>
                <a:lnTo>
                  <a:pt x="350148" y="64959"/>
                </a:lnTo>
                <a:lnTo>
                  <a:pt x="348460" y="62356"/>
                </a:lnTo>
                <a:lnTo>
                  <a:pt x="329183" y="62356"/>
                </a:lnTo>
                <a:lnTo>
                  <a:pt x="329183" y="47243"/>
                </a:lnTo>
                <a:close/>
              </a:path>
              <a:path w="3156584" h="83820">
                <a:moveTo>
                  <a:pt x="10667" y="62356"/>
                </a:moveTo>
                <a:lnTo>
                  <a:pt x="6096" y="62356"/>
                </a:lnTo>
                <a:lnTo>
                  <a:pt x="4572" y="63881"/>
                </a:lnTo>
                <a:lnTo>
                  <a:pt x="4572" y="64939"/>
                </a:lnTo>
                <a:lnTo>
                  <a:pt x="6096" y="63881"/>
                </a:lnTo>
                <a:lnTo>
                  <a:pt x="9936" y="63881"/>
                </a:lnTo>
                <a:lnTo>
                  <a:pt x="10667" y="62356"/>
                </a:lnTo>
                <a:close/>
              </a:path>
              <a:path w="3156584" h="83820">
                <a:moveTo>
                  <a:pt x="13776" y="63881"/>
                </a:moveTo>
                <a:lnTo>
                  <a:pt x="12191" y="63881"/>
                </a:lnTo>
                <a:lnTo>
                  <a:pt x="12984" y="64706"/>
                </a:lnTo>
                <a:lnTo>
                  <a:pt x="13776" y="63881"/>
                </a:lnTo>
                <a:close/>
              </a:path>
              <a:path w="3156584" h="83820">
                <a:moveTo>
                  <a:pt x="16763" y="62356"/>
                </a:moveTo>
                <a:lnTo>
                  <a:pt x="15239" y="62356"/>
                </a:lnTo>
                <a:lnTo>
                  <a:pt x="15239" y="63118"/>
                </a:lnTo>
                <a:lnTo>
                  <a:pt x="16763" y="63881"/>
                </a:lnTo>
                <a:lnTo>
                  <a:pt x="17531" y="64680"/>
                </a:lnTo>
                <a:lnTo>
                  <a:pt x="16763" y="62356"/>
                </a:lnTo>
                <a:close/>
              </a:path>
              <a:path w="3156584" h="83820">
                <a:moveTo>
                  <a:pt x="28575" y="59690"/>
                </a:moveTo>
                <a:lnTo>
                  <a:pt x="22860" y="60832"/>
                </a:lnTo>
                <a:lnTo>
                  <a:pt x="23486" y="62730"/>
                </a:lnTo>
                <a:lnTo>
                  <a:pt x="23601" y="62871"/>
                </a:lnTo>
                <a:lnTo>
                  <a:pt x="25908" y="64473"/>
                </a:lnTo>
                <a:lnTo>
                  <a:pt x="25908" y="62356"/>
                </a:lnTo>
                <a:lnTo>
                  <a:pt x="28575" y="59690"/>
                </a:lnTo>
                <a:close/>
              </a:path>
              <a:path w="3156584" h="83820">
                <a:moveTo>
                  <a:pt x="652271" y="63881"/>
                </a:moveTo>
                <a:lnTo>
                  <a:pt x="647699" y="63881"/>
                </a:lnTo>
                <a:lnTo>
                  <a:pt x="647544" y="64113"/>
                </a:lnTo>
                <a:lnTo>
                  <a:pt x="652271" y="63881"/>
                </a:lnTo>
                <a:close/>
              </a:path>
              <a:path w="3156584" h="83820">
                <a:moveTo>
                  <a:pt x="30987" y="60832"/>
                </a:moveTo>
                <a:lnTo>
                  <a:pt x="28955" y="60832"/>
                </a:lnTo>
                <a:lnTo>
                  <a:pt x="32003" y="63881"/>
                </a:lnTo>
                <a:lnTo>
                  <a:pt x="30987" y="60832"/>
                </a:lnTo>
                <a:close/>
              </a:path>
              <a:path w="3156584" h="83820">
                <a:moveTo>
                  <a:pt x="208787" y="48768"/>
                </a:moveTo>
                <a:lnTo>
                  <a:pt x="203904" y="49066"/>
                </a:lnTo>
                <a:lnTo>
                  <a:pt x="201167" y="51688"/>
                </a:lnTo>
                <a:lnTo>
                  <a:pt x="201167" y="60832"/>
                </a:lnTo>
                <a:lnTo>
                  <a:pt x="204215" y="63881"/>
                </a:lnTo>
                <a:lnTo>
                  <a:pt x="208787" y="63881"/>
                </a:lnTo>
                <a:lnTo>
                  <a:pt x="208787" y="48768"/>
                </a:lnTo>
                <a:close/>
              </a:path>
              <a:path w="3156584" h="83820">
                <a:moveTo>
                  <a:pt x="226856" y="47563"/>
                </a:moveTo>
                <a:lnTo>
                  <a:pt x="208787" y="48768"/>
                </a:lnTo>
                <a:lnTo>
                  <a:pt x="208787" y="63881"/>
                </a:lnTo>
                <a:lnTo>
                  <a:pt x="213686" y="63554"/>
                </a:lnTo>
                <a:lnTo>
                  <a:pt x="216408" y="60832"/>
                </a:lnTo>
                <a:lnTo>
                  <a:pt x="216408" y="51688"/>
                </a:lnTo>
                <a:lnTo>
                  <a:pt x="213360" y="48768"/>
                </a:lnTo>
                <a:lnTo>
                  <a:pt x="226030" y="48768"/>
                </a:lnTo>
                <a:lnTo>
                  <a:pt x="226856" y="47563"/>
                </a:lnTo>
                <a:close/>
              </a:path>
              <a:path w="3156584" h="83820">
                <a:moveTo>
                  <a:pt x="213686" y="63554"/>
                </a:moveTo>
                <a:lnTo>
                  <a:pt x="208787" y="63881"/>
                </a:lnTo>
                <a:lnTo>
                  <a:pt x="213360" y="63881"/>
                </a:lnTo>
                <a:lnTo>
                  <a:pt x="213686" y="63554"/>
                </a:lnTo>
                <a:close/>
              </a:path>
              <a:path w="3156584" h="83820">
                <a:moveTo>
                  <a:pt x="1046987" y="48768"/>
                </a:moveTo>
                <a:lnTo>
                  <a:pt x="1042415" y="48768"/>
                </a:lnTo>
                <a:lnTo>
                  <a:pt x="1039367" y="51688"/>
                </a:lnTo>
                <a:lnTo>
                  <a:pt x="1039367" y="60832"/>
                </a:lnTo>
                <a:lnTo>
                  <a:pt x="1042415" y="63881"/>
                </a:lnTo>
                <a:lnTo>
                  <a:pt x="1046987" y="63881"/>
                </a:lnTo>
                <a:lnTo>
                  <a:pt x="1046987" y="48768"/>
                </a:lnTo>
                <a:close/>
              </a:path>
              <a:path w="3156584" h="83820">
                <a:moveTo>
                  <a:pt x="1074161" y="47409"/>
                </a:moveTo>
                <a:lnTo>
                  <a:pt x="1046987" y="48768"/>
                </a:lnTo>
                <a:lnTo>
                  <a:pt x="1046987" y="63881"/>
                </a:lnTo>
                <a:lnTo>
                  <a:pt x="1051559" y="63881"/>
                </a:lnTo>
                <a:lnTo>
                  <a:pt x="1054607" y="60832"/>
                </a:lnTo>
                <a:lnTo>
                  <a:pt x="1054607" y="51688"/>
                </a:lnTo>
                <a:lnTo>
                  <a:pt x="1051559" y="48768"/>
                </a:lnTo>
                <a:lnTo>
                  <a:pt x="1072034" y="48768"/>
                </a:lnTo>
                <a:lnTo>
                  <a:pt x="1074161" y="47409"/>
                </a:lnTo>
                <a:close/>
              </a:path>
              <a:path w="3156584" h="83820">
                <a:moveTo>
                  <a:pt x="1072034" y="48768"/>
                </a:moveTo>
                <a:lnTo>
                  <a:pt x="1051559" y="48768"/>
                </a:lnTo>
                <a:lnTo>
                  <a:pt x="1054607" y="51688"/>
                </a:lnTo>
                <a:lnTo>
                  <a:pt x="1054607" y="60832"/>
                </a:lnTo>
                <a:lnTo>
                  <a:pt x="1051559" y="63881"/>
                </a:lnTo>
                <a:lnTo>
                  <a:pt x="1074419" y="63881"/>
                </a:lnTo>
                <a:lnTo>
                  <a:pt x="1069847" y="59309"/>
                </a:lnTo>
                <a:lnTo>
                  <a:pt x="1069847" y="50165"/>
                </a:lnTo>
                <a:lnTo>
                  <a:pt x="1072034" y="48768"/>
                </a:lnTo>
                <a:close/>
              </a:path>
              <a:path w="3156584" h="83820">
                <a:moveTo>
                  <a:pt x="1077467" y="47243"/>
                </a:moveTo>
                <a:lnTo>
                  <a:pt x="1074161" y="47409"/>
                </a:lnTo>
                <a:lnTo>
                  <a:pt x="1069847" y="50165"/>
                </a:lnTo>
                <a:lnTo>
                  <a:pt x="1069847" y="59309"/>
                </a:lnTo>
                <a:lnTo>
                  <a:pt x="1074419" y="63881"/>
                </a:lnTo>
                <a:lnTo>
                  <a:pt x="1078991" y="63881"/>
                </a:lnTo>
                <a:lnTo>
                  <a:pt x="1077467" y="47243"/>
                </a:lnTo>
                <a:close/>
              </a:path>
              <a:path w="3156584" h="83820">
                <a:moveTo>
                  <a:pt x="1104651" y="45841"/>
                </a:moveTo>
                <a:lnTo>
                  <a:pt x="1077467" y="47243"/>
                </a:lnTo>
                <a:lnTo>
                  <a:pt x="1078991" y="63881"/>
                </a:lnTo>
                <a:lnTo>
                  <a:pt x="1083721" y="63644"/>
                </a:lnTo>
                <a:lnTo>
                  <a:pt x="1086611" y="59309"/>
                </a:lnTo>
                <a:lnTo>
                  <a:pt x="1086611" y="50165"/>
                </a:lnTo>
                <a:lnTo>
                  <a:pt x="1083563" y="47243"/>
                </a:lnTo>
                <a:lnTo>
                  <a:pt x="1103248" y="47243"/>
                </a:lnTo>
                <a:lnTo>
                  <a:pt x="1104651" y="45841"/>
                </a:lnTo>
                <a:close/>
              </a:path>
              <a:path w="3156584" h="83820">
                <a:moveTo>
                  <a:pt x="1083721" y="63644"/>
                </a:moveTo>
                <a:lnTo>
                  <a:pt x="1078991" y="63881"/>
                </a:lnTo>
                <a:lnTo>
                  <a:pt x="1083563" y="63881"/>
                </a:lnTo>
                <a:lnTo>
                  <a:pt x="1083721" y="63644"/>
                </a:lnTo>
                <a:close/>
              </a:path>
              <a:path w="3156584" h="83820">
                <a:moveTo>
                  <a:pt x="13715" y="62356"/>
                </a:moveTo>
                <a:lnTo>
                  <a:pt x="14000" y="63648"/>
                </a:lnTo>
                <a:lnTo>
                  <a:pt x="14745" y="62871"/>
                </a:lnTo>
                <a:lnTo>
                  <a:pt x="13715" y="62356"/>
                </a:lnTo>
                <a:close/>
              </a:path>
              <a:path w="3156584" h="83820">
                <a:moveTo>
                  <a:pt x="1103248" y="47243"/>
                </a:moveTo>
                <a:lnTo>
                  <a:pt x="1083563" y="47243"/>
                </a:lnTo>
                <a:lnTo>
                  <a:pt x="1086611" y="50165"/>
                </a:lnTo>
                <a:lnTo>
                  <a:pt x="1086611" y="59309"/>
                </a:lnTo>
                <a:lnTo>
                  <a:pt x="1083721" y="63644"/>
                </a:lnTo>
                <a:lnTo>
                  <a:pt x="1109471" y="62356"/>
                </a:lnTo>
                <a:lnTo>
                  <a:pt x="1104899" y="62356"/>
                </a:lnTo>
                <a:lnTo>
                  <a:pt x="1100327" y="59309"/>
                </a:lnTo>
                <a:lnTo>
                  <a:pt x="1100327" y="50165"/>
                </a:lnTo>
                <a:lnTo>
                  <a:pt x="1103248" y="47243"/>
                </a:lnTo>
                <a:close/>
              </a:path>
              <a:path w="3156584" h="83820">
                <a:moveTo>
                  <a:pt x="226030" y="48768"/>
                </a:moveTo>
                <a:lnTo>
                  <a:pt x="213360" y="48768"/>
                </a:lnTo>
                <a:lnTo>
                  <a:pt x="216408" y="51688"/>
                </a:lnTo>
                <a:lnTo>
                  <a:pt x="216408" y="60832"/>
                </a:lnTo>
                <a:lnTo>
                  <a:pt x="213686" y="63554"/>
                </a:lnTo>
                <a:lnTo>
                  <a:pt x="231648" y="62356"/>
                </a:lnTo>
                <a:lnTo>
                  <a:pt x="227075" y="62356"/>
                </a:lnTo>
                <a:lnTo>
                  <a:pt x="224027" y="59309"/>
                </a:lnTo>
                <a:lnTo>
                  <a:pt x="224027" y="51688"/>
                </a:lnTo>
                <a:lnTo>
                  <a:pt x="226030" y="48768"/>
                </a:lnTo>
                <a:close/>
              </a:path>
              <a:path w="3156584" h="83820">
                <a:moveTo>
                  <a:pt x="15239" y="62356"/>
                </a:moveTo>
                <a:lnTo>
                  <a:pt x="14745" y="62871"/>
                </a:lnTo>
                <a:lnTo>
                  <a:pt x="15239" y="63118"/>
                </a:lnTo>
                <a:lnTo>
                  <a:pt x="15239" y="62356"/>
                </a:lnTo>
                <a:close/>
              </a:path>
              <a:path w="3156584" h="83820">
                <a:moveTo>
                  <a:pt x="15239" y="62356"/>
                </a:moveTo>
                <a:lnTo>
                  <a:pt x="13715" y="62356"/>
                </a:lnTo>
                <a:lnTo>
                  <a:pt x="14745" y="62871"/>
                </a:lnTo>
                <a:lnTo>
                  <a:pt x="15239" y="62356"/>
                </a:lnTo>
                <a:close/>
              </a:path>
              <a:path w="3156584" h="83820">
                <a:moveTo>
                  <a:pt x="23363" y="62356"/>
                </a:moveTo>
                <a:lnTo>
                  <a:pt x="22860" y="62356"/>
                </a:lnTo>
                <a:lnTo>
                  <a:pt x="23513" y="62810"/>
                </a:lnTo>
                <a:lnTo>
                  <a:pt x="23363" y="62356"/>
                </a:lnTo>
                <a:close/>
              </a:path>
              <a:path w="3156584" h="83820">
                <a:moveTo>
                  <a:pt x="501395" y="62356"/>
                </a:moveTo>
                <a:lnTo>
                  <a:pt x="498347" y="62356"/>
                </a:lnTo>
                <a:lnTo>
                  <a:pt x="501933" y="62730"/>
                </a:lnTo>
                <a:lnTo>
                  <a:pt x="501395" y="62356"/>
                </a:lnTo>
                <a:close/>
              </a:path>
              <a:path w="3156584" h="83820">
                <a:moveTo>
                  <a:pt x="711707" y="62356"/>
                </a:moveTo>
                <a:lnTo>
                  <a:pt x="708659" y="62356"/>
                </a:lnTo>
                <a:lnTo>
                  <a:pt x="708488" y="62535"/>
                </a:lnTo>
                <a:lnTo>
                  <a:pt x="711707" y="62356"/>
                </a:lnTo>
                <a:close/>
              </a:path>
              <a:path w="3156584" h="83820">
                <a:moveTo>
                  <a:pt x="60002" y="59309"/>
                </a:moveTo>
                <a:lnTo>
                  <a:pt x="54863" y="59309"/>
                </a:lnTo>
                <a:lnTo>
                  <a:pt x="57912" y="62356"/>
                </a:lnTo>
                <a:lnTo>
                  <a:pt x="60002" y="59309"/>
                </a:lnTo>
                <a:close/>
              </a:path>
              <a:path w="3156584" h="83820">
                <a:moveTo>
                  <a:pt x="74675" y="57912"/>
                </a:moveTo>
                <a:lnTo>
                  <a:pt x="68579" y="57912"/>
                </a:lnTo>
                <a:lnTo>
                  <a:pt x="71627" y="62356"/>
                </a:lnTo>
                <a:lnTo>
                  <a:pt x="74675" y="57912"/>
                </a:lnTo>
                <a:close/>
              </a:path>
              <a:path w="3156584" h="83820">
                <a:moveTo>
                  <a:pt x="89915" y="57912"/>
                </a:moveTo>
                <a:lnTo>
                  <a:pt x="82296" y="57912"/>
                </a:lnTo>
                <a:lnTo>
                  <a:pt x="85343" y="62356"/>
                </a:lnTo>
                <a:lnTo>
                  <a:pt x="89915" y="57912"/>
                </a:lnTo>
                <a:close/>
              </a:path>
              <a:path w="3156584" h="83820">
                <a:moveTo>
                  <a:pt x="231648" y="47243"/>
                </a:moveTo>
                <a:lnTo>
                  <a:pt x="226856" y="47563"/>
                </a:lnTo>
                <a:lnTo>
                  <a:pt x="224027" y="51688"/>
                </a:lnTo>
                <a:lnTo>
                  <a:pt x="224027" y="59309"/>
                </a:lnTo>
                <a:lnTo>
                  <a:pt x="227075" y="62356"/>
                </a:lnTo>
                <a:lnTo>
                  <a:pt x="231648" y="62356"/>
                </a:lnTo>
                <a:lnTo>
                  <a:pt x="231648" y="47243"/>
                </a:lnTo>
                <a:close/>
              </a:path>
              <a:path w="3156584" h="83820">
                <a:moveTo>
                  <a:pt x="234696" y="47243"/>
                </a:moveTo>
                <a:lnTo>
                  <a:pt x="231648" y="47243"/>
                </a:lnTo>
                <a:lnTo>
                  <a:pt x="231648" y="62356"/>
                </a:lnTo>
                <a:lnTo>
                  <a:pt x="234696" y="62356"/>
                </a:lnTo>
                <a:lnTo>
                  <a:pt x="239268" y="59309"/>
                </a:lnTo>
                <a:lnTo>
                  <a:pt x="239268" y="51688"/>
                </a:lnTo>
                <a:lnTo>
                  <a:pt x="234696" y="47243"/>
                </a:lnTo>
                <a:close/>
              </a:path>
              <a:path w="3156584" h="83820">
                <a:moveTo>
                  <a:pt x="251459" y="47243"/>
                </a:moveTo>
                <a:lnTo>
                  <a:pt x="234696" y="47243"/>
                </a:lnTo>
                <a:lnTo>
                  <a:pt x="239268" y="51688"/>
                </a:lnTo>
                <a:lnTo>
                  <a:pt x="239268" y="59309"/>
                </a:lnTo>
                <a:lnTo>
                  <a:pt x="234696" y="62356"/>
                </a:lnTo>
                <a:lnTo>
                  <a:pt x="251459" y="62356"/>
                </a:lnTo>
                <a:lnTo>
                  <a:pt x="246887" y="57912"/>
                </a:lnTo>
                <a:lnTo>
                  <a:pt x="246887" y="50165"/>
                </a:lnTo>
                <a:lnTo>
                  <a:pt x="251459" y="47243"/>
                </a:lnTo>
                <a:close/>
              </a:path>
              <a:path w="3156584" h="83820">
                <a:moveTo>
                  <a:pt x="254507" y="47243"/>
                </a:moveTo>
                <a:lnTo>
                  <a:pt x="251459" y="47243"/>
                </a:lnTo>
                <a:lnTo>
                  <a:pt x="246887" y="50165"/>
                </a:lnTo>
                <a:lnTo>
                  <a:pt x="246887" y="57912"/>
                </a:lnTo>
                <a:lnTo>
                  <a:pt x="251459" y="62356"/>
                </a:lnTo>
                <a:lnTo>
                  <a:pt x="254507" y="62356"/>
                </a:lnTo>
                <a:lnTo>
                  <a:pt x="254507" y="47243"/>
                </a:lnTo>
                <a:close/>
              </a:path>
              <a:path w="3156584" h="83820">
                <a:moveTo>
                  <a:pt x="259079" y="47243"/>
                </a:moveTo>
                <a:lnTo>
                  <a:pt x="254507" y="47243"/>
                </a:lnTo>
                <a:lnTo>
                  <a:pt x="254507" y="62356"/>
                </a:lnTo>
                <a:lnTo>
                  <a:pt x="259079" y="62356"/>
                </a:lnTo>
                <a:lnTo>
                  <a:pt x="262127" y="57912"/>
                </a:lnTo>
                <a:lnTo>
                  <a:pt x="262127" y="50165"/>
                </a:lnTo>
                <a:lnTo>
                  <a:pt x="259079" y="47243"/>
                </a:lnTo>
                <a:close/>
              </a:path>
              <a:path w="3156584" h="83820">
                <a:moveTo>
                  <a:pt x="275843" y="47243"/>
                </a:moveTo>
                <a:lnTo>
                  <a:pt x="259079" y="47243"/>
                </a:lnTo>
                <a:lnTo>
                  <a:pt x="262127" y="50165"/>
                </a:lnTo>
                <a:lnTo>
                  <a:pt x="262127" y="57912"/>
                </a:lnTo>
                <a:lnTo>
                  <a:pt x="259079" y="62356"/>
                </a:lnTo>
                <a:lnTo>
                  <a:pt x="275843" y="62356"/>
                </a:lnTo>
                <a:lnTo>
                  <a:pt x="271271" y="57912"/>
                </a:lnTo>
                <a:lnTo>
                  <a:pt x="271271" y="50165"/>
                </a:lnTo>
                <a:lnTo>
                  <a:pt x="275843" y="47243"/>
                </a:lnTo>
                <a:close/>
              </a:path>
              <a:path w="3156584" h="83820">
                <a:moveTo>
                  <a:pt x="278891" y="47243"/>
                </a:moveTo>
                <a:lnTo>
                  <a:pt x="275843" y="47243"/>
                </a:lnTo>
                <a:lnTo>
                  <a:pt x="271271" y="50165"/>
                </a:lnTo>
                <a:lnTo>
                  <a:pt x="271271" y="57912"/>
                </a:lnTo>
                <a:lnTo>
                  <a:pt x="275843" y="62356"/>
                </a:lnTo>
                <a:lnTo>
                  <a:pt x="278891" y="62356"/>
                </a:lnTo>
                <a:lnTo>
                  <a:pt x="278891" y="47243"/>
                </a:lnTo>
                <a:close/>
              </a:path>
              <a:path w="3156584" h="83820">
                <a:moveTo>
                  <a:pt x="283463" y="47243"/>
                </a:moveTo>
                <a:lnTo>
                  <a:pt x="278891" y="47243"/>
                </a:lnTo>
                <a:lnTo>
                  <a:pt x="278891" y="62356"/>
                </a:lnTo>
                <a:lnTo>
                  <a:pt x="283463" y="62356"/>
                </a:lnTo>
                <a:lnTo>
                  <a:pt x="286511" y="57912"/>
                </a:lnTo>
                <a:lnTo>
                  <a:pt x="286511" y="50165"/>
                </a:lnTo>
                <a:lnTo>
                  <a:pt x="283463" y="47243"/>
                </a:lnTo>
                <a:close/>
              </a:path>
              <a:path w="3156584" h="83820">
                <a:moveTo>
                  <a:pt x="300227" y="47243"/>
                </a:moveTo>
                <a:lnTo>
                  <a:pt x="283463" y="47243"/>
                </a:lnTo>
                <a:lnTo>
                  <a:pt x="286511" y="50165"/>
                </a:lnTo>
                <a:lnTo>
                  <a:pt x="286511" y="57912"/>
                </a:lnTo>
                <a:lnTo>
                  <a:pt x="283463" y="62356"/>
                </a:lnTo>
                <a:lnTo>
                  <a:pt x="300227" y="62356"/>
                </a:lnTo>
                <a:lnTo>
                  <a:pt x="297179" y="57912"/>
                </a:lnTo>
                <a:lnTo>
                  <a:pt x="297179" y="50165"/>
                </a:lnTo>
                <a:lnTo>
                  <a:pt x="300227" y="47243"/>
                </a:lnTo>
                <a:close/>
              </a:path>
              <a:path w="3156584" h="83820">
                <a:moveTo>
                  <a:pt x="304799" y="47243"/>
                </a:moveTo>
                <a:lnTo>
                  <a:pt x="300227" y="47243"/>
                </a:lnTo>
                <a:lnTo>
                  <a:pt x="297179" y="50165"/>
                </a:lnTo>
                <a:lnTo>
                  <a:pt x="297179" y="57912"/>
                </a:lnTo>
                <a:lnTo>
                  <a:pt x="300227" y="62356"/>
                </a:lnTo>
                <a:lnTo>
                  <a:pt x="304799" y="62356"/>
                </a:lnTo>
                <a:lnTo>
                  <a:pt x="304799" y="47243"/>
                </a:lnTo>
                <a:close/>
              </a:path>
              <a:path w="3156584" h="83820">
                <a:moveTo>
                  <a:pt x="307847" y="47243"/>
                </a:moveTo>
                <a:lnTo>
                  <a:pt x="304799" y="47243"/>
                </a:lnTo>
                <a:lnTo>
                  <a:pt x="304799" y="62356"/>
                </a:lnTo>
                <a:lnTo>
                  <a:pt x="307847" y="62356"/>
                </a:lnTo>
                <a:lnTo>
                  <a:pt x="312419" y="57912"/>
                </a:lnTo>
                <a:lnTo>
                  <a:pt x="312419" y="50165"/>
                </a:lnTo>
                <a:lnTo>
                  <a:pt x="307847" y="47243"/>
                </a:lnTo>
                <a:close/>
              </a:path>
              <a:path w="3156584" h="83820">
                <a:moveTo>
                  <a:pt x="324611" y="47243"/>
                </a:moveTo>
                <a:lnTo>
                  <a:pt x="307847" y="47243"/>
                </a:lnTo>
                <a:lnTo>
                  <a:pt x="312419" y="50165"/>
                </a:lnTo>
                <a:lnTo>
                  <a:pt x="312419" y="57912"/>
                </a:lnTo>
                <a:lnTo>
                  <a:pt x="307847" y="62356"/>
                </a:lnTo>
                <a:lnTo>
                  <a:pt x="324611" y="62356"/>
                </a:lnTo>
                <a:lnTo>
                  <a:pt x="321563" y="57912"/>
                </a:lnTo>
                <a:lnTo>
                  <a:pt x="321563" y="50165"/>
                </a:lnTo>
                <a:lnTo>
                  <a:pt x="324611" y="47243"/>
                </a:lnTo>
                <a:close/>
              </a:path>
              <a:path w="3156584" h="83820">
                <a:moveTo>
                  <a:pt x="329183" y="47243"/>
                </a:moveTo>
                <a:lnTo>
                  <a:pt x="324611" y="47243"/>
                </a:lnTo>
                <a:lnTo>
                  <a:pt x="321563" y="50165"/>
                </a:lnTo>
                <a:lnTo>
                  <a:pt x="321563" y="57912"/>
                </a:lnTo>
                <a:lnTo>
                  <a:pt x="324611" y="62356"/>
                </a:lnTo>
                <a:lnTo>
                  <a:pt x="327659" y="62356"/>
                </a:lnTo>
                <a:lnTo>
                  <a:pt x="329183" y="47243"/>
                </a:lnTo>
                <a:close/>
              </a:path>
              <a:path w="3156584" h="83820">
                <a:moveTo>
                  <a:pt x="329183" y="47243"/>
                </a:moveTo>
                <a:lnTo>
                  <a:pt x="329183" y="62356"/>
                </a:lnTo>
                <a:lnTo>
                  <a:pt x="332231" y="62356"/>
                </a:lnTo>
                <a:lnTo>
                  <a:pt x="336803" y="57912"/>
                </a:lnTo>
                <a:lnTo>
                  <a:pt x="336803" y="50165"/>
                </a:lnTo>
                <a:lnTo>
                  <a:pt x="332841" y="47633"/>
                </a:lnTo>
                <a:lnTo>
                  <a:pt x="329183" y="47243"/>
                </a:lnTo>
                <a:close/>
              </a:path>
              <a:path w="3156584" h="83820">
                <a:moveTo>
                  <a:pt x="332841" y="47633"/>
                </a:moveTo>
                <a:lnTo>
                  <a:pt x="336803" y="50165"/>
                </a:lnTo>
                <a:lnTo>
                  <a:pt x="336803" y="57912"/>
                </a:lnTo>
                <a:lnTo>
                  <a:pt x="332231" y="62356"/>
                </a:lnTo>
                <a:lnTo>
                  <a:pt x="348460" y="62356"/>
                </a:lnTo>
                <a:lnTo>
                  <a:pt x="347471" y="60832"/>
                </a:lnTo>
                <a:lnTo>
                  <a:pt x="347471" y="53212"/>
                </a:lnTo>
                <a:lnTo>
                  <a:pt x="350519" y="50165"/>
                </a:lnTo>
                <a:lnTo>
                  <a:pt x="356615" y="50165"/>
                </a:lnTo>
                <a:lnTo>
                  <a:pt x="332841" y="47633"/>
                </a:lnTo>
                <a:close/>
              </a:path>
              <a:path w="3156584" h="83820">
                <a:moveTo>
                  <a:pt x="1109471" y="45593"/>
                </a:moveTo>
                <a:lnTo>
                  <a:pt x="1104651" y="45841"/>
                </a:lnTo>
                <a:lnTo>
                  <a:pt x="1100327" y="50165"/>
                </a:lnTo>
                <a:lnTo>
                  <a:pt x="1100327" y="59309"/>
                </a:lnTo>
                <a:lnTo>
                  <a:pt x="1104899" y="62356"/>
                </a:lnTo>
                <a:lnTo>
                  <a:pt x="1109471" y="62356"/>
                </a:lnTo>
                <a:lnTo>
                  <a:pt x="1109471" y="45593"/>
                </a:lnTo>
                <a:close/>
              </a:path>
              <a:path w="3156584" h="83820">
                <a:moveTo>
                  <a:pt x="1114043" y="45593"/>
                </a:moveTo>
                <a:lnTo>
                  <a:pt x="1109471" y="45593"/>
                </a:lnTo>
                <a:lnTo>
                  <a:pt x="1109471" y="62356"/>
                </a:lnTo>
                <a:lnTo>
                  <a:pt x="1114043" y="62356"/>
                </a:lnTo>
                <a:lnTo>
                  <a:pt x="1117091" y="59309"/>
                </a:lnTo>
                <a:lnTo>
                  <a:pt x="1117091" y="50165"/>
                </a:lnTo>
                <a:lnTo>
                  <a:pt x="1114043" y="45593"/>
                </a:lnTo>
                <a:close/>
              </a:path>
              <a:path w="3156584" h="83820">
                <a:moveTo>
                  <a:pt x="1136903" y="45593"/>
                </a:moveTo>
                <a:lnTo>
                  <a:pt x="1114043" y="45593"/>
                </a:lnTo>
                <a:lnTo>
                  <a:pt x="1117091" y="50165"/>
                </a:lnTo>
                <a:lnTo>
                  <a:pt x="1117091" y="59309"/>
                </a:lnTo>
                <a:lnTo>
                  <a:pt x="1114043" y="62356"/>
                </a:lnTo>
                <a:lnTo>
                  <a:pt x="1136903" y="62356"/>
                </a:lnTo>
                <a:lnTo>
                  <a:pt x="1133855" y="57912"/>
                </a:lnTo>
                <a:lnTo>
                  <a:pt x="1133855" y="48768"/>
                </a:lnTo>
                <a:lnTo>
                  <a:pt x="1136903" y="45593"/>
                </a:lnTo>
                <a:close/>
              </a:path>
              <a:path w="3156584" h="83820">
                <a:moveTo>
                  <a:pt x="1141475" y="45593"/>
                </a:moveTo>
                <a:lnTo>
                  <a:pt x="1136903" y="45593"/>
                </a:lnTo>
                <a:lnTo>
                  <a:pt x="1133855" y="48768"/>
                </a:lnTo>
                <a:lnTo>
                  <a:pt x="1133855" y="57912"/>
                </a:lnTo>
                <a:lnTo>
                  <a:pt x="1136903" y="62356"/>
                </a:lnTo>
                <a:lnTo>
                  <a:pt x="1141475" y="62356"/>
                </a:lnTo>
                <a:lnTo>
                  <a:pt x="1141475" y="45593"/>
                </a:lnTo>
                <a:close/>
              </a:path>
              <a:path w="3156584" h="83820">
                <a:moveTo>
                  <a:pt x="1167066" y="43033"/>
                </a:moveTo>
                <a:lnTo>
                  <a:pt x="1141475" y="45593"/>
                </a:lnTo>
                <a:lnTo>
                  <a:pt x="1141475" y="62356"/>
                </a:lnTo>
                <a:lnTo>
                  <a:pt x="1146367" y="61891"/>
                </a:lnTo>
                <a:lnTo>
                  <a:pt x="1149095" y="57912"/>
                </a:lnTo>
                <a:lnTo>
                  <a:pt x="1149095" y="48768"/>
                </a:lnTo>
                <a:lnTo>
                  <a:pt x="1146047" y="45593"/>
                </a:lnTo>
                <a:lnTo>
                  <a:pt x="1165406" y="45593"/>
                </a:lnTo>
                <a:lnTo>
                  <a:pt x="1167066" y="43033"/>
                </a:lnTo>
                <a:close/>
              </a:path>
              <a:path w="3156584" h="83820">
                <a:moveTo>
                  <a:pt x="1146367" y="61891"/>
                </a:moveTo>
                <a:lnTo>
                  <a:pt x="1141475" y="62356"/>
                </a:lnTo>
                <a:lnTo>
                  <a:pt x="1146047" y="62356"/>
                </a:lnTo>
                <a:lnTo>
                  <a:pt x="1146367" y="61891"/>
                </a:lnTo>
                <a:close/>
              </a:path>
              <a:path w="3156584" h="83820">
                <a:moveTo>
                  <a:pt x="1165406" y="45593"/>
                </a:moveTo>
                <a:lnTo>
                  <a:pt x="1146047" y="45593"/>
                </a:lnTo>
                <a:lnTo>
                  <a:pt x="1149095" y="48768"/>
                </a:lnTo>
                <a:lnTo>
                  <a:pt x="1149095" y="57912"/>
                </a:lnTo>
                <a:lnTo>
                  <a:pt x="1146367" y="61891"/>
                </a:lnTo>
                <a:lnTo>
                  <a:pt x="1173479" y="59309"/>
                </a:lnTo>
                <a:lnTo>
                  <a:pt x="1167383" y="59309"/>
                </a:lnTo>
                <a:lnTo>
                  <a:pt x="1164335" y="56387"/>
                </a:lnTo>
                <a:lnTo>
                  <a:pt x="1164335" y="47243"/>
                </a:lnTo>
                <a:lnTo>
                  <a:pt x="1165406" y="45593"/>
                </a:lnTo>
                <a:close/>
              </a:path>
              <a:path w="3156584" h="83820">
                <a:moveTo>
                  <a:pt x="22860" y="60832"/>
                </a:moveTo>
                <a:lnTo>
                  <a:pt x="21336" y="60832"/>
                </a:lnTo>
                <a:lnTo>
                  <a:pt x="20827" y="61340"/>
                </a:lnTo>
                <a:lnTo>
                  <a:pt x="22860" y="60832"/>
                </a:lnTo>
                <a:close/>
              </a:path>
              <a:path w="3156584" h="83820">
                <a:moveTo>
                  <a:pt x="47243" y="59309"/>
                </a:moveTo>
                <a:lnTo>
                  <a:pt x="45720" y="59309"/>
                </a:lnTo>
                <a:lnTo>
                  <a:pt x="46329" y="59918"/>
                </a:lnTo>
                <a:lnTo>
                  <a:pt x="47243" y="59309"/>
                </a:lnTo>
                <a:close/>
              </a:path>
              <a:path w="3156584" h="83820">
                <a:moveTo>
                  <a:pt x="30479" y="59309"/>
                </a:moveTo>
                <a:lnTo>
                  <a:pt x="28955" y="59309"/>
                </a:lnTo>
                <a:lnTo>
                  <a:pt x="28575" y="59690"/>
                </a:lnTo>
                <a:lnTo>
                  <a:pt x="30479" y="59309"/>
                </a:lnTo>
                <a:close/>
              </a:path>
              <a:path w="3156584" h="83820">
                <a:moveTo>
                  <a:pt x="742187" y="59309"/>
                </a:moveTo>
                <a:lnTo>
                  <a:pt x="739139" y="59309"/>
                </a:lnTo>
                <a:lnTo>
                  <a:pt x="738801" y="59647"/>
                </a:lnTo>
                <a:lnTo>
                  <a:pt x="742187" y="59309"/>
                </a:lnTo>
                <a:close/>
              </a:path>
              <a:path w="3156584" h="83820">
                <a:moveTo>
                  <a:pt x="1171955" y="42544"/>
                </a:moveTo>
                <a:lnTo>
                  <a:pt x="1167066" y="43033"/>
                </a:lnTo>
                <a:lnTo>
                  <a:pt x="1164335" y="47243"/>
                </a:lnTo>
                <a:lnTo>
                  <a:pt x="1164335" y="56387"/>
                </a:lnTo>
                <a:lnTo>
                  <a:pt x="1167383" y="59309"/>
                </a:lnTo>
                <a:lnTo>
                  <a:pt x="1173479" y="59309"/>
                </a:lnTo>
                <a:lnTo>
                  <a:pt x="1171955" y="42544"/>
                </a:lnTo>
                <a:close/>
              </a:path>
              <a:path w="3156584" h="83820">
                <a:moveTo>
                  <a:pt x="1199159" y="41249"/>
                </a:moveTo>
                <a:lnTo>
                  <a:pt x="1171955" y="42544"/>
                </a:lnTo>
                <a:lnTo>
                  <a:pt x="1173479" y="59309"/>
                </a:lnTo>
                <a:lnTo>
                  <a:pt x="1176751" y="59166"/>
                </a:lnTo>
                <a:lnTo>
                  <a:pt x="1181099" y="56387"/>
                </a:lnTo>
                <a:lnTo>
                  <a:pt x="1181099" y="47243"/>
                </a:lnTo>
                <a:lnTo>
                  <a:pt x="1176527" y="42544"/>
                </a:lnTo>
                <a:lnTo>
                  <a:pt x="1197863" y="42544"/>
                </a:lnTo>
                <a:lnTo>
                  <a:pt x="1199159" y="41249"/>
                </a:lnTo>
                <a:close/>
              </a:path>
              <a:path w="3156584" h="83820">
                <a:moveTo>
                  <a:pt x="1176751" y="59166"/>
                </a:moveTo>
                <a:lnTo>
                  <a:pt x="1173479" y="59309"/>
                </a:lnTo>
                <a:lnTo>
                  <a:pt x="1176527" y="59309"/>
                </a:lnTo>
                <a:lnTo>
                  <a:pt x="1176751" y="59166"/>
                </a:lnTo>
                <a:close/>
              </a:path>
              <a:path w="3156584" h="83820">
                <a:moveTo>
                  <a:pt x="1197863" y="42544"/>
                </a:moveTo>
                <a:lnTo>
                  <a:pt x="1176527" y="42544"/>
                </a:lnTo>
                <a:lnTo>
                  <a:pt x="1181099" y="47243"/>
                </a:lnTo>
                <a:lnTo>
                  <a:pt x="1181099" y="56387"/>
                </a:lnTo>
                <a:lnTo>
                  <a:pt x="1176751" y="59166"/>
                </a:lnTo>
                <a:lnTo>
                  <a:pt x="1205483" y="57912"/>
                </a:lnTo>
                <a:lnTo>
                  <a:pt x="1199387" y="57912"/>
                </a:lnTo>
                <a:lnTo>
                  <a:pt x="1196339" y="54737"/>
                </a:lnTo>
                <a:lnTo>
                  <a:pt x="1196339" y="44068"/>
                </a:lnTo>
                <a:lnTo>
                  <a:pt x="1197863" y="42544"/>
                </a:lnTo>
                <a:close/>
              </a:path>
              <a:path w="3156584" h="83820">
                <a:moveTo>
                  <a:pt x="443483" y="57912"/>
                </a:moveTo>
                <a:lnTo>
                  <a:pt x="440435" y="57912"/>
                </a:lnTo>
                <a:lnTo>
                  <a:pt x="444104" y="58506"/>
                </a:lnTo>
                <a:lnTo>
                  <a:pt x="443483" y="57912"/>
                </a:lnTo>
                <a:close/>
              </a:path>
              <a:path w="3156584" h="83820">
                <a:moveTo>
                  <a:pt x="64008" y="57912"/>
                </a:moveTo>
                <a:lnTo>
                  <a:pt x="60960" y="57912"/>
                </a:lnTo>
                <a:lnTo>
                  <a:pt x="60731" y="58245"/>
                </a:lnTo>
                <a:lnTo>
                  <a:pt x="64008" y="57912"/>
                </a:lnTo>
                <a:close/>
              </a:path>
              <a:path w="3156584" h="83820">
                <a:moveTo>
                  <a:pt x="1203959" y="41020"/>
                </a:moveTo>
                <a:lnTo>
                  <a:pt x="1199159" y="41249"/>
                </a:lnTo>
                <a:lnTo>
                  <a:pt x="1196339" y="44068"/>
                </a:lnTo>
                <a:lnTo>
                  <a:pt x="1196339" y="54737"/>
                </a:lnTo>
                <a:lnTo>
                  <a:pt x="1199387" y="57912"/>
                </a:lnTo>
                <a:lnTo>
                  <a:pt x="1205483" y="57912"/>
                </a:lnTo>
                <a:lnTo>
                  <a:pt x="1203959" y="41020"/>
                </a:lnTo>
                <a:close/>
              </a:path>
              <a:path w="3156584" h="83820">
                <a:moveTo>
                  <a:pt x="1232625" y="38523"/>
                </a:moveTo>
                <a:lnTo>
                  <a:pt x="1203959" y="41020"/>
                </a:lnTo>
                <a:lnTo>
                  <a:pt x="1205483" y="57912"/>
                </a:lnTo>
                <a:lnTo>
                  <a:pt x="1209013" y="57577"/>
                </a:lnTo>
                <a:lnTo>
                  <a:pt x="1213103" y="54737"/>
                </a:lnTo>
                <a:lnTo>
                  <a:pt x="1213103" y="44068"/>
                </a:lnTo>
                <a:lnTo>
                  <a:pt x="1208531" y="41020"/>
                </a:lnTo>
                <a:lnTo>
                  <a:pt x="1230913" y="41020"/>
                </a:lnTo>
                <a:lnTo>
                  <a:pt x="1232625" y="38523"/>
                </a:lnTo>
                <a:close/>
              </a:path>
              <a:path w="3156584" h="83820">
                <a:moveTo>
                  <a:pt x="1209013" y="57577"/>
                </a:moveTo>
                <a:lnTo>
                  <a:pt x="1205483" y="57912"/>
                </a:lnTo>
                <a:lnTo>
                  <a:pt x="1208531" y="57912"/>
                </a:lnTo>
                <a:lnTo>
                  <a:pt x="1209013" y="57577"/>
                </a:lnTo>
                <a:close/>
              </a:path>
              <a:path w="3156584" h="83820">
                <a:moveTo>
                  <a:pt x="1230913" y="41020"/>
                </a:moveTo>
                <a:lnTo>
                  <a:pt x="1208531" y="41020"/>
                </a:lnTo>
                <a:lnTo>
                  <a:pt x="1213103" y="44068"/>
                </a:lnTo>
                <a:lnTo>
                  <a:pt x="1213103" y="54737"/>
                </a:lnTo>
                <a:lnTo>
                  <a:pt x="1209013" y="57577"/>
                </a:lnTo>
                <a:lnTo>
                  <a:pt x="1239011" y="54737"/>
                </a:lnTo>
                <a:lnTo>
                  <a:pt x="1232915" y="54737"/>
                </a:lnTo>
                <a:lnTo>
                  <a:pt x="1229867" y="51688"/>
                </a:lnTo>
                <a:lnTo>
                  <a:pt x="1229867" y="42544"/>
                </a:lnTo>
                <a:lnTo>
                  <a:pt x="1230913" y="41020"/>
                </a:lnTo>
                <a:close/>
              </a:path>
              <a:path w="3156584" h="83820">
                <a:moveTo>
                  <a:pt x="774191" y="56387"/>
                </a:moveTo>
                <a:lnTo>
                  <a:pt x="769619" y="56387"/>
                </a:lnTo>
                <a:lnTo>
                  <a:pt x="769138" y="56849"/>
                </a:lnTo>
                <a:lnTo>
                  <a:pt x="774191" y="56387"/>
                </a:lnTo>
                <a:close/>
              </a:path>
              <a:path w="3156584" h="83820">
                <a:moveTo>
                  <a:pt x="108203" y="56387"/>
                </a:moveTo>
                <a:lnTo>
                  <a:pt x="105155" y="56387"/>
                </a:lnTo>
                <a:lnTo>
                  <a:pt x="104800" y="56728"/>
                </a:lnTo>
                <a:lnTo>
                  <a:pt x="108203" y="56387"/>
                </a:lnTo>
                <a:close/>
              </a:path>
              <a:path w="3156584" h="83820">
                <a:moveTo>
                  <a:pt x="126491" y="54737"/>
                </a:moveTo>
                <a:lnTo>
                  <a:pt x="121920" y="54737"/>
                </a:lnTo>
                <a:lnTo>
                  <a:pt x="121486" y="55188"/>
                </a:lnTo>
                <a:lnTo>
                  <a:pt x="126491" y="54737"/>
                </a:lnTo>
                <a:close/>
              </a:path>
              <a:path w="3156584" h="83820">
                <a:moveTo>
                  <a:pt x="414527" y="54737"/>
                </a:moveTo>
                <a:lnTo>
                  <a:pt x="411479" y="54737"/>
                </a:lnTo>
                <a:lnTo>
                  <a:pt x="414926" y="55135"/>
                </a:lnTo>
                <a:lnTo>
                  <a:pt x="414527" y="54737"/>
                </a:lnTo>
                <a:close/>
              </a:path>
              <a:path w="3156584" h="83820">
                <a:moveTo>
                  <a:pt x="804671" y="54737"/>
                </a:moveTo>
                <a:lnTo>
                  <a:pt x="800099" y="54737"/>
                </a:lnTo>
                <a:lnTo>
                  <a:pt x="799849" y="54998"/>
                </a:lnTo>
                <a:lnTo>
                  <a:pt x="804671" y="54737"/>
                </a:lnTo>
                <a:close/>
              </a:path>
              <a:path w="3156584" h="83820">
                <a:moveTo>
                  <a:pt x="1237487" y="38100"/>
                </a:moveTo>
                <a:lnTo>
                  <a:pt x="1232625" y="38523"/>
                </a:lnTo>
                <a:lnTo>
                  <a:pt x="1229867" y="42544"/>
                </a:lnTo>
                <a:lnTo>
                  <a:pt x="1229867" y="51688"/>
                </a:lnTo>
                <a:lnTo>
                  <a:pt x="1232915" y="54737"/>
                </a:lnTo>
                <a:lnTo>
                  <a:pt x="1239011" y="54737"/>
                </a:lnTo>
                <a:lnTo>
                  <a:pt x="1237487" y="38100"/>
                </a:lnTo>
                <a:close/>
              </a:path>
              <a:path w="3156584" h="83820">
                <a:moveTo>
                  <a:pt x="1266118" y="35259"/>
                </a:moveTo>
                <a:lnTo>
                  <a:pt x="1237487" y="38100"/>
                </a:lnTo>
                <a:lnTo>
                  <a:pt x="1239011" y="54737"/>
                </a:lnTo>
                <a:lnTo>
                  <a:pt x="1242567" y="54398"/>
                </a:lnTo>
                <a:lnTo>
                  <a:pt x="1246631" y="51688"/>
                </a:lnTo>
                <a:lnTo>
                  <a:pt x="1246631" y="42544"/>
                </a:lnTo>
                <a:lnTo>
                  <a:pt x="1242059" y="38100"/>
                </a:lnTo>
                <a:lnTo>
                  <a:pt x="1263354" y="38100"/>
                </a:lnTo>
                <a:lnTo>
                  <a:pt x="1266118" y="35259"/>
                </a:lnTo>
                <a:close/>
              </a:path>
              <a:path w="3156584" h="83820">
                <a:moveTo>
                  <a:pt x="1242567" y="54398"/>
                </a:moveTo>
                <a:lnTo>
                  <a:pt x="1239011" y="54737"/>
                </a:lnTo>
                <a:lnTo>
                  <a:pt x="1242059" y="54737"/>
                </a:lnTo>
                <a:lnTo>
                  <a:pt x="1242567" y="54398"/>
                </a:lnTo>
                <a:close/>
              </a:path>
              <a:path w="3156584" h="83820">
                <a:moveTo>
                  <a:pt x="1263354" y="38100"/>
                </a:moveTo>
                <a:lnTo>
                  <a:pt x="1242059" y="38100"/>
                </a:lnTo>
                <a:lnTo>
                  <a:pt x="1246631" y="42544"/>
                </a:lnTo>
                <a:lnTo>
                  <a:pt x="1246631" y="51688"/>
                </a:lnTo>
                <a:lnTo>
                  <a:pt x="1242567" y="54398"/>
                </a:lnTo>
                <a:lnTo>
                  <a:pt x="1271015" y="51688"/>
                </a:lnTo>
                <a:lnTo>
                  <a:pt x="1266443" y="51688"/>
                </a:lnTo>
                <a:lnTo>
                  <a:pt x="1261871" y="48768"/>
                </a:lnTo>
                <a:lnTo>
                  <a:pt x="1261871" y="39624"/>
                </a:lnTo>
                <a:lnTo>
                  <a:pt x="1263354" y="38100"/>
                </a:lnTo>
                <a:close/>
              </a:path>
              <a:path w="3156584" h="83820">
                <a:moveTo>
                  <a:pt x="144779" y="51688"/>
                </a:moveTo>
                <a:lnTo>
                  <a:pt x="140208" y="51688"/>
                </a:lnTo>
                <a:lnTo>
                  <a:pt x="139653" y="52543"/>
                </a:lnTo>
                <a:lnTo>
                  <a:pt x="144779" y="51688"/>
                </a:lnTo>
                <a:close/>
              </a:path>
              <a:path w="3156584" h="83820">
                <a:moveTo>
                  <a:pt x="835151" y="51688"/>
                </a:moveTo>
                <a:lnTo>
                  <a:pt x="830579" y="51688"/>
                </a:lnTo>
                <a:lnTo>
                  <a:pt x="830262" y="52177"/>
                </a:lnTo>
                <a:lnTo>
                  <a:pt x="835151" y="51688"/>
                </a:lnTo>
                <a:close/>
              </a:path>
              <a:path w="3156584" h="83820">
                <a:moveTo>
                  <a:pt x="387095" y="51688"/>
                </a:moveTo>
                <a:lnTo>
                  <a:pt x="384047" y="51688"/>
                </a:lnTo>
                <a:lnTo>
                  <a:pt x="387332" y="52053"/>
                </a:lnTo>
                <a:lnTo>
                  <a:pt x="387095" y="51688"/>
                </a:lnTo>
                <a:close/>
              </a:path>
              <a:path w="3156584" h="83820">
                <a:moveTo>
                  <a:pt x="1269491" y="34925"/>
                </a:moveTo>
                <a:lnTo>
                  <a:pt x="1266118" y="35259"/>
                </a:lnTo>
                <a:lnTo>
                  <a:pt x="1261871" y="39624"/>
                </a:lnTo>
                <a:lnTo>
                  <a:pt x="1261871" y="48768"/>
                </a:lnTo>
                <a:lnTo>
                  <a:pt x="1266443" y="51688"/>
                </a:lnTo>
                <a:lnTo>
                  <a:pt x="1271015" y="51688"/>
                </a:lnTo>
                <a:lnTo>
                  <a:pt x="1269491" y="34925"/>
                </a:lnTo>
                <a:close/>
              </a:path>
              <a:path w="3156584" h="83820">
                <a:moveTo>
                  <a:pt x="1299698" y="32298"/>
                </a:moveTo>
                <a:lnTo>
                  <a:pt x="1269491" y="34925"/>
                </a:lnTo>
                <a:lnTo>
                  <a:pt x="1271015" y="51688"/>
                </a:lnTo>
                <a:lnTo>
                  <a:pt x="1275921" y="51475"/>
                </a:lnTo>
                <a:lnTo>
                  <a:pt x="1280159" y="48768"/>
                </a:lnTo>
                <a:lnTo>
                  <a:pt x="1280159" y="39624"/>
                </a:lnTo>
                <a:lnTo>
                  <a:pt x="1275587" y="34925"/>
                </a:lnTo>
                <a:lnTo>
                  <a:pt x="1297994" y="34925"/>
                </a:lnTo>
                <a:lnTo>
                  <a:pt x="1299698" y="32298"/>
                </a:lnTo>
                <a:close/>
              </a:path>
              <a:path w="3156584" h="83820">
                <a:moveTo>
                  <a:pt x="1275921" y="51475"/>
                </a:moveTo>
                <a:lnTo>
                  <a:pt x="1271015" y="51688"/>
                </a:lnTo>
                <a:lnTo>
                  <a:pt x="1275587" y="51688"/>
                </a:lnTo>
                <a:lnTo>
                  <a:pt x="1275921" y="51475"/>
                </a:lnTo>
                <a:close/>
              </a:path>
              <a:path w="3156584" h="83820">
                <a:moveTo>
                  <a:pt x="1297994" y="34925"/>
                </a:moveTo>
                <a:lnTo>
                  <a:pt x="1275587" y="34925"/>
                </a:lnTo>
                <a:lnTo>
                  <a:pt x="1280159" y="39624"/>
                </a:lnTo>
                <a:lnTo>
                  <a:pt x="1280159" y="48768"/>
                </a:lnTo>
                <a:lnTo>
                  <a:pt x="1275921" y="51475"/>
                </a:lnTo>
                <a:lnTo>
                  <a:pt x="1306067" y="50165"/>
                </a:lnTo>
                <a:lnTo>
                  <a:pt x="1299971" y="50165"/>
                </a:lnTo>
                <a:lnTo>
                  <a:pt x="1296923" y="45593"/>
                </a:lnTo>
                <a:lnTo>
                  <a:pt x="1296923" y="36575"/>
                </a:lnTo>
                <a:lnTo>
                  <a:pt x="1297994" y="34925"/>
                </a:lnTo>
                <a:close/>
              </a:path>
              <a:path w="3156584" h="83820">
                <a:moveTo>
                  <a:pt x="164591" y="50165"/>
                </a:moveTo>
                <a:lnTo>
                  <a:pt x="160020" y="50165"/>
                </a:lnTo>
                <a:lnTo>
                  <a:pt x="159772" y="50535"/>
                </a:lnTo>
                <a:lnTo>
                  <a:pt x="164591" y="50165"/>
                </a:lnTo>
                <a:close/>
              </a:path>
              <a:path w="3156584" h="83820">
                <a:moveTo>
                  <a:pt x="894587" y="50165"/>
                </a:moveTo>
                <a:lnTo>
                  <a:pt x="890015" y="50165"/>
                </a:lnTo>
                <a:lnTo>
                  <a:pt x="889761" y="50418"/>
                </a:lnTo>
                <a:lnTo>
                  <a:pt x="894587" y="50165"/>
                </a:lnTo>
                <a:close/>
              </a:path>
              <a:path w="3156584" h="83820">
                <a:moveTo>
                  <a:pt x="359663" y="50165"/>
                </a:moveTo>
                <a:lnTo>
                  <a:pt x="356615" y="50165"/>
                </a:lnTo>
                <a:lnTo>
                  <a:pt x="359843" y="50344"/>
                </a:lnTo>
                <a:lnTo>
                  <a:pt x="359663" y="50165"/>
                </a:lnTo>
                <a:close/>
              </a:path>
              <a:path w="3156584" h="83820">
                <a:moveTo>
                  <a:pt x="1304543" y="31876"/>
                </a:moveTo>
                <a:lnTo>
                  <a:pt x="1299698" y="32298"/>
                </a:lnTo>
                <a:lnTo>
                  <a:pt x="1296923" y="36575"/>
                </a:lnTo>
                <a:lnTo>
                  <a:pt x="1296923" y="45593"/>
                </a:lnTo>
                <a:lnTo>
                  <a:pt x="1299971" y="50165"/>
                </a:lnTo>
                <a:lnTo>
                  <a:pt x="1306067" y="50165"/>
                </a:lnTo>
                <a:lnTo>
                  <a:pt x="1304543" y="31876"/>
                </a:lnTo>
                <a:close/>
              </a:path>
              <a:path w="3156584" h="83820">
                <a:moveTo>
                  <a:pt x="1331826" y="30577"/>
                </a:moveTo>
                <a:lnTo>
                  <a:pt x="1304543" y="31876"/>
                </a:lnTo>
                <a:lnTo>
                  <a:pt x="1306067" y="50165"/>
                </a:lnTo>
                <a:lnTo>
                  <a:pt x="1309422" y="49858"/>
                </a:lnTo>
                <a:lnTo>
                  <a:pt x="1313687" y="45593"/>
                </a:lnTo>
                <a:lnTo>
                  <a:pt x="1313687" y="36575"/>
                </a:lnTo>
                <a:lnTo>
                  <a:pt x="1309115" y="31876"/>
                </a:lnTo>
                <a:lnTo>
                  <a:pt x="1330959" y="31876"/>
                </a:lnTo>
                <a:lnTo>
                  <a:pt x="1331826" y="30577"/>
                </a:lnTo>
                <a:close/>
              </a:path>
              <a:path w="3156584" h="83820">
                <a:moveTo>
                  <a:pt x="1309422" y="49858"/>
                </a:moveTo>
                <a:lnTo>
                  <a:pt x="1306067" y="50165"/>
                </a:lnTo>
                <a:lnTo>
                  <a:pt x="1309115" y="50165"/>
                </a:lnTo>
                <a:lnTo>
                  <a:pt x="1309422" y="49858"/>
                </a:lnTo>
                <a:close/>
              </a:path>
              <a:path w="3156584" h="83820">
                <a:moveTo>
                  <a:pt x="1330959" y="31876"/>
                </a:moveTo>
                <a:lnTo>
                  <a:pt x="1309115" y="31876"/>
                </a:lnTo>
                <a:lnTo>
                  <a:pt x="1313687" y="36575"/>
                </a:lnTo>
                <a:lnTo>
                  <a:pt x="1313687" y="45593"/>
                </a:lnTo>
                <a:lnTo>
                  <a:pt x="1309422" y="49858"/>
                </a:lnTo>
                <a:lnTo>
                  <a:pt x="1338071" y="47243"/>
                </a:lnTo>
                <a:lnTo>
                  <a:pt x="1331975" y="47243"/>
                </a:lnTo>
                <a:lnTo>
                  <a:pt x="1328927" y="44068"/>
                </a:lnTo>
                <a:lnTo>
                  <a:pt x="1328927" y="34925"/>
                </a:lnTo>
                <a:lnTo>
                  <a:pt x="1330959" y="31876"/>
                </a:lnTo>
                <a:close/>
              </a:path>
              <a:path w="3156584" h="83820">
                <a:moveTo>
                  <a:pt x="208787" y="48768"/>
                </a:moveTo>
                <a:lnTo>
                  <a:pt x="204215" y="48768"/>
                </a:lnTo>
                <a:lnTo>
                  <a:pt x="203904" y="49066"/>
                </a:lnTo>
                <a:lnTo>
                  <a:pt x="208787" y="48768"/>
                </a:lnTo>
                <a:close/>
              </a:path>
              <a:path w="3156584" h="83820">
                <a:moveTo>
                  <a:pt x="987551" y="48768"/>
                </a:moveTo>
                <a:lnTo>
                  <a:pt x="982979" y="48768"/>
                </a:lnTo>
                <a:lnTo>
                  <a:pt x="982838" y="48973"/>
                </a:lnTo>
                <a:lnTo>
                  <a:pt x="987551" y="48768"/>
                </a:lnTo>
                <a:close/>
              </a:path>
              <a:path w="3156584" h="83820">
                <a:moveTo>
                  <a:pt x="332231" y="47243"/>
                </a:moveTo>
                <a:lnTo>
                  <a:pt x="329183" y="47243"/>
                </a:lnTo>
                <a:lnTo>
                  <a:pt x="332841" y="47633"/>
                </a:lnTo>
                <a:lnTo>
                  <a:pt x="332231" y="47243"/>
                </a:lnTo>
                <a:close/>
              </a:path>
              <a:path w="3156584" h="83820">
                <a:moveTo>
                  <a:pt x="231648" y="47243"/>
                </a:moveTo>
                <a:lnTo>
                  <a:pt x="227075" y="47243"/>
                </a:lnTo>
                <a:lnTo>
                  <a:pt x="226856" y="47563"/>
                </a:lnTo>
                <a:lnTo>
                  <a:pt x="231648" y="47243"/>
                </a:lnTo>
                <a:close/>
              </a:path>
              <a:path w="3156584" h="83820">
                <a:moveTo>
                  <a:pt x="1077467" y="47243"/>
                </a:moveTo>
                <a:lnTo>
                  <a:pt x="1074419" y="47243"/>
                </a:lnTo>
                <a:lnTo>
                  <a:pt x="1074161" y="47409"/>
                </a:lnTo>
                <a:lnTo>
                  <a:pt x="1077467" y="47243"/>
                </a:lnTo>
                <a:close/>
              </a:path>
              <a:path w="3156584" h="83820">
                <a:moveTo>
                  <a:pt x="1336547" y="30353"/>
                </a:moveTo>
                <a:lnTo>
                  <a:pt x="1331826" y="30577"/>
                </a:lnTo>
                <a:lnTo>
                  <a:pt x="1328927" y="34925"/>
                </a:lnTo>
                <a:lnTo>
                  <a:pt x="1328927" y="44068"/>
                </a:lnTo>
                <a:lnTo>
                  <a:pt x="1331975" y="47243"/>
                </a:lnTo>
                <a:lnTo>
                  <a:pt x="1338071" y="47243"/>
                </a:lnTo>
                <a:lnTo>
                  <a:pt x="1336547" y="30353"/>
                </a:lnTo>
                <a:close/>
              </a:path>
              <a:path w="3156584" h="83820">
                <a:moveTo>
                  <a:pt x="1362134" y="27900"/>
                </a:moveTo>
                <a:lnTo>
                  <a:pt x="1336547" y="30353"/>
                </a:lnTo>
                <a:lnTo>
                  <a:pt x="1338071" y="47243"/>
                </a:lnTo>
                <a:lnTo>
                  <a:pt x="1341691" y="46847"/>
                </a:lnTo>
                <a:lnTo>
                  <a:pt x="1345691" y="44068"/>
                </a:lnTo>
                <a:lnTo>
                  <a:pt x="1345691" y="34925"/>
                </a:lnTo>
                <a:lnTo>
                  <a:pt x="1341119" y="30353"/>
                </a:lnTo>
                <a:lnTo>
                  <a:pt x="1360453" y="30353"/>
                </a:lnTo>
                <a:lnTo>
                  <a:pt x="1362134" y="27900"/>
                </a:lnTo>
                <a:close/>
              </a:path>
              <a:path w="3156584" h="83820">
                <a:moveTo>
                  <a:pt x="1341691" y="46847"/>
                </a:moveTo>
                <a:lnTo>
                  <a:pt x="1338071" y="47243"/>
                </a:lnTo>
                <a:lnTo>
                  <a:pt x="1341119" y="47243"/>
                </a:lnTo>
                <a:lnTo>
                  <a:pt x="1341691" y="46847"/>
                </a:lnTo>
                <a:close/>
              </a:path>
              <a:path w="3156584" h="83820">
                <a:moveTo>
                  <a:pt x="1360453" y="30353"/>
                </a:moveTo>
                <a:lnTo>
                  <a:pt x="1341119" y="30353"/>
                </a:lnTo>
                <a:lnTo>
                  <a:pt x="1345691" y="34925"/>
                </a:lnTo>
                <a:lnTo>
                  <a:pt x="1345691" y="44068"/>
                </a:lnTo>
                <a:lnTo>
                  <a:pt x="1341691" y="46847"/>
                </a:lnTo>
                <a:lnTo>
                  <a:pt x="1367027" y="44068"/>
                </a:lnTo>
                <a:lnTo>
                  <a:pt x="1362455" y="44068"/>
                </a:lnTo>
                <a:lnTo>
                  <a:pt x="1359407" y="41020"/>
                </a:lnTo>
                <a:lnTo>
                  <a:pt x="1359407" y="31876"/>
                </a:lnTo>
                <a:lnTo>
                  <a:pt x="1360453" y="30353"/>
                </a:lnTo>
                <a:close/>
              </a:path>
              <a:path w="3156584" h="83820">
                <a:moveTo>
                  <a:pt x="1109471" y="45593"/>
                </a:moveTo>
                <a:lnTo>
                  <a:pt x="1104899" y="45593"/>
                </a:lnTo>
                <a:lnTo>
                  <a:pt x="1104651" y="45841"/>
                </a:lnTo>
                <a:lnTo>
                  <a:pt x="1109471" y="45593"/>
                </a:lnTo>
                <a:close/>
              </a:path>
              <a:path w="3156584" h="83820">
                <a:moveTo>
                  <a:pt x="1367027" y="27431"/>
                </a:moveTo>
                <a:lnTo>
                  <a:pt x="1362134" y="27900"/>
                </a:lnTo>
                <a:lnTo>
                  <a:pt x="1359407" y="31876"/>
                </a:lnTo>
                <a:lnTo>
                  <a:pt x="1359407" y="41020"/>
                </a:lnTo>
                <a:lnTo>
                  <a:pt x="1362455" y="44068"/>
                </a:lnTo>
                <a:lnTo>
                  <a:pt x="1367027" y="44068"/>
                </a:lnTo>
                <a:lnTo>
                  <a:pt x="1367027" y="27431"/>
                </a:lnTo>
                <a:close/>
              </a:path>
              <a:path w="3156584" h="83820">
                <a:moveTo>
                  <a:pt x="1394297" y="26025"/>
                </a:moveTo>
                <a:lnTo>
                  <a:pt x="1367027" y="27431"/>
                </a:lnTo>
                <a:lnTo>
                  <a:pt x="1367027" y="44068"/>
                </a:lnTo>
                <a:lnTo>
                  <a:pt x="1371951" y="43834"/>
                </a:lnTo>
                <a:lnTo>
                  <a:pt x="1376171" y="41020"/>
                </a:lnTo>
                <a:lnTo>
                  <a:pt x="1376171" y="31876"/>
                </a:lnTo>
                <a:lnTo>
                  <a:pt x="1371599" y="27431"/>
                </a:lnTo>
                <a:lnTo>
                  <a:pt x="1393359" y="27431"/>
                </a:lnTo>
                <a:lnTo>
                  <a:pt x="1394297" y="26025"/>
                </a:lnTo>
                <a:close/>
              </a:path>
              <a:path w="3156584" h="83820">
                <a:moveTo>
                  <a:pt x="1371951" y="43834"/>
                </a:moveTo>
                <a:lnTo>
                  <a:pt x="1367027" y="44068"/>
                </a:lnTo>
                <a:lnTo>
                  <a:pt x="1371599" y="44068"/>
                </a:lnTo>
                <a:lnTo>
                  <a:pt x="1371951" y="43834"/>
                </a:lnTo>
                <a:close/>
              </a:path>
              <a:path w="3156584" h="83820">
                <a:moveTo>
                  <a:pt x="1393359" y="27431"/>
                </a:moveTo>
                <a:lnTo>
                  <a:pt x="1371599" y="27431"/>
                </a:lnTo>
                <a:lnTo>
                  <a:pt x="1376171" y="31876"/>
                </a:lnTo>
                <a:lnTo>
                  <a:pt x="1376171" y="41020"/>
                </a:lnTo>
                <a:lnTo>
                  <a:pt x="1371951" y="43834"/>
                </a:lnTo>
                <a:lnTo>
                  <a:pt x="1399031" y="42544"/>
                </a:lnTo>
                <a:lnTo>
                  <a:pt x="1394459" y="42544"/>
                </a:lnTo>
                <a:lnTo>
                  <a:pt x="1391411" y="39624"/>
                </a:lnTo>
                <a:lnTo>
                  <a:pt x="1391411" y="30353"/>
                </a:lnTo>
                <a:lnTo>
                  <a:pt x="1393359" y="27431"/>
                </a:lnTo>
                <a:close/>
              </a:path>
              <a:path w="3156584" h="83820">
                <a:moveTo>
                  <a:pt x="1171955" y="42544"/>
                </a:moveTo>
                <a:lnTo>
                  <a:pt x="1167383" y="42544"/>
                </a:lnTo>
                <a:lnTo>
                  <a:pt x="1167066" y="43033"/>
                </a:lnTo>
                <a:lnTo>
                  <a:pt x="1171955" y="42544"/>
                </a:lnTo>
                <a:close/>
              </a:path>
              <a:path w="3156584" h="83820">
                <a:moveTo>
                  <a:pt x="1399031" y="25781"/>
                </a:moveTo>
                <a:lnTo>
                  <a:pt x="1394297" y="26025"/>
                </a:lnTo>
                <a:lnTo>
                  <a:pt x="1391411" y="30353"/>
                </a:lnTo>
                <a:lnTo>
                  <a:pt x="1391411" y="39624"/>
                </a:lnTo>
                <a:lnTo>
                  <a:pt x="1394459" y="42544"/>
                </a:lnTo>
                <a:lnTo>
                  <a:pt x="1399031" y="42544"/>
                </a:lnTo>
                <a:lnTo>
                  <a:pt x="1399031" y="25781"/>
                </a:lnTo>
                <a:close/>
              </a:path>
              <a:path w="3156584" h="83820">
                <a:moveTo>
                  <a:pt x="1426244" y="24485"/>
                </a:moveTo>
                <a:lnTo>
                  <a:pt x="1399031" y="25781"/>
                </a:lnTo>
                <a:lnTo>
                  <a:pt x="1399031" y="42544"/>
                </a:lnTo>
                <a:lnTo>
                  <a:pt x="1403972" y="42309"/>
                </a:lnTo>
                <a:lnTo>
                  <a:pt x="1408175" y="39624"/>
                </a:lnTo>
                <a:lnTo>
                  <a:pt x="1408175" y="30353"/>
                </a:lnTo>
                <a:lnTo>
                  <a:pt x="1403603" y="25781"/>
                </a:lnTo>
                <a:lnTo>
                  <a:pt x="1425000" y="25781"/>
                </a:lnTo>
                <a:lnTo>
                  <a:pt x="1426244" y="24485"/>
                </a:lnTo>
                <a:close/>
              </a:path>
              <a:path w="3156584" h="83820">
                <a:moveTo>
                  <a:pt x="1403972" y="42309"/>
                </a:moveTo>
                <a:lnTo>
                  <a:pt x="1399031" y="42544"/>
                </a:lnTo>
                <a:lnTo>
                  <a:pt x="1403603" y="42544"/>
                </a:lnTo>
                <a:lnTo>
                  <a:pt x="1403972" y="42309"/>
                </a:lnTo>
                <a:close/>
              </a:path>
              <a:path w="3156584" h="83820">
                <a:moveTo>
                  <a:pt x="1425000" y="25781"/>
                </a:moveTo>
                <a:lnTo>
                  <a:pt x="1403603" y="25781"/>
                </a:lnTo>
                <a:lnTo>
                  <a:pt x="1408175" y="30353"/>
                </a:lnTo>
                <a:lnTo>
                  <a:pt x="1408175" y="39624"/>
                </a:lnTo>
                <a:lnTo>
                  <a:pt x="1403972" y="42309"/>
                </a:lnTo>
                <a:lnTo>
                  <a:pt x="1431035" y="41020"/>
                </a:lnTo>
                <a:lnTo>
                  <a:pt x="1426463" y="41020"/>
                </a:lnTo>
                <a:lnTo>
                  <a:pt x="1423415" y="36575"/>
                </a:lnTo>
                <a:lnTo>
                  <a:pt x="1423415" y="27431"/>
                </a:lnTo>
                <a:lnTo>
                  <a:pt x="1425000" y="25781"/>
                </a:lnTo>
                <a:close/>
              </a:path>
              <a:path w="3156584" h="83820">
                <a:moveTo>
                  <a:pt x="1203959" y="41020"/>
                </a:moveTo>
                <a:lnTo>
                  <a:pt x="1199387" y="41020"/>
                </a:lnTo>
                <a:lnTo>
                  <a:pt x="1199159" y="41249"/>
                </a:lnTo>
                <a:lnTo>
                  <a:pt x="1203959" y="41020"/>
                </a:lnTo>
                <a:close/>
              </a:path>
              <a:path w="3156584" h="83820">
                <a:moveTo>
                  <a:pt x="1431035" y="24256"/>
                </a:moveTo>
                <a:lnTo>
                  <a:pt x="1426244" y="24485"/>
                </a:lnTo>
                <a:lnTo>
                  <a:pt x="1423415" y="27431"/>
                </a:lnTo>
                <a:lnTo>
                  <a:pt x="1423415" y="36575"/>
                </a:lnTo>
                <a:lnTo>
                  <a:pt x="1426463" y="41020"/>
                </a:lnTo>
                <a:lnTo>
                  <a:pt x="1431035" y="41020"/>
                </a:lnTo>
                <a:lnTo>
                  <a:pt x="1431035" y="24256"/>
                </a:lnTo>
                <a:close/>
              </a:path>
              <a:path w="3156584" h="83820">
                <a:moveTo>
                  <a:pt x="1456790" y="22969"/>
                </a:moveTo>
                <a:lnTo>
                  <a:pt x="1431035" y="24256"/>
                </a:lnTo>
                <a:lnTo>
                  <a:pt x="1431035" y="41020"/>
                </a:lnTo>
                <a:lnTo>
                  <a:pt x="1435822" y="40812"/>
                </a:lnTo>
                <a:lnTo>
                  <a:pt x="1440179" y="36575"/>
                </a:lnTo>
                <a:lnTo>
                  <a:pt x="1440179" y="27431"/>
                </a:lnTo>
                <a:lnTo>
                  <a:pt x="1435607" y="24256"/>
                </a:lnTo>
                <a:lnTo>
                  <a:pt x="1455955" y="24256"/>
                </a:lnTo>
                <a:lnTo>
                  <a:pt x="1456790" y="22969"/>
                </a:lnTo>
                <a:close/>
              </a:path>
              <a:path w="3156584" h="83820">
                <a:moveTo>
                  <a:pt x="1435822" y="40812"/>
                </a:moveTo>
                <a:lnTo>
                  <a:pt x="1431035" y="41020"/>
                </a:lnTo>
                <a:lnTo>
                  <a:pt x="1435607" y="41020"/>
                </a:lnTo>
                <a:lnTo>
                  <a:pt x="1435822" y="40812"/>
                </a:lnTo>
                <a:close/>
              </a:path>
              <a:path w="3156584" h="83820">
                <a:moveTo>
                  <a:pt x="1516182" y="40732"/>
                </a:moveTo>
                <a:lnTo>
                  <a:pt x="1516379" y="41020"/>
                </a:lnTo>
                <a:lnTo>
                  <a:pt x="1522475" y="41020"/>
                </a:lnTo>
                <a:lnTo>
                  <a:pt x="1516182" y="40732"/>
                </a:lnTo>
                <a:close/>
              </a:path>
              <a:path w="3156584" h="83820">
                <a:moveTo>
                  <a:pt x="1522475" y="22733"/>
                </a:moveTo>
                <a:lnTo>
                  <a:pt x="1516379" y="22733"/>
                </a:lnTo>
                <a:lnTo>
                  <a:pt x="1513331" y="25781"/>
                </a:lnTo>
                <a:lnTo>
                  <a:pt x="1513331" y="36575"/>
                </a:lnTo>
                <a:lnTo>
                  <a:pt x="1516182" y="40732"/>
                </a:lnTo>
                <a:lnTo>
                  <a:pt x="1522475" y="41020"/>
                </a:lnTo>
                <a:lnTo>
                  <a:pt x="1522475" y="22733"/>
                </a:lnTo>
                <a:close/>
              </a:path>
              <a:path w="3156584" h="83820">
                <a:moveTo>
                  <a:pt x="1527047" y="22733"/>
                </a:moveTo>
                <a:lnTo>
                  <a:pt x="1522475" y="22733"/>
                </a:lnTo>
                <a:lnTo>
                  <a:pt x="1522475" y="41020"/>
                </a:lnTo>
                <a:lnTo>
                  <a:pt x="1527047" y="41020"/>
                </a:lnTo>
                <a:lnTo>
                  <a:pt x="1530095" y="36575"/>
                </a:lnTo>
                <a:lnTo>
                  <a:pt x="1530095" y="25781"/>
                </a:lnTo>
                <a:lnTo>
                  <a:pt x="1527047" y="22733"/>
                </a:lnTo>
                <a:close/>
              </a:path>
              <a:path w="3156584" h="83820">
                <a:moveTo>
                  <a:pt x="1549907" y="22733"/>
                </a:moveTo>
                <a:lnTo>
                  <a:pt x="1527047" y="22733"/>
                </a:lnTo>
                <a:lnTo>
                  <a:pt x="1530095" y="25781"/>
                </a:lnTo>
                <a:lnTo>
                  <a:pt x="1530095" y="36575"/>
                </a:lnTo>
                <a:lnTo>
                  <a:pt x="1527047" y="41020"/>
                </a:lnTo>
                <a:lnTo>
                  <a:pt x="1549907" y="41020"/>
                </a:lnTo>
                <a:lnTo>
                  <a:pt x="1545335" y="36575"/>
                </a:lnTo>
                <a:lnTo>
                  <a:pt x="1545335" y="25781"/>
                </a:lnTo>
                <a:lnTo>
                  <a:pt x="1549907" y="22733"/>
                </a:lnTo>
                <a:close/>
              </a:path>
              <a:path w="3156584" h="83820">
                <a:moveTo>
                  <a:pt x="1554479" y="22733"/>
                </a:moveTo>
                <a:lnTo>
                  <a:pt x="1549907" y="22733"/>
                </a:lnTo>
                <a:lnTo>
                  <a:pt x="1545335" y="25781"/>
                </a:lnTo>
                <a:lnTo>
                  <a:pt x="1545335" y="36575"/>
                </a:lnTo>
                <a:lnTo>
                  <a:pt x="1549907" y="41020"/>
                </a:lnTo>
                <a:lnTo>
                  <a:pt x="1554479" y="41020"/>
                </a:lnTo>
                <a:lnTo>
                  <a:pt x="1554479" y="22733"/>
                </a:lnTo>
                <a:close/>
              </a:path>
              <a:path w="3156584" h="83820">
                <a:moveTo>
                  <a:pt x="1559051" y="22733"/>
                </a:moveTo>
                <a:lnTo>
                  <a:pt x="1554479" y="22733"/>
                </a:lnTo>
                <a:lnTo>
                  <a:pt x="1554479" y="41020"/>
                </a:lnTo>
                <a:lnTo>
                  <a:pt x="1559051" y="41020"/>
                </a:lnTo>
                <a:lnTo>
                  <a:pt x="1563623" y="36575"/>
                </a:lnTo>
                <a:lnTo>
                  <a:pt x="1563623" y="25781"/>
                </a:lnTo>
                <a:lnTo>
                  <a:pt x="1559051" y="22733"/>
                </a:lnTo>
                <a:close/>
              </a:path>
              <a:path w="3156584" h="83820">
                <a:moveTo>
                  <a:pt x="1581911" y="22733"/>
                </a:moveTo>
                <a:lnTo>
                  <a:pt x="1559051" y="22733"/>
                </a:lnTo>
                <a:lnTo>
                  <a:pt x="1563623" y="25781"/>
                </a:lnTo>
                <a:lnTo>
                  <a:pt x="1563623" y="36575"/>
                </a:lnTo>
                <a:lnTo>
                  <a:pt x="1559051" y="41020"/>
                </a:lnTo>
                <a:lnTo>
                  <a:pt x="1581911" y="41020"/>
                </a:lnTo>
                <a:lnTo>
                  <a:pt x="1577339" y="36575"/>
                </a:lnTo>
                <a:lnTo>
                  <a:pt x="1577339" y="25781"/>
                </a:lnTo>
                <a:lnTo>
                  <a:pt x="1581911" y="22733"/>
                </a:lnTo>
                <a:close/>
              </a:path>
              <a:path w="3156584" h="83820">
                <a:moveTo>
                  <a:pt x="1586483" y="22733"/>
                </a:moveTo>
                <a:lnTo>
                  <a:pt x="1581911" y="22733"/>
                </a:lnTo>
                <a:lnTo>
                  <a:pt x="1577339" y="25781"/>
                </a:lnTo>
                <a:lnTo>
                  <a:pt x="1577339" y="36575"/>
                </a:lnTo>
                <a:lnTo>
                  <a:pt x="1581911" y="41020"/>
                </a:lnTo>
                <a:lnTo>
                  <a:pt x="1586483" y="41020"/>
                </a:lnTo>
                <a:lnTo>
                  <a:pt x="1586483" y="22733"/>
                </a:lnTo>
                <a:close/>
              </a:path>
              <a:path w="3156584" h="83820">
                <a:moveTo>
                  <a:pt x="1591055" y="22733"/>
                </a:moveTo>
                <a:lnTo>
                  <a:pt x="1586483" y="22733"/>
                </a:lnTo>
                <a:lnTo>
                  <a:pt x="1586483" y="41020"/>
                </a:lnTo>
                <a:lnTo>
                  <a:pt x="1591055" y="41020"/>
                </a:lnTo>
                <a:lnTo>
                  <a:pt x="1595627" y="36575"/>
                </a:lnTo>
                <a:lnTo>
                  <a:pt x="1595627" y="25781"/>
                </a:lnTo>
                <a:lnTo>
                  <a:pt x="1591055" y="22733"/>
                </a:lnTo>
                <a:close/>
              </a:path>
              <a:path w="3156584" h="83820">
                <a:moveTo>
                  <a:pt x="1612391" y="22733"/>
                </a:moveTo>
                <a:lnTo>
                  <a:pt x="1591055" y="22733"/>
                </a:lnTo>
                <a:lnTo>
                  <a:pt x="1595627" y="25781"/>
                </a:lnTo>
                <a:lnTo>
                  <a:pt x="1595627" y="36575"/>
                </a:lnTo>
                <a:lnTo>
                  <a:pt x="1591055" y="41020"/>
                </a:lnTo>
                <a:lnTo>
                  <a:pt x="1612391" y="41020"/>
                </a:lnTo>
                <a:lnTo>
                  <a:pt x="1607819" y="36575"/>
                </a:lnTo>
                <a:lnTo>
                  <a:pt x="1607819" y="25781"/>
                </a:lnTo>
                <a:lnTo>
                  <a:pt x="1612391" y="22733"/>
                </a:lnTo>
                <a:close/>
              </a:path>
              <a:path w="3156584" h="83820">
                <a:moveTo>
                  <a:pt x="1616963" y="22733"/>
                </a:moveTo>
                <a:lnTo>
                  <a:pt x="1612391" y="22733"/>
                </a:lnTo>
                <a:lnTo>
                  <a:pt x="1607819" y="25781"/>
                </a:lnTo>
                <a:lnTo>
                  <a:pt x="1607819" y="36575"/>
                </a:lnTo>
                <a:lnTo>
                  <a:pt x="1612391" y="41020"/>
                </a:lnTo>
                <a:lnTo>
                  <a:pt x="1616963" y="41020"/>
                </a:lnTo>
                <a:lnTo>
                  <a:pt x="1616963" y="22733"/>
                </a:lnTo>
                <a:close/>
              </a:path>
              <a:path w="3156584" h="83820">
                <a:moveTo>
                  <a:pt x="1621535" y="22733"/>
                </a:moveTo>
                <a:lnTo>
                  <a:pt x="1616963" y="22733"/>
                </a:lnTo>
                <a:lnTo>
                  <a:pt x="1616963" y="41020"/>
                </a:lnTo>
                <a:lnTo>
                  <a:pt x="1621535" y="41020"/>
                </a:lnTo>
                <a:lnTo>
                  <a:pt x="1626107" y="36575"/>
                </a:lnTo>
                <a:lnTo>
                  <a:pt x="1626107" y="25781"/>
                </a:lnTo>
                <a:lnTo>
                  <a:pt x="1621535" y="22733"/>
                </a:lnTo>
                <a:close/>
              </a:path>
              <a:path w="3156584" h="83820">
                <a:moveTo>
                  <a:pt x="1642871" y="22733"/>
                </a:moveTo>
                <a:lnTo>
                  <a:pt x="1621535" y="22733"/>
                </a:lnTo>
                <a:lnTo>
                  <a:pt x="1626107" y="25781"/>
                </a:lnTo>
                <a:lnTo>
                  <a:pt x="1626107" y="36575"/>
                </a:lnTo>
                <a:lnTo>
                  <a:pt x="1621535" y="41020"/>
                </a:lnTo>
                <a:lnTo>
                  <a:pt x="1642871" y="41020"/>
                </a:lnTo>
                <a:lnTo>
                  <a:pt x="1639823" y="36575"/>
                </a:lnTo>
                <a:lnTo>
                  <a:pt x="1639823" y="25781"/>
                </a:lnTo>
                <a:lnTo>
                  <a:pt x="1642871" y="22733"/>
                </a:lnTo>
                <a:close/>
              </a:path>
              <a:path w="3156584" h="83820">
                <a:moveTo>
                  <a:pt x="1648967" y="22733"/>
                </a:moveTo>
                <a:lnTo>
                  <a:pt x="1642871" y="22733"/>
                </a:lnTo>
                <a:lnTo>
                  <a:pt x="1639823" y="25781"/>
                </a:lnTo>
                <a:lnTo>
                  <a:pt x="1639823" y="36575"/>
                </a:lnTo>
                <a:lnTo>
                  <a:pt x="1642871" y="41020"/>
                </a:lnTo>
                <a:lnTo>
                  <a:pt x="1648967" y="41020"/>
                </a:lnTo>
                <a:lnTo>
                  <a:pt x="1648967" y="22733"/>
                </a:lnTo>
                <a:close/>
              </a:path>
              <a:path w="3156584" h="83820">
                <a:moveTo>
                  <a:pt x="1653539" y="22733"/>
                </a:moveTo>
                <a:lnTo>
                  <a:pt x="1648967" y="22733"/>
                </a:lnTo>
                <a:lnTo>
                  <a:pt x="1648967" y="41020"/>
                </a:lnTo>
                <a:lnTo>
                  <a:pt x="1653539" y="41020"/>
                </a:lnTo>
                <a:lnTo>
                  <a:pt x="1658111" y="36575"/>
                </a:lnTo>
                <a:lnTo>
                  <a:pt x="1658111" y="25781"/>
                </a:lnTo>
                <a:lnTo>
                  <a:pt x="1653539" y="22733"/>
                </a:lnTo>
                <a:close/>
              </a:path>
              <a:path w="3156584" h="83820">
                <a:moveTo>
                  <a:pt x="1674875" y="22733"/>
                </a:moveTo>
                <a:lnTo>
                  <a:pt x="1653539" y="22733"/>
                </a:lnTo>
                <a:lnTo>
                  <a:pt x="1658111" y="25781"/>
                </a:lnTo>
                <a:lnTo>
                  <a:pt x="1658111" y="36575"/>
                </a:lnTo>
                <a:lnTo>
                  <a:pt x="1653539" y="41020"/>
                </a:lnTo>
                <a:lnTo>
                  <a:pt x="1674875" y="41020"/>
                </a:lnTo>
                <a:lnTo>
                  <a:pt x="1670303" y="36575"/>
                </a:lnTo>
                <a:lnTo>
                  <a:pt x="1670303" y="25781"/>
                </a:lnTo>
                <a:lnTo>
                  <a:pt x="1674875" y="22733"/>
                </a:lnTo>
                <a:close/>
              </a:path>
              <a:path w="3156584" h="83820">
                <a:moveTo>
                  <a:pt x="1679447" y="22733"/>
                </a:moveTo>
                <a:lnTo>
                  <a:pt x="1674875" y="22733"/>
                </a:lnTo>
                <a:lnTo>
                  <a:pt x="1670303" y="25781"/>
                </a:lnTo>
                <a:lnTo>
                  <a:pt x="1670303" y="36575"/>
                </a:lnTo>
                <a:lnTo>
                  <a:pt x="1674875" y="41020"/>
                </a:lnTo>
                <a:lnTo>
                  <a:pt x="1679447" y="41020"/>
                </a:lnTo>
                <a:lnTo>
                  <a:pt x="1679447" y="22733"/>
                </a:lnTo>
                <a:close/>
              </a:path>
              <a:path w="3156584" h="83820">
                <a:moveTo>
                  <a:pt x="1706651" y="21437"/>
                </a:moveTo>
                <a:lnTo>
                  <a:pt x="1679447" y="22733"/>
                </a:lnTo>
                <a:lnTo>
                  <a:pt x="1679447" y="41020"/>
                </a:lnTo>
                <a:lnTo>
                  <a:pt x="1684234" y="40812"/>
                </a:lnTo>
                <a:lnTo>
                  <a:pt x="1688591" y="36575"/>
                </a:lnTo>
                <a:lnTo>
                  <a:pt x="1688591" y="25781"/>
                </a:lnTo>
                <a:lnTo>
                  <a:pt x="1684019" y="22733"/>
                </a:lnTo>
                <a:lnTo>
                  <a:pt x="1705355" y="22733"/>
                </a:lnTo>
                <a:lnTo>
                  <a:pt x="1706651" y="21437"/>
                </a:lnTo>
                <a:close/>
              </a:path>
              <a:path w="3156584" h="83820">
                <a:moveTo>
                  <a:pt x="1684234" y="40812"/>
                </a:moveTo>
                <a:lnTo>
                  <a:pt x="1679447" y="41020"/>
                </a:lnTo>
                <a:lnTo>
                  <a:pt x="1684019" y="41020"/>
                </a:lnTo>
                <a:lnTo>
                  <a:pt x="1684234" y="40812"/>
                </a:lnTo>
                <a:close/>
              </a:path>
              <a:path w="3156584" h="83820">
                <a:moveTo>
                  <a:pt x="1455955" y="24256"/>
                </a:moveTo>
                <a:lnTo>
                  <a:pt x="1435607" y="24256"/>
                </a:lnTo>
                <a:lnTo>
                  <a:pt x="1440179" y="27431"/>
                </a:lnTo>
                <a:lnTo>
                  <a:pt x="1440179" y="36575"/>
                </a:lnTo>
                <a:lnTo>
                  <a:pt x="1435822" y="40812"/>
                </a:lnTo>
                <a:lnTo>
                  <a:pt x="1463039" y="39624"/>
                </a:lnTo>
                <a:lnTo>
                  <a:pt x="1456943" y="39624"/>
                </a:lnTo>
                <a:lnTo>
                  <a:pt x="1453895" y="36575"/>
                </a:lnTo>
                <a:lnTo>
                  <a:pt x="1453895" y="27431"/>
                </a:lnTo>
                <a:lnTo>
                  <a:pt x="1455955" y="24256"/>
                </a:lnTo>
                <a:close/>
              </a:path>
              <a:path w="3156584" h="83820">
                <a:moveTo>
                  <a:pt x="1705355" y="22733"/>
                </a:moveTo>
                <a:lnTo>
                  <a:pt x="1684019" y="22733"/>
                </a:lnTo>
                <a:lnTo>
                  <a:pt x="1688591" y="25781"/>
                </a:lnTo>
                <a:lnTo>
                  <a:pt x="1688591" y="36575"/>
                </a:lnTo>
                <a:lnTo>
                  <a:pt x="1684234" y="40812"/>
                </a:lnTo>
                <a:lnTo>
                  <a:pt x="1711451" y="39624"/>
                </a:lnTo>
                <a:lnTo>
                  <a:pt x="1706879" y="39624"/>
                </a:lnTo>
                <a:lnTo>
                  <a:pt x="1702307" y="34925"/>
                </a:lnTo>
                <a:lnTo>
                  <a:pt x="1702307" y="25781"/>
                </a:lnTo>
                <a:lnTo>
                  <a:pt x="1705355" y="22733"/>
                </a:lnTo>
                <a:close/>
              </a:path>
              <a:path w="3156584" h="83820">
                <a:moveTo>
                  <a:pt x="1496567" y="22733"/>
                </a:moveTo>
                <a:lnTo>
                  <a:pt x="1491995" y="22733"/>
                </a:lnTo>
                <a:lnTo>
                  <a:pt x="1491995" y="39624"/>
                </a:lnTo>
                <a:lnTo>
                  <a:pt x="1516182" y="40732"/>
                </a:lnTo>
                <a:lnTo>
                  <a:pt x="1515422" y="39624"/>
                </a:lnTo>
                <a:lnTo>
                  <a:pt x="1496567" y="39624"/>
                </a:lnTo>
                <a:lnTo>
                  <a:pt x="1501139" y="36575"/>
                </a:lnTo>
                <a:lnTo>
                  <a:pt x="1501139" y="27431"/>
                </a:lnTo>
                <a:lnTo>
                  <a:pt x="1496567" y="22733"/>
                </a:lnTo>
                <a:close/>
              </a:path>
              <a:path w="3156584" h="83820">
                <a:moveTo>
                  <a:pt x="1461515" y="22733"/>
                </a:moveTo>
                <a:lnTo>
                  <a:pt x="1456790" y="22969"/>
                </a:lnTo>
                <a:lnTo>
                  <a:pt x="1453895" y="27431"/>
                </a:lnTo>
                <a:lnTo>
                  <a:pt x="1453895" y="36575"/>
                </a:lnTo>
                <a:lnTo>
                  <a:pt x="1456943" y="39624"/>
                </a:lnTo>
                <a:lnTo>
                  <a:pt x="1463039" y="39624"/>
                </a:lnTo>
                <a:lnTo>
                  <a:pt x="1461515" y="22733"/>
                </a:lnTo>
                <a:close/>
              </a:path>
              <a:path w="3156584" h="83820">
                <a:moveTo>
                  <a:pt x="1463039" y="22733"/>
                </a:moveTo>
                <a:lnTo>
                  <a:pt x="1461515" y="22733"/>
                </a:lnTo>
                <a:lnTo>
                  <a:pt x="1463039" y="39624"/>
                </a:lnTo>
                <a:lnTo>
                  <a:pt x="1463039" y="22733"/>
                </a:lnTo>
                <a:close/>
              </a:path>
              <a:path w="3156584" h="83820">
                <a:moveTo>
                  <a:pt x="1467611" y="22733"/>
                </a:moveTo>
                <a:lnTo>
                  <a:pt x="1463039" y="22733"/>
                </a:lnTo>
                <a:lnTo>
                  <a:pt x="1463039" y="39624"/>
                </a:lnTo>
                <a:lnTo>
                  <a:pt x="1467611" y="39624"/>
                </a:lnTo>
                <a:lnTo>
                  <a:pt x="1470659" y="36575"/>
                </a:lnTo>
                <a:lnTo>
                  <a:pt x="1470659" y="27431"/>
                </a:lnTo>
                <a:lnTo>
                  <a:pt x="1467611" y="22733"/>
                </a:lnTo>
                <a:close/>
              </a:path>
              <a:path w="3156584" h="83820">
                <a:moveTo>
                  <a:pt x="1487423" y="22733"/>
                </a:moveTo>
                <a:lnTo>
                  <a:pt x="1467611" y="22733"/>
                </a:lnTo>
                <a:lnTo>
                  <a:pt x="1470659" y="27431"/>
                </a:lnTo>
                <a:lnTo>
                  <a:pt x="1470659" y="36575"/>
                </a:lnTo>
                <a:lnTo>
                  <a:pt x="1467611" y="39624"/>
                </a:lnTo>
                <a:lnTo>
                  <a:pt x="1487423" y="39624"/>
                </a:lnTo>
                <a:lnTo>
                  <a:pt x="1482851" y="36575"/>
                </a:lnTo>
                <a:lnTo>
                  <a:pt x="1482851" y="27431"/>
                </a:lnTo>
                <a:lnTo>
                  <a:pt x="1487423" y="22733"/>
                </a:lnTo>
                <a:close/>
              </a:path>
              <a:path w="3156584" h="83820">
                <a:moveTo>
                  <a:pt x="1491995" y="22733"/>
                </a:moveTo>
                <a:lnTo>
                  <a:pt x="1487423" y="22733"/>
                </a:lnTo>
                <a:lnTo>
                  <a:pt x="1482851" y="27431"/>
                </a:lnTo>
                <a:lnTo>
                  <a:pt x="1482851" y="36575"/>
                </a:lnTo>
                <a:lnTo>
                  <a:pt x="1487423" y="39624"/>
                </a:lnTo>
                <a:lnTo>
                  <a:pt x="1491995" y="39624"/>
                </a:lnTo>
                <a:lnTo>
                  <a:pt x="1491995" y="22733"/>
                </a:lnTo>
                <a:close/>
              </a:path>
              <a:path w="3156584" h="83820">
                <a:moveTo>
                  <a:pt x="1516379" y="22733"/>
                </a:moveTo>
                <a:lnTo>
                  <a:pt x="1496567" y="22733"/>
                </a:lnTo>
                <a:lnTo>
                  <a:pt x="1501139" y="27431"/>
                </a:lnTo>
                <a:lnTo>
                  <a:pt x="1501139" y="36575"/>
                </a:lnTo>
                <a:lnTo>
                  <a:pt x="1496567" y="39624"/>
                </a:lnTo>
                <a:lnTo>
                  <a:pt x="1515422" y="39624"/>
                </a:lnTo>
                <a:lnTo>
                  <a:pt x="1513331" y="36575"/>
                </a:lnTo>
                <a:lnTo>
                  <a:pt x="1513331" y="25781"/>
                </a:lnTo>
                <a:lnTo>
                  <a:pt x="1516379" y="22733"/>
                </a:lnTo>
                <a:close/>
              </a:path>
              <a:path w="3156584" h="83820">
                <a:moveTo>
                  <a:pt x="1711451" y="21209"/>
                </a:moveTo>
                <a:lnTo>
                  <a:pt x="1706651" y="21437"/>
                </a:lnTo>
                <a:lnTo>
                  <a:pt x="1702307" y="25781"/>
                </a:lnTo>
                <a:lnTo>
                  <a:pt x="1702307" y="34925"/>
                </a:lnTo>
                <a:lnTo>
                  <a:pt x="1706879" y="39624"/>
                </a:lnTo>
                <a:lnTo>
                  <a:pt x="1711451" y="39624"/>
                </a:lnTo>
                <a:lnTo>
                  <a:pt x="1711451" y="21209"/>
                </a:lnTo>
                <a:close/>
              </a:path>
              <a:path w="3156584" h="83820">
                <a:moveTo>
                  <a:pt x="1716023" y="21209"/>
                </a:moveTo>
                <a:lnTo>
                  <a:pt x="1711451" y="21209"/>
                </a:lnTo>
                <a:lnTo>
                  <a:pt x="1711451" y="39624"/>
                </a:lnTo>
                <a:lnTo>
                  <a:pt x="1716023" y="39624"/>
                </a:lnTo>
                <a:lnTo>
                  <a:pt x="1720595" y="34925"/>
                </a:lnTo>
                <a:lnTo>
                  <a:pt x="1720595" y="25781"/>
                </a:lnTo>
                <a:lnTo>
                  <a:pt x="1716023" y="21209"/>
                </a:lnTo>
                <a:close/>
              </a:path>
              <a:path w="3156584" h="83820">
                <a:moveTo>
                  <a:pt x="1738883" y="21209"/>
                </a:moveTo>
                <a:lnTo>
                  <a:pt x="1716023" y="21209"/>
                </a:lnTo>
                <a:lnTo>
                  <a:pt x="1720595" y="25781"/>
                </a:lnTo>
                <a:lnTo>
                  <a:pt x="1720595" y="34925"/>
                </a:lnTo>
                <a:lnTo>
                  <a:pt x="1716023" y="39624"/>
                </a:lnTo>
                <a:lnTo>
                  <a:pt x="1738883" y="39624"/>
                </a:lnTo>
                <a:lnTo>
                  <a:pt x="1734311" y="34925"/>
                </a:lnTo>
                <a:lnTo>
                  <a:pt x="1734311" y="24256"/>
                </a:lnTo>
                <a:lnTo>
                  <a:pt x="1738883" y="21209"/>
                </a:lnTo>
                <a:close/>
              </a:path>
              <a:path w="3156584" h="83820">
                <a:moveTo>
                  <a:pt x="1743455" y="21209"/>
                </a:moveTo>
                <a:lnTo>
                  <a:pt x="1738883" y="21209"/>
                </a:lnTo>
                <a:lnTo>
                  <a:pt x="1734311" y="24256"/>
                </a:lnTo>
                <a:lnTo>
                  <a:pt x="1734311" y="34925"/>
                </a:lnTo>
                <a:lnTo>
                  <a:pt x="1738883" y="39624"/>
                </a:lnTo>
                <a:lnTo>
                  <a:pt x="1743455" y="39624"/>
                </a:lnTo>
                <a:lnTo>
                  <a:pt x="1743455" y="21209"/>
                </a:lnTo>
                <a:close/>
              </a:path>
              <a:path w="3156584" h="83820">
                <a:moveTo>
                  <a:pt x="1769010" y="20037"/>
                </a:moveTo>
                <a:lnTo>
                  <a:pt x="1743455" y="21209"/>
                </a:lnTo>
                <a:lnTo>
                  <a:pt x="1743455" y="39624"/>
                </a:lnTo>
                <a:lnTo>
                  <a:pt x="1748250" y="39395"/>
                </a:lnTo>
                <a:lnTo>
                  <a:pt x="1752599" y="34925"/>
                </a:lnTo>
                <a:lnTo>
                  <a:pt x="1752599" y="24256"/>
                </a:lnTo>
                <a:lnTo>
                  <a:pt x="1748027" y="21209"/>
                </a:lnTo>
                <a:lnTo>
                  <a:pt x="1767177" y="21209"/>
                </a:lnTo>
                <a:lnTo>
                  <a:pt x="1769010" y="20037"/>
                </a:lnTo>
                <a:close/>
              </a:path>
              <a:path w="3156584" h="83820">
                <a:moveTo>
                  <a:pt x="1748250" y="39395"/>
                </a:moveTo>
                <a:lnTo>
                  <a:pt x="1743455" y="39624"/>
                </a:lnTo>
                <a:lnTo>
                  <a:pt x="1748027" y="39624"/>
                </a:lnTo>
                <a:lnTo>
                  <a:pt x="1748250" y="39395"/>
                </a:lnTo>
                <a:close/>
              </a:path>
              <a:path w="3156584" h="83820">
                <a:moveTo>
                  <a:pt x="1767177" y="21209"/>
                </a:moveTo>
                <a:lnTo>
                  <a:pt x="1748027" y="21209"/>
                </a:lnTo>
                <a:lnTo>
                  <a:pt x="1752599" y="24256"/>
                </a:lnTo>
                <a:lnTo>
                  <a:pt x="1752599" y="34925"/>
                </a:lnTo>
                <a:lnTo>
                  <a:pt x="1748250" y="39395"/>
                </a:lnTo>
                <a:lnTo>
                  <a:pt x="1775459" y="38100"/>
                </a:lnTo>
                <a:lnTo>
                  <a:pt x="1769363" y="38100"/>
                </a:lnTo>
                <a:lnTo>
                  <a:pt x="1764791" y="33400"/>
                </a:lnTo>
                <a:lnTo>
                  <a:pt x="1764791" y="22733"/>
                </a:lnTo>
                <a:lnTo>
                  <a:pt x="1767177" y="21209"/>
                </a:lnTo>
                <a:close/>
              </a:path>
              <a:path w="3156584" h="83820">
                <a:moveTo>
                  <a:pt x="1237487" y="38100"/>
                </a:moveTo>
                <a:lnTo>
                  <a:pt x="1232915" y="38100"/>
                </a:lnTo>
                <a:lnTo>
                  <a:pt x="1232625" y="38523"/>
                </a:lnTo>
                <a:lnTo>
                  <a:pt x="1237487" y="38100"/>
                </a:lnTo>
                <a:close/>
              </a:path>
              <a:path w="3156584" h="83820">
                <a:moveTo>
                  <a:pt x="1773935" y="19812"/>
                </a:moveTo>
                <a:lnTo>
                  <a:pt x="1769010" y="20037"/>
                </a:lnTo>
                <a:lnTo>
                  <a:pt x="1764791" y="22733"/>
                </a:lnTo>
                <a:lnTo>
                  <a:pt x="1764791" y="33400"/>
                </a:lnTo>
                <a:lnTo>
                  <a:pt x="1769363" y="38100"/>
                </a:lnTo>
                <a:lnTo>
                  <a:pt x="1775459" y="38100"/>
                </a:lnTo>
                <a:lnTo>
                  <a:pt x="1773935" y="19812"/>
                </a:lnTo>
                <a:close/>
              </a:path>
              <a:path w="3156584" h="83820">
                <a:moveTo>
                  <a:pt x="1808864" y="18468"/>
                </a:moveTo>
                <a:lnTo>
                  <a:pt x="1773935" y="19812"/>
                </a:lnTo>
                <a:lnTo>
                  <a:pt x="1775459" y="38100"/>
                </a:lnTo>
                <a:lnTo>
                  <a:pt x="1780153" y="37912"/>
                </a:lnTo>
                <a:lnTo>
                  <a:pt x="1783079" y="33400"/>
                </a:lnTo>
                <a:lnTo>
                  <a:pt x="1783079" y="22733"/>
                </a:lnTo>
                <a:lnTo>
                  <a:pt x="1780031" y="19812"/>
                </a:lnTo>
                <a:lnTo>
                  <a:pt x="1807942" y="19812"/>
                </a:lnTo>
                <a:lnTo>
                  <a:pt x="1808864" y="18468"/>
                </a:lnTo>
                <a:close/>
              </a:path>
              <a:path w="3156584" h="83820">
                <a:moveTo>
                  <a:pt x="1780153" y="37912"/>
                </a:moveTo>
                <a:lnTo>
                  <a:pt x="1775459" y="38100"/>
                </a:lnTo>
                <a:lnTo>
                  <a:pt x="1780031" y="38100"/>
                </a:lnTo>
                <a:lnTo>
                  <a:pt x="1780153" y="37912"/>
                </a:lnTo>
                <a:close/>
              </a:path>
              <a:path w="3156584" h="83820">
                <a:moveTo>
                  <a:pt x="1807942" y="19812"/>
                </a:moveTo>
                <a:lnTo>
                  <a:pt x="1780031" y="19812"/>
                </a:lnTo>
                <a:lnTo>
                  <a:pt x="1783079" y="22733"/>
                </a:lnTo>
                <a:lnTo>
                  <a:pt x="1783079" y="33400"/>
                </a:lnTo>
                <a:lnTo>
                  <a:pt x="1780153" y="37912"/>
                </a:lnTo>
                <a:lnTo>
                  <a:pt x="1813559" y="36575"/>
                </a:lnTo>
                <a:lnTo>
                  <a:pt x="1808987" y="36575"/>
                </a:lnTo>
                <a:lnTo>
                  <a:pt x="1805939" y="33400"/>
                </a:lnTo>
                <a:lnTo>
                  <a:pt x="1805939" y="22733"/>
                </a:lnTo>
                <a:lnTo>
                  <a:pt x="1807942" y="19812"/>
                </a:lnTo>
                <a:close/>
              </a:path>
              <a:path w="3156584" h="83820">
                <a:moveTo>
                  <a:pt x="1813559" y="18287"/>
                </a:moveTo>
                <a:lnTo>
                  <a:pt x="1808864" y="18468"/>
                </a:lnTo>
                <a:lnTo>
                  <a:pt x="1805939" y="22733"/>
                </a:lnTo>
                <a:lnTo>
                  <a:pt x="1805939" y="33400"/>
                </a:lnTo>
                <a:lnTo>
                  <a:pt x="1808987" y="36575"/>
                </a:lnTo>
                <a:lnTo>
                  <a:pt x="1813559" y="36575"/>
                </a:lnTo>
                <a:lnTo>
                  <a:pt x="1813559" y="18287"/>
                </a:lnTo>
                <a:close/>
              </a:path>
              <a:path w="3156584" h="83820">
                <a:moveTo>
                  <a:pt x="1819655" y="18287"/>
                </a:moveTo>
                <a:lnTo>
                  <a:pt x="1813559" y="18287"/>
                </a:lnTo>
                <a:lnTo>
                  <a:pt x="1813559" y="36575"/>
                </a:lnTo>
                <a:lnTo>
                  <a:pt x="1819655" y="36575"/>
                </a:lnTo>
                <a:lnTo>
                  <a:pt x="1822703" y="33400"/>
                </a:lnTo>
                <a:lnTo>
                  <a:pt x="1822703" y="22733"/>
                </a:lnTo>
                <a:lnTo>
                  <a:pt x="1819655" y="18287"/>
                </a:lnTo>
                <a:close/>
              </a:path>
              <a:path w="3156584" h="83820">
                <a:moveTo>
                  <a:pt x="1844039" y="18287"/>
                </a:moveTo>
                <a:lnTo>
                  <a:pt x="1819655" y="18287"/>
                </a:lnTo>
                <a:lnTo>
                  <a:pt x="1822703" y="22733"/>
                </a:lnTo>
                <a:lnTo>
                  <a:pt x="1822703" y="33400"/>
                </a:lnTo>
                <a:lnTo>
                  <a:pt x="1819655" y="36575"/>
                </a:lnTo>
                <a:lnTo>
                  <a:pt x="1844039" y="36575"/>
                </a:lnTo>
                <a:lnTo>
                  <a:pt x="1840991" y="31876"/>
                </a:lnTo>
                <a:lnTo>
                  <a:pt x="1840991" y="21209"/>
                </a:lnTo>
                <a:lnTo>
                  <a:pt x="1844039" y="18287"/>
                </a:lnTo>
                <a:close/>
              </a:path>
              <a:path w="3156584" h="83820">
                <a:moveTo>
                  <a:pt x="1848611" y="18287"/>
                </a:moveTo>
                <a:lnTo>
                  <a:pt x="1844039" y="18287"/>
                </a:lnTo>
                <a:lnTo>
                  <a:pt x="1840991" y="21209"/>
                </a:lnTo>
                <a:lnTo>
                  <a:pt x="1840991" y="31876"/>
                </a:lnTo>
                <a:lnTo>
                  <a:pt x="1844039" y="36575"/>
                </a:lnTo>
                <a:lnTo>
                  <a:pt x="1850135" y="36575"/>
                </a:lnTo>
                <a:lnTo>
                  <a:pt x="1848611" y="18287"/>
                </a:lnTo>
                <a:close/>
              </a:path>
              <a:path w="3156584" h="83820">
                <a:moveTo>
                  <a:pt x="1877331" y="16873"/>
                </a:moveTo>
                <a:lnTo>
                  <a:pt x="1848611" y="18287"/>
                </a:lnTo>
                <a:lnTo>
                  <a:pt x="1850135" y="36575"/>
                </a:lnTo>
                <a:lnTo>
                  <a:pt x="1854938" y="36339"/>
                </a:lnTo>
                <a:lnTo>
                  <a:pt x="1859279" y="31876"/>
                </a:lnTo>
                <a:lnTo>
                  <a:pt x="1859279" y="21209"/>
                </a:lnTo>
                <a:lnTo>
                  <a:pt x="1854707" y="18287"/>
                </a:lnTo>
                <a:lnTo>
                  <a:pt x="1875916" y="18287"/>
                </a:lnTo>
                <a:lnTo>
                  <a:pt x="1877331" y="16873"/>
                </a:lnTo>
                <a:close/>
              </a:path>
              <a:path w="3156584" h="83820">
                <a:moveTo>
                  <a:pt x="1854938" y="36339"/>
                </a:moveTo>
                <a:lnTo>
                  <a:pt x="1850135" y="36575"/>
                </a:lnTo>
                <a:lnTo>
                  <a:pt x="1854707" y="36575"/>
                </a:lnTo>
                <a:lnTo>
                  <a:pt x="1854938" y="36339"/>
                </a:lnTo>
                <a:close/>
              </a:path>
              <a:path w="3156584" h="83820">
                <a:moveTo>
                  <a:pt x="1875916" y="18287"/>
                </a:moveTo>
                <a:lnTo>
                  <a:pt x="1854707" y="18287"/>
                </a:lnTo>
                <a:lnTo>
                  <a:pt x="1859279" y="21209"/>
                </a:lnTo>
                <a:lnTo>
                  <a:pt x="1859279" y="31876"/>
                </a:lnTo>
                <a:lnTo>
                  <a:pt x="1854938" y="36339"/>
                </a:lnTo>
                <a:lnTo>
                  <a:pt x="1883663" y="34925"/>
                </a:lnTo>
                <a:lnTo>
                  <a:pt x="1877567" y="34925"/>
                </a:lnTo>
                <a:lnTo>
                  <a:pt x="1872995" y="30353"/>
                </a:lnTo>
                <a:lnTo>
                  <a:pt x="1873122" y="21081"/>
                </a:lnTo>
                <a:lnTo>
                  <a:pt x="1875916" y="18287"/>
                </a:lnTo>
                <a:close/>
              </a:path>
              <a:path w="3156584" h="83820">
                <a:moveTo>
                  <a:pt x="1269491" y="34925"/>
                </a:moveTo>
                <a:lnTo>
                  <a:pt x="1266443" y="34925"/>
                </a:lnTo>
                <a:lnTo>
                  <a:pt x="1266118" y="35259"/>
                </a:lnTo>
                <a:lnTo>
                  <a:pt x="1269491" y="34925"/>
                </a:lnTo>
                <a:close/>
              </a:path>
              <a:path w="3156584" h="83820">
                <a:moveTo>
                  <a:pt x="1882139" y="16637"/>
                </a:moveTo>
                <a:lnTo>
                  <a:pt x="1877331" y="16873"/>
                </a:lnTo>
                <a:lnTo>
                  <a:pt x="1873122" y="21081"/>
                </a:lnTo>
                <a:lnTo>
                  <a:pt x="1872995" y="30353"/>
                </a:lnTo>
                <a:lnTo>
                  <a:pt x="1877567" y="34925"/>
                </a:lnTo>
                <a:lnTo>
                  <a:pt x="1883663" y="34925"/>
                </a:lnTo>
                <a:lnTo>
                  <a:pt x="1882139" y="16637"/>
                </a:lnTo>
                <a:close/>
              </a:path>
              <a:path w="3156584" h="83820">
                <a:moveTo>
                  <a:pt x="1910884" y="15330"/>
                </a:moveTo>
                <a:lnTo>
                  <a:pt x="1882139" y="16637"/>
                </a:lnTo>
                <a:lnTo>
                  <a:pt x="1883663" y="34925"/>
                </a:lnTo>
                <a:lnTo>
                  <a:pt x="1888385" y="34700"/>
                </a:lnTo>
                <a:lnTo>
                  <a:pt x="1891283" y="30353"/>
                </a:lnTo>
                <a:lnTo>
                  <a:pt x="1891192" y="21072"/>
                </a:lnTo>
                <a:lnTo>
                  <a:pt x="1888235" y="16637"/>
                </a:lnTo>
                <a:lnTo>
                  <a:pt x="1909613" y="16637"/>
                </a:lnTo>
                <a:lnTo>
                  <a:pt x="1910884" y="15330"/>
                </a:lnTo>
                <a:close/>
              </a:path>
              <a:path w="3156584" h="83820">
                <a:moveTo>
                  <a:pt x="1888385" y="34700"/>
                </a:moveTo>
                <a:lnTo>
                  <a:pt x="1883663" y="34925"/>
                </a:lnTo>
                <a:lnTo>
                  <a:pt x="1888235" y="34925"/>
                </a:lnTo>
                <a:lnTo>
                  <a:pt x="1888385" y="34700"/>
                </a:lnTo>
                <a:close/>
              </a:path>
              <a:path w="3156584" h="83820">
                <a:moveTo>
                  <a:pt x="1909613" y="16637"/>
                </a:moveTo>
                <a:lnTo>
                  <a:pt x="1888235" y="16637"/>
                </a:lnTo>
                <a:lnTo>
                  <a:pt x="1891192" y="21072"/>
                </a:lnTo>
                <a:lnTo>
                  <a:pt x="1891283" y="30353"/>
                </a:lnTo>
                <a:lnTo>
                  <a:pt x="1888385" y="34700"/>
                </a:lnTo>
                <a:lnTo>
                  <a:pt x="1915667" y="33400"/>
                </a:lnTo>
                <a:lnTo>
                  <a:pt x="1911095" y="33400"/>
                </a:lnTo>
                <a:lnTo>
                  <a:pt x="1906523" y="30353"/>
                </a:lnTo>
                <a:lnTo>
                  <a:pt x="1906565" y="19769"/>
                </a:lnTo>
                <a:lnTo>
                  <a:pt x="1909613" y="16637"/>
                </a:lnTo>
                <a:close/>
              </a:path>
              <a:path w="3156584" h="83820">
                <a:moveTo>
                  <a:pt x="1915667" y="15112"/>
                </a:moveTo>
                <a:lnTo>
                  <a:pt x="1910884" y="15330"/>
                </a:lnTo>
                <a:lnTo>
                  <a:pt x="1906565" y="19769"/>
                </a:lnTo>
                <a:lnTo>
                  <a:pt x="1906523" y="30353"/>
                </a:lnTo>
                <a:lnTo>
                  <a:pt x="1911095" y="33400"/>
                </a:lnTo>
                <a:lnTo>
                  <a:pt x="1915667" y="33400"/>
                </a:lnTo>
                <a:lnTo>
                  <a:pt x="1915667" y="15112"/>
                </a:lnTo>
                <a:close/>
              </a:path>
              <a:path w="3156584" h="83820">
                <a:moveTo>
                  <a:pt x="1920239" y="15112"/>
                </a:moveTo>
                <a:lnTo>
                  <a:pt x="1915667" y="15112"/>
                </a:lnTo>
                <a:lnTo>
                  <a:pt x="1915667" y="33400"/>
                </a:lnTo>
                <a:lnTo>
                  <a:pt x="1920239" y="33400"/>
                </a:lnTo>
                <a:lnTo>
                  <a:pt x="1924811" y="30353"/>
                </a:lnTo>
                <a:lnTo>
                  <a:pt x="1924770" y="19769"/>
                </a:lnTo>
                <a:lnTo>
                  <a:pt x="1920239" y="15112"/>
                </a:lnTo>
                <a:close/>
              </a:path>
              <a:path w="3156584" h="83820">
                <a:moveTo>
                  <a:pt x="1944623" y="15112"/>
                </a:moveTo>
                <a:lnTo>
                  <a:pt x="1920239" y="15112"/>
                </a:lnTo>
                <a:lnTo>
                  <a:pt x="1924770" y="19769"/>
                </a:lnTo>
                <a:lnTo>
                  <a:pt x="1924811" y="30353"/>
                </a:lnTo>
                <a:lnTo>
                  <a:pt x="1920239" y="33400"/>
                </a:lnTo>
                <a:lnTo>
                  <a:pt x="1944623" y="33400"/>
                </a:lnTo>
                <a:lnTo>
                  <a:pt x="1940051" y="28956"/>
                </a:lnTo>
                <a:lnTo>
                  <a:pt x="1940051" y="18287"/>
                </a:lnTo>
                <a:lnTo>
                  <a:pt x="1944623" y="15112"/>
                </a:lnTo>
                <a:close/>
              </a:path>
              <a:path w="3156584" h="83820">
                <a:moveTo>
                  <a:pt x="1949195" y="15112"/>
                </a:moveTo>
                <a:lnTo>
                  <a:pt x="1944623" y="15112"/>
                </a:lnTo>
                <a:lnTo>
                  <a:pt x="1940051" y="18287"/>
                </a:lnTo>
                <a:lnTo>
                  <a:pt x="1940051" y="28956"/>
                </a:lnTo>
                <a:lnTo>
                  <a:pt x="1944623" y="33400"/>
                </a:lnTo>
                <a:lnTo>
                  <a:pt x="1949195" y="33400"/>
                </a:lnTo>
                <a:lnTo>
                  <a:pt x="1949195" y="15112"/>
                </a:lnTo>
                <a:close/>
              </a:path>
              <a:path w="3156584" h="83820">
                <a:moveTo>
                  <a:pt x="1977940" y="13806"/>
                </a:moveTo>
                <a:lnTo>
                  <a:pt x="1949195" y="15112"/>
                </a:lnTo>
                <a:lnTo>
                  <a:pt x="1949195" y="33400"/>
                </a:lnTo>
                <a:lnTo>
                  <a:pt x="1953992" y="33182"/>
                </a:lnTo>
                <a:lnTo>
                  <a:pt x="1958339" y="28956"/>
                </a:lnTo>
                <a:lnTo>
                  <a:pt x="1958339" y="18287"/>
                </a:lnTo>
                <a:lnTo>
                  <a:pt x="1953767" y="15112"/>
                </a:lnTo>
                <a:lnTo>
                  <a:pt x="1976669" y="15112"/>
                </a:lnTo>
                <a:lnTo>
                  <a:pt x="1977940" y="13806"/>
                </a:lnTo>
                <a:close/>
              </a:path>
              <a:path w="3156584" h="83820">
                <a:moveTo>
                  <a:pt x="1953992" y="33182"/>
                </a:moveTo>
                <a:lnTo>
                  <a:pt x="1949195" y="33400"/>
                </a:lnTo>
                <a:lnTo>
                  <a:pt x="1953767" y="33400"/>
                </a:lnTo>
                <a:lnTo>
                  <a:pt x="1953992" y="33182"/>
                </a:lnTo>
                <a:close/>
              </a:path>
              <a:path w="3156584" h="83820">
                <a:moveTo>
                  <a:pt x="1976669" y="15112"/>
                </a:moveTo>
                <a:lnTo>
                  <a:pt x="1953767" y="15112"/>
                </a:lnTo>
                <a:lnTo>
                  <a:pt x="1958339" y="18287"/>
                </a:lnTo>
                <a:lnTo>
                  <a:pt x="1958339" y="28956"/>
                </a:lnTo>
                <a:lnTo>
                  <a:pt x="1953992" y="33182"/>
                </a:lnTo>
                <a:lnTo>
                  <a:pt x="1982723" y="31876"/>
                </a:lnTo>
                <a:lnTo>
                  <a:pt x="1978151" y="31876"/>
                </a:lnTo>
                <a:lnTo>
                  <a:pt x="1973579" y="28956"/>
                </a:lnTo>
                <a:lnTo>
                  <a:pt x="1973579" y="18287"/>
                </a:lnTo>
                <a:lnTo>
                  <a:pt x="1976669" y="15112"/>
                </a:lnTo>
                <a:close/>
              </a:path>
              <a:path w="3156584" h="83820">
                <a:moveTo>
                  <a:pt x="1304543" y="31876"/>
                </a:moveTo>
                <a:lnTo>
                  <a:pt x="1299971" y="31876"/>
                </a:lnTo>
                <a:lnTo>
                  <a:pt x="1299698" y="32298"/>
                </a:lnTo>
                <a:lnTo>
                  <a:pt x="1304543" y="31876"/>
                </a:lnTo>
                <a:close/>
              </a:path>
              <a:path w="3156584" h="83820">
                <a:moveTo>
                  <a:pt x="1982723" y="13588"/>
                </a:moveTo>
                <a:lnTo>
                  <a:pt x="1977940" y="13806"/>
                </a:lnTo>
                <a:lnTo>
                  <a:pt x="1973579" y="18287"/>
                </a:lnTo>
                <a:lnTo>
                  <a:pt x="1973579" y="28956"/>
                </a:lnTo>
                <a:lnTo>
                  <a:pt x="1978151" y="31876"/>
                </a:lnTo>
                <a:lnTo>
                  <a:pt x="1982723" y="31876"/>
                </a:lnTo>
                <a:lnTo>
                  <a:pt x="1982723" y="13588"/>
                </a:lnTo>
                <a:close/>
              </a:path>
              <a:path w="3156584" h="83820">
                <a:moveTo>
                  <a:pt x="1988819" y="13588"/>
                </a:moveTo>
                <a:lnTo>
                  <a:pt x="1982723" y="13588"/>
                </a:lnTo>
                <a:lnTo>
                  <a:pt x="1982723" y="31876"/>
                </a:lnTo>
                <a:lnTo>
                  <a:pt x="1988819" y="31876"/>
                </a:lnTo>
                <a:lnTo>
                  <a:pt x="1991867" y="28956"/>
                </a:lnTo>
                <a:lnTo>
                  <a:pt x="1991867" y="18287"/>
                </a:lnTo>
                <a:lnTo>
                  <a:pt x="1988819" y="13588"/>
                </a:lnTo>
                <a:close/>
              </a:path>
              <a:path w="3156584" h="83820">
                <a:moveTo>
                  <a:pt x="2008631" y="13588"/>
                </a:moveTo>
                <a:lnTo>
                  <a:pt x="1988819" y="13588"/>
                </a:lnTo>
                <a:lnTo>
                  <a:pt x="1991867" y="18287"/>
                </a:lnTo>
                <a:lnTo>
                  <a:pt x="1991867" y="28956"/>
                </a:lnTo>
                <a:lnTo>
                  <a:pt x="1988819" y="31876"/>
                </a:lnTo>
                <a:lnTo>
                  <a:pt x="2008631" y="31876"/>
                </a:lnTo>
                <a:lnTo>
                  <a:pt x="2005583" y="28956"/>
                </a:lnTo>
                <a:lnTo>
                  <a:pt x="2005583" y="18287"/>
                </a:lnTo>
                <a:lnTo>
                  <a:pt x="2008631" y="13588"/>
                </a:lnTo>
                <a:close/>
              </a:path>
              <a:path w="3156584" h="83820">
                <a:moveTo>
                  <a:pt x="2013203" y="13588"/>
                </a:moveTo>
                <a:lnTo>
                  <a:pt x="2008631" y="13588"/>
                </a:lnTo>
                <a:lnTo>
                  <a:pt x="2005583" y="18287"/>
                </a:lnTo>
                <a:lnTo>
                  <a:pt x="2005583" y="28956"/>
                </a:lnTo>
                <a:lnTo>
                  <a:pt x="2008631" y="31876"/>
                </a:lnTo>
                <a:lnTo>
                  <a:pt x="2013203" y="31876"/>
                </a:lnTo>
                <a:lnTo>
                  <a:pt x="2013203" y="13588"/>
                </a:lnTo>
                <a:close/>
              </a:path>
              <a:path w="3156584" h="83820">
                <a:moveTo>
                  <a:pt x="2019299" y="13588"/>
                </a:moveTo>
                <a:lnTo>
                  <a:pt x="2013203" y="13588"/>
                </a:lnTo>
                <a:lnTo>
                  <a:pt x="2013203" y="31876"/>
                </a:lnTo>
                <a:lnTo>
                  <a:pt x="2019299" y="31876"/>
                </a:lnTo>
                <a:lnTo>
                  <a:pt x="2023871" y="28956"/>
                </a:lnTo>
                <a:lnTo>
                  <a:pt x="2023871" y="18287"/>
                </a:lnTo>
                <a:lnTo>
                  <a:pt x="2019299" y="13588"/>
                </a:lnTo>
                <a:close/>
              </a:path>
              <a:path w="3156584" h="83820">
                <a:moveTo>
                  <a:pt x="2037587" y="13588"/>
                </a:moveTo>
                <a:lnTo>
                  <a:pt x="2019299" y="13588"/>
                </a:lnTo>
                <a:lnTo>
                  <a:pt x="2023871" y="18287"/>
                </a:lnTo>
                <a:lnTo>
                  <a:pt x="2023871" y="28956"/>
                </a:lnTo>
                <a:lnTo>
                  <a:pt x="2019299" y="31876"/>
                </a:lnTo>
                <a:lnTo>
                  <a:pt x="2037587" y="31876"/>
                </a:lnTo>
                <a:lnTo>
                  <a:pt x="2033015" y="28956"/>
                </a:lnTo>
                <a:lnTo>
                  <a:pt x="2033015" y="18287"/>
                </a:lnTo>
                <a:lnTo>
                  <a:pt x="2037587" y="13588"/>
                </a:lnTo>
                <a:close/>
              </a:path>
              <a:path w="3156584" h="83820">
                <a:moveTo>
                  <a:pt x="2043683" y="13588"/>
                </a:moveTo>
                <a:lnTo>
                  <a:pt x="2037587" y="13588"/>
                </a:lnTo>
                <a:lnTo>
                  <a:pt x="2033015" y="18287"/>
                </a:lnTo>
                <a:lnTo>
                  <a:pt x="2033015" y="28956"/>
                </a:lnTo>
                <a:lnTo>
                  <a:pt x="2037587" y="31876"/>
                </a:lnTo>
                <a:lnTo>
                  <a:pt x="2043683" y="31876"/>
                </a:lnTo>
                <a:lnTo>
                  <a:pt x="2043683" y="13588"/>
                </a:lnTo>
                <a:close/>
              </a:path>
              <a:path w="3156584" h="83820">
                <a:moveTo>
                  <a:pt x="2048255" y="13588"/>
                </a:moveTo>
                <a:lnTo>
                  <a:pt x="2043683" y="13588"/>
                </a:lnTo>
                <a:lnTo>
                  <a:pt x="2043683" y="31876"/>
                </a:lnTo>
                <a:lnTo>
                  <a:pt x="2048255" y="31876"/>
                </a:lnTo>
                <a:lnTo>
                  <a:pt x="2052827" y="28956"/>
                </a:lnTo>
                <a:lnTo>
                  <a:pt x="2052827" y="18287"/>
                </a:lnTo>
                <a:lnTo>
                  <a:pt x="2048255" y="13588"/>
                </a:lnTo>
                <a:close/>
              </a:path>
              <a:path w="3156584" h="83820">
                <a:moveTo>
                  <a:pt x="2071115" y="13588"/>
                </a:moveTo>
                <a:lnTo>
                  <a:pt x="2048255" y="13588"/>
                </a:lnTo>
                <a:lnTo>
                  <a:pt x="2052827" y="18287"/>
                </a:lnTo>
                <a:lnTo>
                  <a:pt x="2052827" y="28956"/>
                </a:lnTo>
                <a:lnTo>
                  <a:pt x="2048255" y="31876"/>
                </a:lnTo>
                <a:lnTo>
                  <a:pt x="2071115" y="31876"/>
                </a:lnTo>
                <a:lnTo>
                  <a:pt x="2066543" y="27431"/>
                </a:lnTo>
                <a:lnTo>
                  <a:pt x="2066543" y="16637"/>
                </a:lnTo>
                <a:lnTo>
                  <a:pt x="2071115" y="13588"/>
                </a:lnTo>
                <a:close/>
              </a:path>
              <a:path w="3156584" h="83820">
                <a:moveTo>
                  <a:pt x="2075687" y="13588"/>
                </a:moveTo>
                <a:lnTo>
                  <a:pt x="2071115" y="13588"/>
                </a:lnTo>
                <a:lnTo>
                  <a:pt x="2066543" y="16637"/>
                </a:lnTo>
                <a:lnTo>
                  <a:pt x="2066543" y="27431"/>
                </a:lnTo>
                <a:lnTo>
                  <a:pt x="2071115" y="31876"/>
                </a:lnTo>
                <a:lnTo>
                  <a:pt x="2075687" y="31876"/>
                </a:lnTo>
                <a:lnTo>
                  <a:pt x="2075687" y="13588"/>
                </a:lnTo>
                <a:close/>
              </a:path>
              <a:path w="3156584" h="83820">
                <a:moveTo>
                  <a:pt x="2101127" y="12377"/>
                </a:moveTo>
                <a:lnTo>
                  <a:pt x="2075687" y="13588"/>
                </a:lnTo>
                <a:lnTo>
                  <a:pt x="2075687" y="31876"/>
                </a:lnTo>
                <a:lnTo>
                  <a:pt x="2082097" y="31571"/>
                </a:lnTo>
                <a:lnTo>
                  <a:pt x="2086355" y="27431"/>
                </a:lnTo>
                <a:lnTo>
                  <a:pt x="2086355" y="16637"/>
                </a:lnTo>
                <a:lnTo>
                  <a:pt x="2081783" y="13588"/>
                </a:lnTo>
                <a:lnTo>
                  <a:pt x="2099309" y="13588"/>
                </a:lnTo>
                <a:lnTo>
                  <a:pt x="2101127" y="12377"/>
                </a:lnTo>
                <a:close/>
              </a:path>
              <a:path w="3156584" h="83820">
                <a:moveTo>
                  <a:pt x="2082097" y="31571"/>
                </a:moveTo>
                <a:lnTo>
                  <a:pt x="2075687" y="31876"/>
                </a:lnTo>
                <a:lnTo>
                  <a:pt x="2081783" y="31876"/>
                </a:lnTo>
                <a:lnTo>
                  <a:pt x="2082097" y="31571"/>
                </a:lnTo>
                <a:close/>
              </a:path>
              <a:path w="3156584" h="83820">
                <a:moveTo>
                  <a:pt x="2694137" y="31590"/>
                </a:moveTo>
                <a:lnTo>
                  <a:pt x="2694431" y="31876"/>
                </a:lnTo>
                <a:lnTo>
                  <a:pt x="2699003" y="31876"/>
                </a:lnTo>
                <a:lnTo>
                  <a:pt x="2694137" y="31590"/>
                </a:lnTo>
                <a:close/>
              </a:path>
              <a:path w="3156584" h="83820">
                <a:moveTo>
                  <a:pt x="2700527" y="12065"/>
                </a:moveTo>
                <a:lnTo>
                  <a:pt x="2694431" y="12065"/>
                </a:lnTo>
                <a:lnTo>
                  <a:pt x="2689859" y="16637"/>
                </a:lnTo>
                <a:lnTo>
                  <a:pt x="2689859" y="27431"/>
                </a:lnTo>
                <a:lnTo>
                  <a:pt x="2694137" y="31590"/>
                </a:lnTo>
                <a:lnTo>
                  <a:pt x="2699003" y="31876"/>
                </a:lnTo>
                <a:lnTo>
                  <a:pt x="2700527" y="12065"/>
                </a:lnTo>
                <a:close/>
              </a:path>
              <a:path w="3156584" h="83820">
                <a:moveTo>
                  <a:pt x="2700527" y="12065"/>
                </a:moveTo>
                <a:lnTo>
                  <a:pt x="2699003" y="31876"/>
                </a:lnTo>
                <a:lnTo>
                  <a:pt x="2700527" y="31876"/>
                </a:lnTo>
                <a:lnTo>
                  <a:pt x="2700527" y="12065"/>
                </a:lnTo>
                <a:close/>
              </a:path>
              <a:path w="3156584" h="83820">
                <a:moveTo>
                  <a:pt x="2705099" y="12065"/>
                </a:moveTo>
                <a:lnTo>
                  <a:pt x="2700527" y="12065"/>
                </a:lnTo>
                <a:lnTo>
                  <a:pt x="2700527" y="31876"/>
                </a:lnTo>
                <a:lnTo>
                  <a:pt x="2705099" y="31876"/>
                </a:lnTo>
                <a:lnTo>
                  <a:pt x="2709671" y="27431"/>
                </a:lnTo>
                <a:lnTo>
                  <a:pt x="2709671" y="16637"/>
                </a:lnTo>
                <a:lnTo>
                  <a:pt x="2705099" y="12065"/>
                </a:lnTo>
                <a:close/>
              </a:path>
              <a:path w="3156584" h="83820">
                <a:moveTo>
                  <a:pt x="2721863" y="12065"/>
                </a:moveTo>
                <a:lnTo>
                  <a:pt x="2705099" y="12065"/>
                </a:lnTo>
                <a:lnTo>
                  <a:pt x="2709671" y="16637"/>
                </a:lnTo>
                <a:lnTo>
                  <a:pt x="2709671" y="27431"/>
                </a:lnTo>
                <a:lnTo>
                  <a:pt x="2705099" y="31876"/>
                </a:lnTo>
                <a:lnTo>
                  <a:pt x="2721863" y="31876"/>
                </a:lnTo>
                <a:lnTo>
                  <a:pt x="2717291" y="27431"/>
                </a:lnTo>
                <a:lnTo>
                  <a:pt x="2717291" y="16637"/>
                </a:lnTo>
                <a:lnTo>
                  <a:pt x="2721863" y="12065"/>
                </a:lnTo>
                <a:close/>
              </a:path>
              <a:path w="3156584" h="83820">
                <a:moveTo>
                  <a:pt x="2727959" y="12065"/>
                </a:moveTo>
                <a:lnTo>
                  <a:pt x="2721863" y="12065"/>
                </a:lnTo>
                <a:lnTo>
                  <a:pt x="2717291" y="16637"/>
                </a:lnTo>
                <a:lnTo>
                  <a:pt x="2717291" y="27431"/>
                </a:lnTo>
                <a:lnTo>
                  <a:pt x="2721863" y="31876"/>
                </a:lnTo>
                <a:lnTo>
                  <a:pt x="2727959" y="31876"/>
                </a:lnTo>
                <a:lnTo>
                  <a:pt x="2727959" y="12065"/>
                </a:lnTo>
                <a:close/>
              </a:path>
              <a:path w="3156584" h="83820">
                <a:moveTo>
                  <a:pt x="2732531" y="12065"/>
                </a:moveTo>
                <a:lnTo>
                  <a:pt x="2727959" y="12065"/>
                </a:lnTo>
                <a:lnTo>
                  <a:pt x="2727959" y="31876"/>
                </a:lnTo>
                <a:lnTo>
                  <a:pt x="2732531" y="31876"/>
                </a:lnTo>
                <a:lnTo>
                  <a:pt x="2737103" y="27431"/>
                </a:lnTo>
                <a:lnTo>
                  <a:pt x="2737103" y="16637"/>
                </a:lnTo>
                <a:lnTo>
                  <a:pt x="2732531" y="12065"/>
                </a:lnTo>
                <a:close/>
              </a:path>
              <a:path w="3156584" h="83820">
                <a:moveTo>
                  <a:pt x="2749295" y="12065"/>
                </a:moveTo>
                <a:lnTo>
                  <a:pt x="2732531" y="12065"/>
                </a:lnTo>
                <a:lnTo>
                  <a:pt x="2737103" y="16637"/>
                </a:lnTo>
                <a:lnTo>
                  <a:pt x="2737103" y="27431"/>
                </a:lnTo>
                <a:lnTo>
                  <a:pt x="2732531" y="31876"/>
                </a:lnTo>
                <a:lnTo>
                  <a:pt x="2749295" y="31876"/>
                </a:lnTo>
                <a:lnTo>
                  <a:pt x="2744723" y="27431"/>
                </a:lnTo>
                <a:lnTo>
                  <a:pt x="2744723" y="16637"/>
                </a:lnTo>
                <a:lnTo>
                  <a:pt x="2749295" y="12065"/>
                </a:lnTo>
                <a:close/>
              </a:path>
              <a:path w="3156584" h="83820">
                <a:moveTo>
                  <a:pt x="2753867" y="12065"/>
                </a:moveTo>
                <a:lnTo>
                  <a:pt x="2749295" y="12065"/>
                </a:lnTo>
                <a:lnTo>
                  <a:pt x="2744723" y="16637"/>
                </a:lnTo>
                <a:lnTo>
                  <a:pt x="2744723" y="27431"/>
                </a:lnTo>
                <a:lnTo>
                  <a:pt x="2749295" y="31876"/>
                </a:lnTo>
                <a:lnTo>
                  <a:pt x="2753867" y="31876"/>
                </a:lnTo>
                <a:lnTo>
                  <a:pt x="2753867" y="12065"/>
                </a:lnTo>
                <a:close/>
              </a:path>
              <a:path w="3156584" h="83820">
                <a:moveTo>
                  <a:pt x="2759963" y="12065"/>
                </a:moveTo>
                <a:lnTo>
                  <a:pt x="2753867" y="12065"/>
                </a:lnTo>
                <a:lnTo>
                  <a:pt x="2753867" y="31876"/>
                </a:lnTo>
                <a:lnTo>
                  <a:pt x="2759963" y="31876"/>
                </a:lnTo>
                <a:lnTo>
                  <a:pt x="2764535" y="27431"/>
                </a:lnTo>
                <a:lnTo>
                  <a:pt x="2764535" y="16637"/>
                </a:lnTo>
                <a:lnTo>
                  <a:pt x="2759963" y="12065"/>
                </a:lnTo>
                <a:close/>
              </a:path>
              <a:path w="3156584" h="83820">
                <a:moveTo>
                  <a:pt x="2775203" y="12065"/>
                </a:moveTo>
                <a:lnTo>
                  <a:pt x="2759963" y="12065"/>
                </a:lnTo>
                <a:lnTo>
                  <a:pt x="2764535" y="16637"/>
                </a:lnTo>
                <a:lnTo>
                  <a:pt x="2764535" y="27431"/>
                </a:lnTo>
                <a:lnTo>
                  <a:pt x="2759963" y="31876"/>
                </a:lnTo>
                <a:lnTo>
                  <a:pt x="2775203" y="31876"/>
                </a:lnTo>
                <a:lnTo>
                  <a:pt x="2769107" y="27431"/>
                </a:lnTo>
                <a:lnTo>
                  <a:pt x="2769107" y="16637"/>
                </a:lnTo>
                <a:lnTo>
                  <a:pt x="2775203" y="12065"/>
                </a:lnTo>
                <a:close/>
              </a:path>
              <a:path w="3156584" h="83820">
                <a:moveTo>
                  <a:pt x="2779775" y="12065"/>
                </a:moveTo>
                <a:lnTo>
                  <a:pt x="2775203" y="12065"/>
                </a:lnTo>
                <a:lnTo>
                  <a:pt x="2769107" y="16637"/>
                </a:lnTo>
                <a:lnTo>
                  <a:pt x="2769107" y="27431"/>
                </a:lnTo>
                <a:lnTo>
                  <a:pt x="2775203" y="31876"/>
                </a:lnTo>
                <a:lnTo>
                  <a:pt x="2779775" y="31876"/>
                </a:lnTo>
                <a:lnTo>
                  <a:pt x="2779775" y="12065"/>
                </a:lnTo>
                <a:close/>
              </a:path>
              <a:path w="3156584" h="83820">
                <a:moveTo>
                  <a:pt x="2799229" y="11016"/>
                </a:moveTo>
                <a:lnTo>
                  <a:pt x="2779775" y="12065"/>
                </a:lnTo>
                <a:lnTo>
                  <a:pt x="2779775" y="31876"/>
                </a:lnTo>
                <a:lnTo>
                  <a:pt x="2785871" y="31876"/>
                </a:lnTo>
                <a:lnTo>
                  <a:pt x="2790443" y="27431"/>
                </a:lnTo>
                <a:lnTo>
                  <a:pt x="2790443" y="16637"/>
                </a:lnTo>
                <a:lnTo>
                  <a:pt x="2785871" y="12065"/>
                </a:lnTo>
                <a:lnTo>
                  <a:pt x="2798151" y="12065"/>
                </a:lnTo>
                <a:lnTo>
                  <a:pt x="2799229" y="11016"/>
                </a:lnTo>
                <a:close/>
              </a:path>
              <a:path w="3156584" h="83820">
                <a:moveTo>
                  <a:pt x="2798151" y="12065"/>
                </a:moveTo>
                <a:lnTo>
                  <a:pt x="2785871" y="12065"/>
                </a:lnTo>
                <a:lnTo>
                  <a:pt x="2790443" y="16637"/>
                </a:lnTo>
                <a:lnTo>
                  <a:pt x="2790443" y="27431"/>
                </a:lnTo>
                <a:lnTo>
                  <a:pt x="2785871" y="31876"/>
                </a:lnTo>
                <a:lnTo>
                  <a:pt x="2799587" y="31876"/>
                </a:lnTo>
                <a:lnTo>
                  <a:pt x="2795015" y="25781"/>
                </a:lnTo>
                <a:lnTo>
                  <a:pt x="2795015" y="15112"/>
                </a:lnTo>
                <a:lnTo>
                  <a:pt x="2798151" y="12065"/>
                </a:lnTo>
                <a:close/>
              </a:path>
              <a:path w="3156584" h="83820">
                <a:moveTo>
                  <a:pt x="2805683" y="10668"/>
                </a:moveTo>
                <a:lnTo>
                  <a:pt x="2799229" y="11016"/>
                </a:lnTo>
                <a:lnTo>
                  <a:pt x="2795015" y="15112"/>
                </a:lnTo>
                <a:lnTo>
                  <a:pt x="2795015" y="25781"/>
                </a:lnTo>
                <a:lnTo>
                  <a:pt x="2799587" y="31876"/>
                </a:lnTo>
                <a:lnTo>
                  <a:pt x="2805683" y="31876"/>
                </a:lnTo>
                <a:lnTo>
                  <a:pt x="2805683" y="10668"/>
                </a:lnTo>
                <a:close/>
              </a:path>
              <a:path w="3156584" h="83820">
                <a:moveTo>
                  <a:pt x="2810255" y="10668"/>
                </a:moveTo>
                <a:lnTo>
                  <a:pt x="2805683" y="10668"/>
                </a:lnTo>
                <a:lnTo>
                  <a:pt x="2805683" y="31876"/>
                </a:lnTo>
                <a:lnTo>
                  <a:pt x="2810255" y="31876"/>
                </a:lnTo>
                <a:lnTo>
                  <a:pt x="2814827" y="25781"/>
                </a:lnTo>
                <a:lnTo>
                  <a:pt x="2814827" y="15112"/>
                </a:lnTo>
                <a:lnTo>
                  <a:pt x="2810255" y="10668"/>
                </a:lnTo>
                <a:close/>
              </a:path>
              <a:path w="3156584" h="83820">
                <a:moveTo>
                  <a:pt x="2825495" y="10668"/>
                </a:moveTo>
                <a:lnTo>
                  <a:pt x="2810255" y="10668"/>
                </a:lnTo>
                <a:lnTo>
                  <a:pt x="2814827" y="15112"/>
                </a:lnTo>
                <a:lnTo>
                  <a:pt x="2814827" y="25781"/>
                </a:lnTo>
                <a:lnTo>
                  <a:pt x="2810255" y="31876"/>
                </a:lnTo>
                <a:lnTo>
                  <a:pt x="2825495" y="31876"/>
                </a:lnTo>
                <a:lnTo>
                  <a:pt x="2820923" y="25781"/>
                </a:lnTo>
                <a:lnTo>
                  <a:pt x="2820923" y="15112"/>
                </a:lnTo>
                <a:lnTo>
                  <a:pt x="2825495" y="10668"/>
                </a:lnTo>
                <a:close/>
              </a:path>
              <a:path w="3156584" h="83820">
                <a:moveTo>
                  <a:pt x="2831591" y="10668"/>
                </a:moveTo>
                <a:lnTo>
                  <a:pt x="2825495" y="10668"/>
                </a:lnTo>
                <a:lnTo>
                  <a:pt x="2820923" y="15112"/>
                </a:lnTo>
                <a:lnTo>
                  <a:pt x="2820923" y="25781"/>
                </a:lnTo>
                <a:lnTo>
                  <a:pt x="2825495" y="31876"/>
                </a:lnTo>
                <a:lnTo>
                  <a:pt x="2831591" y="31876"/>
                </a:lnTo>
                <a:lnTo>
                  <a:pt x="2831591" y="10668"/>
                </a:lnTo>
                <a:close/>
              </a:path>
              <a:path w="3156584" h="83820">
                <a:moveTo>
                  <a:pt x="2836163" y="10668"/>
                </a:moveTo>
                <a:lnTo>
                  <a:pt x="2831591" y="10668"/>
                </a:lnTo>
                <a:lnTo>
                  <a:pt x="2831591" y="31876"/>
                </a:lnTo>
                <a:lnTo>
                  <a:pt x="2836404" y="31556"/>
                </a:lnTo>
                <a:lnTo>
                  <a:pt x="2840735" y="25781"/>
                </a:lnTo>
                <a:lnTo>
                  <a:pt x="2840735" y="15112"/>
                </a:lnTo>
                <a:lnTo>
                  <a:pt x="2836163" y="10668"/>
                </a:lnTo>
                <a:close/>
              </a:path>
              <a:path w="3156584" h="83820">
                <a:moveTo>
                  <a:pt x="2836404" y="31556"/>
                </a:moveTo>
                <a:lnTo>
                  <a:pt x="2831591" y="31876"/>
                </a:lnTo>
                <a:lnTo>
                  <a:pt x="2836163" y="31876"/>
                </a:lnTo>
                <a:lnTo>
                  <a:pt x="2836404" y="31556"/>
                </a:lnTo>
                <a:close/>
              </a:path>
              <a:path w="3156584" h="83820">
                <a:moveTo>
                  <a:pt x="2673095" y="10668"/>
                </a:moveTo>
                <a:lnTo>
                  <a:pt x="2673095" y="30353"/>
                </a:lnTo>
                <a:lnTo>
                  <a:pt x="2694137" y="31590"/>
                </a:lnTo>
                <a:lnTo>
                  <a:pt x="2692864" y="30353"/>
                </a:lnTo>
                <a:lnTo>
                  <a:pt x="2679191" y="30353"/>
                </a:lnTo>
                <a:lnTo>
                  <a:pt x="2682239" y="25781"/>
                </a:lnTo>
                <a:lnTo>
                  <a:pt x="2682239" y="15112"/>
                </a:lnTo>
                <a:lnTo>
                  <a:pt x="2679412" y="10989"/>
                </a:lnTo>
                <a:lnTo>
                  <a:pt x="2673095" y="10668"/>
                </a:lnTo>
                <a:close/>
              </a:path>
              <a:path w="3156584" h="83820">
                <a:moveTo>
                  <a:pt x="2099309" y="13588"/>
                </a:moveTo>
                <a:lnTo>
                  <a:pt x="2081783" y="13588"/>
                </a:lnTo>
                <a:lnTo>
                  <a:pt x="2086355" y="16637"/>
                </a:lnTo>
                <a:lnTo>
                  <a:pt x="2086355" y="27431"/>
                </a:lnTo>
                <a:lnTo>
                  <a:pt x="2082097" y="31571"/>
                </a:lnTo>
                <a:lnTo>
                  <a:pt x="2107691" y="30353"/>
                </a:lnTo>
                <a:lnTo>
                  <a:pt x="2101595" y="30353"/>
                </a:lnTo>
                <a:lnTo>
                  <a:pt x="2097023" y="25781"/>
                </a:lnTo>
                <a:lnTo>
                  <a:pt x="2097023" y="15112"/>
                </a:lnTo>
                <a:lnTo>
                  <a:pt x="2099309" y="13588"/>
                </a:lnTo>
                <a:close/>
              </a:path>
              <a:path w="3156584" h="83820">
                <a:moveTo>
                  <a:pt x="2849879" y="10668"/>
                </a:moveTo>
                <a:lnTo>
                  <a:pt x="2836163" y="10668"/>
                </a:lnTo>
                <a:lnTo>
                  <a:pt x="2840735" y="15112"/>
                </a:lnTo>
                <a:lnTo>
                  <a:pt x="2840735" y="25781"/>
                </a:lnTo>
                <a:lnTo>
                  <a:pt x="2836404" y="31556"/>
                </a:lnTo>
                <a:lnTo>
                  <a:pt x="2854451" y="30353"/>
                </a:lnTo>
                <a:lnTo>
                  <a:pt x="2849879" y="30353"/>
                </a:lnTo>
                <a:lnTo>
                  <a:pt x="2843783" y="25781"/>
                </a:lnTo>
                <a:lnTo>
                  <a:pt x="2843783" y="15112"/>
                </a:lnTo>
                <a:lnTo>
                  <a:pt x="2849879" y="10668"/>
                </a:lnTo>
                <a:close/>
              </a:path>
              <a:path w="3156584" h="83820">
                <a:moveTo>
                  <a:pt x="1336547" y="30353"/>
                </a:moveTo>
                <a:lnTo>
                  <a:pt x="1331975" y="30353"/>
                </a:lnTo>
                <a:lnTo>
                  <a:pt x="1331826" y="30577"/>
                </a:lnTo>
                <a:lnTo>
                  <a:pt x="1336547" y="30353"/>
                </a:lnTo>
                <a:close/>
              </a:path>
              <a:path w="3156584" h="83820">
                <a:moveTo>
                  <a:pt x="2107691" y="12065"/>
                </a:moveTo>
                <a:lnTo>
                  <a:pt x="2101127" y="12377"/>
                </a:lnTo>
                <a:lnTo>
                  <a:pt x="2097023" y="15112"/>
                </a:lnTo>
                <a:lnTo>
                  <a:pt x="2097023" y="25781"/>
                </a:lnTo>
                <a:lnTo>
                  <a:pt x="2101595" y="30353"/>
                </a:lnTo>
                <a:lnTo>
                  <a:pt x="2107691" y="30353"/>
                </a:lnTo>
                <a:lnTo>
                  <a:pt x="2107691" y="12065"/>
                </a:lnTo>
                <a:close/>
              </a:path>
              <a:path w="3156584" h="83820">
                <a:moveTo>
                  <a:pt x="2131837" y="10900"/>
                </a:moveTo>
                <a:lnTo>
                  <a:pt x="2107691" y="12065"/>
                </a:lnTo>
                <a:lnTo>
                  <a:pt x="2107691" y="30353"/>
                </a:lnTo>
                <a:lnTo>
                  <a:pt x="2112495" y="30121"/>
                </a:lnTo>
                <a:lnTo>
                  <a:pt x="2116835" y="25781"/>
                </a:lnTo>
                <a:lnTo>
                  <a:pt x="2116835" y="15112"/>
                </a:lnTo>
                <a:lnTo>
                  <a:pt x="2112263" y="12065"/>
                </a:lnTo>
                <a:lnTo>
                  <a:pt x="2130639" y="12065"/>
                </a:lnTo>
                <a:lnTo>
                  <a:pt x="2131837" y="10900"/>
                </a:lnTo>
                <a:close/>
              </a:path>
              <a:path w="3156584" h="83820">
                <a:moveTo>
                  <a:pt x="2112495" y="30121"/>
                </a:moveTo>
                <a:lnTo>
                  <a:pt x="2107691" y="30353"/>
                </a:lnTo>
                <a:lnTo>
                  <a:pt x="2112263" y="30353"/>
                </a:lnTo>
                <a:lnTo>
                  <a:pt x="2112495" y="30121"/>
                </a:lnTo>
                <a:close/>
              </a:path>
              <a:path w="3156584" h="83820">
                <a:moveTo>
                  <a:pt x="2340554" y="30043"/>
                </a:moveTo>
                <a:lnTo>
                  <a:pt x="2340863" y="30353"/>
                </a:lnTo>
                <a:lnTo>
                  <a:pt x="2346959" y="30353"/>
                </a:lnTo>
                <a:lnTo>
                  <a:pt x="2340554" y="30043"/>
                </a:lnTo>
                <a:close/>
              </a:path>
              <a:path w="3156584" h="83820">
                <a:moveTo>
                  <a:pt x="2346959" y="12065"/>
                </a:moveTo>
                <a:lnTo>
                  <a:pt x="2340863" y="12065"/>
                </a:lnTo>
                <a:lnTo>
                  <a:pt x="2336291" y="15112"/>
                </a:lnTo>
                <a:lnTo>
                  <a:pt x="2336291" y="25781"/>
                </a:lnTo>
                <a:lnTo>
                  <a:pt x="2340554" y="30043"/>
                </a:lnTo>
                <a:lnTo>
                  <a:pt x="2346959" y="30353"/>
                </a:lnTo>
                <a:lnTo>
                  <a:pt x="2346959" y="12065"/>
                </a:lnTo>
                <a:close/>
              </a:path>
              <a:path w="3156584" h="83820">
                <a:moveTo>
                  <a:pt x="2351531" y="12065"/>
                </a:moveTo>
                <a:lnTo>
                  <a:pt x="2346959" y="12065"/>
                </a:lnTo>
                <a:lnTo>
                  <a:pt x="2346959" y="30353"/>
                </a:lnTo>
                <a:lnTo>
                  <a:pt x="2351531" y="30353"/>
                </a:lnTo>
                <a:lnTo>
                  <a:pt x="2356103" y="25781"/>
                </a:lnTo>
                <a:lnTo>
                  <a:pt x="2356103" y="15112"/>
                </a:lnTo>
                <a:lnTo>
                  <a:pt x="2351531" y="12065"/>
                </a:lnTo>
                <a:close/>
              </a:path>
              <a:path w="3156584" h="83820">
                <a:moveTo>
                  <a:pt x="2372867" y="12065"/>
                </a:moveTo>
                <a:lnTo>
                  <a:pt x="2351531" y="12065"/>
                </a:lnTo>
                <a:lnTo>
                  <a:pt x="2356103" y="15112"/>
                </a:lnTo>
                <a:lnTo>
                  <a:pt x="2356103" y="25781"/>
                </a:lnTo>
                <a:lnTo>
                  <a:pt x="2351531" y="30353"/>
                </a:lnTo>
                <a:lnTo>
                  <a:pt x="2372867" y="30353"/>
                </a:lnTo>
                <a:lnTo>
                  <a:pt x="2368295" y="25781"/>
                </a:lnTo>
                <a:lnTo>
                  <a:pt x="2368295" y="15112"/>
                </a:lnTo>
                <a:lnTo>
                  <a:pt x="2372867" y="12065"/>
                </a:lnTo>
                <a:close/>
              </a:path>
              <a:path w="3156584" h="83820">
                <a:moveTo>
                  <a:pt x="2377439" y="12065"/>
                </a:moveTo>
                <a:lnTo>
                  <a:pt x="2372867" y="12065"/>
                </a:lnTo>
                <a:lnTo>
                  <a:pt x="2368295" y="15112"/>
                </a:lnTo>
                <a:lnTo>
                  <a:pt x="2368295" y="25781"/>
                </a:lnTo>
                <a:lnTo>
                  <a:pt x="2372867" y="30353"/>
                </a:lnTo>
                <a:lnTo>
                  <a:pt x="2377439" y="30353"/>
                </a:lnTo>
                <a:lnTo>
                  <a:pt x="2377439" y="12065"/>
                </a:lnTo>
                <a:close/>
              </a:path>
              <a:path w="3156584" h="83820">
                <a:moveTo>
                  <a:pt x="2383535" y="12065"/>
                </a:moveTo>
                <a:lnTo>
                  <a:pt x="2377439" y="12065"/>
                </a:lnTo>
                <a:lnTo>
                  <a:pt x="2377439" y="30353"/>
                </a:lnTo>
                <a:lnTo>
                  <a:pt x="2383535" y="30353"/>
                </a:lnTo>
                <a:lnTo>
                  <a:pt x="2388107" y="25781"/>
                </a:lnTo>
                <a:lnTo>
                  <a:pt x="2388107" y="15112"/>
                </a:lnTo>
                <a:lnTo>
                  <a:pt x="2383535" y="12065"/>
                </a:lnTo>
                <a:close/>
              </a:path>
              <a:path w="3156584" h="83820">
                <a:moveTo>
                  <a:pt x="2401823" y="12065"/>
                </a:moveTo>
                <a:lnTo>
                  <a:pt x="2383535" y="12065"/>
                </a:lnTo>
                <a:lnTo>
                  <a:pt x="2388107" y="15112"/>
                </a:lnTo>
                <a:lnTo>
                  <a:pt x="2388107" y="25781"/>
                </a:lnTo>
                <a:lnTo>
                  <a:pt x="2383535" y="30353"/>
                </a:lnTo>
                <a:lnTo>
                  <a:pt x="2401823" y="30353"/>
                </a:lnTo>
                <a:lnTo>
                  <a:pt x="2398775" y="25781"/>
                </a:lnTo>
                <a:lnTo>
                  <a:pt x="2398775" y="15112"/>
                </a:lnTo>
                <a:lnTo>
                  <a:pt x="2401823" y="12065"/>
                </a:lnTo>
                <a:close/>
              </a:path>
              <a:path w="3156584" h="83820">
                <a:moveTo>
                  <a:pt x="2407919" y="12065"/>
                </a:moveTo>
                <a:lnTo>
                  <a:pt x="2401823" y="12065"/>
                </a:lnTo>
                <a:lnTo>
                  <a:pt x="2398775" y="15112"/>
                </a:lnTo>
                <a:lnTo>
                  <a:pt x="2398775" y="25781"/>
                </a:lnTo>
                <a:lnTo>
                  <a:pt x="2401823" y="30353"/>
                </a:lnTo>
                <a:lnTo>
                  <a:pt x="2407919" y="30353"/>
                </a:lnTo>
                <a:lnTo>
                  <a:pt x="2407919" y="12065"/>
                </a:lnTo>
                <a:close/>
              </a:path>
              <a:path w="3156584" h="83820">
                <a:moveTo>
                  <a:pt x="2412491" y="12065"/>
                </a:moveTo>
                <a:lnTo>
                  <a:pt x="2407919" y="12065"/>
                </a:lnTo>
                <a:lnTo>
                  <a:pt x="2407919" y="30353"/>
                </a:lnTo>
                <a:lnTo>
                  <a:pt x="2412491" y="30353"/>
                </a:lnTo>
                <a:lnTo>
                  <a:pt x="2417063" y="25781"/>
                </a:lnTo>
                <a:lnTo>
                  <a:pt x="2417063" y="15112"/>
                </a:lnTo>
                <a:lnTo>
                  <a:pt x="2412491" y="12065"/>
                </a:lnTo>
                <a:close/>
              </a:path>
              <a:path w="3156584" h="83820">
                <a:moveTo>
                  <a:pt x="2432303" y="12065"/>
                </a:moveTo>
                <a:lnTo>
                  <a:pt x="2412491" y="12065"/>
                </a:lnTo>
                <a:lnTo>
                  <a:pt x="2417063" y="15112"/>
                </a:lnTo>
                <a:lnTo>
                  <a:pt x="2417063" y="25781"/>
                </a:lnTo>
                <a:lnTo>
                  <a:pt x="2412491" y="30353"/>
                </a:lnTo>
                <a:lnTo>
                  <a:pt x="2432303" y="30353"/>
                </a:lnTo>
                <a:lnTo>
                  <a:pt x="2427731" y="25781"/>
                </a:lnTo>
                <a:lnTo>
                  <a:pt x="2427731" y="15112"/>
                </a:lnTo>
                <a:lnTo>
                  <a:pt x="2432303" y="12065"/>
                </a:lnTo>
                <a:close/>
              </a:path>
              <a:path w="3156584" h="83820">
                <a:moveTo>
                  <a:pt x="2436875" y="12065"/>
                </a:moveTo>
                <a:lnTo>
                  <a:pt x="2432303" y="12065"/>
                </a:lnTo>
                <a:lnTo>
                  <a:pt x="2427731" y="15112"/>
                </a:lnTo>
                <a:lnTo>
                  <a:pt x="2427731" y="25781"/>
                </a:lnTo>
                <a:lnTo>
                  <a:pt x="2432303" y="30353"/>
                </a:lnTo>
                <a:lnTo>
                  <a:pt x="2438399" y="30353"/>
                </a:lnTo>
                <a:lnTo>
                  <a:pt x="2436875" y="12065"/>
                </a:lnTo>
                <a:close/>
              </a:path>
              <a:path w="3156584" h="83820">
                <a:moveTo>
                  <a:pt x="2462497" y="10946"/>
                </a:moveTo>
                <a:lnTo>
                  <a:pt x="2436875" y="12065"/>
                </a:lnTo>
                <a:lnTo>
                  <a:pt x="2438399" y="30353"/>
                </a:lnTo>
                <a:lnTo>
                  <a:pt x="2438399" y="12065"/>
                </a:lnTo>
                <a:lnTo>
                  <a:pt x="2461347" y="12065"/>
                </a:lnTo>
                <a:lnTo>
                  <a:pt x="2462497" y="10946"/>
                </a:lnTo>
                <a:close/>
              </a:path>
              <a:path w="3156584" h="83820">
                <a:moveTo>
                  <a:pt x="2442971" y="12065"/>
                </a:moveTo>
                <a:lnTo>
                  <a:pt x="2438399" y="12065"/>
                </a:lnTo>
                <a:lnTo>
                  <a:pt x="2438399" y="30353"/>
                </a:lnTo>
                <a:lnTo>
                  <a:pt x="2442971" y="30353"/>
                </a:lnTo>
                <a:lnTo>
                  <a:pt x="2447543" y="25781"/>
                </a:lnTo>
                <a:lnTo>
                  <a:pt x="2447543" y="15112"/>
                </a:lnTo>
                <a:lnTo>
                  <a:pt x="2442971" y="12065"/>
                </a:lnTo>
                <a:close/>
              </a:path>
              <a:path w="3156584" h="83820">
                <a:moveTo>
                  <a:pt x="2461347" y="12065"/>
                </a:moveTo>
                <a:lnTo>
                  <a:pt x="2442971" y="12065"/>
                </a:lnTo>
                <a:lnTo>
                  <a:pt x="2447543" y="15112"/>
                </a:lnTo>
                <a:lnTo>
                  <a:pt x="2447543" y="25781"/>
                </a:lnTo>
                <a:lnTo>
                  <a:pt x="2442971" y="30353"/>
                </a:lnTo>
                <a:lnTo>
                  <a:pt x="2462783" y="30353"/>
                </a:lnTo>
                <a:lnTo>
                  <a:pt x="2458211" y="25781"/>
                </a:lnTo>
                <a:lnTo>
                  <a:pt x="2458211" y="15112"/>
                </a:lnTo>
                <a:lnTo>
                  <a:pt x="2461347" y="12065"/>
                </a:lnTo>
                <a:close/>
              </a:path>
              <a:path w="3156584" h="83820">
                <a:moveTo>
                  <a:pt x="2468879" y="10668"/>
                </a:moveTo>
                <a:lnTo>
                  <a:pt x="2462497" y="10946"/>
                </a:lnTo>
                <a:lnTo>
                  <a:pt x="2458211" y="15112"/>
                </a:lnTo>
                <a:lnTo>
                  <a:pt x="2458211" y="25781"/>
                </a:lnTo>
                <a:lnTo>
                  <a:pt x="2462783" y="30353"/>
                </a:lnTo>
                <a:lnTo>
                  <a:pt x="2468879" y="30353"/>
                </a:lnTo>
                <a:lnTo>
                  <a:pt x="2468879" y="10668"/>
                </a:lnTo>
                <a:close/>
              </a:path>
              <a:path w="3156584" h="83820">
                <a:moveTo>
                  <a:pt x="2473451" y="10668"/>
                </a:moveTo>
                <a:lnTo>
                  <a:pt x="2468879" y="10668"/>
                </a:lnTo>
                <a:lnTo>
                  <a:pt x="2468879" y="30353"/>
                </a:lnTo>
                <a:lnTo>
                  <a:pt x="2473451" y="30353"/>
                </a:lnTo>
                <a:lnTo>
                  <a:pt x="2478023" y="25781"/>
                </a:lnTo>
                <a:lnTo>
                  <a:pt x="2478023" y="15112"/>
                </a:lnTo>
                <a:lnTo>
                  <a:pt x="2473451" y="10668"/>
                </a:lnTo>
                <a:close/>
              </a:path>
              <a:path w="3156584" h="83820">
                <a:moveTo>
                  <a:pt x="2493263" y="10668"/>
                </a:moveTo>
                <a:lnTo>
                  <a:pt x="2473451" y="10668"/>
                </a:lnTo>
                <a:lnTo>
                  <a:pt x="2478023" y="15112"/>
                </a:lnTo>
                <a:lnTo>
                  <a:pt x="2478023" y="25781"/>
                </a:lnTo>
                <a:lnTo>
                  <a:pt x="2473451" y="30353"/>
                </a:lnTo>
                <a:lnTo>
                  <a:pt x="2493263" y="30353"/>
                </a:lnTo>
                <a:lnTo>
                  <a:pt x="2488691" y="25781"/>
                </a:lnTo>
                <a:lnTo>
                  <a:pt x="2488691" y="15112"/>
                </a:lnTo>
                <a:lnTo>
                  <a:pt x="2493263" y="10668"/>
                </a:lnTo>
                <a:close/>
              </a:path>
              <a:path w="3156584" h="83820">
                <a:moveTo>
                  <a:pt x="2499359" y="10668"/>
                </a:moveTo>
                <a:lnTo>
                  <a:pt x="2493263" y="10668"/>
                </a:lnTo>
                <a:lnTo>
                  <a:pt x="2488691" y="15112"/>
                </a:lnTo>
                <a:lnTo>
                  <a:pt x="2488691" y="25781"/>
                </a:lnTo>
                <a:lnTo>
                  <a:pt x="2493263" y="30353"/>
                </a:lnTo>
                <a:lnTo>
                  <a:pt x="2499359" y="30353"/>
                </a:lnTo>
                <a:lnTo>
                  <a:pt x="2499359" y="10668"/>
                </a:lnTo>
                <a:close/>
              </a:path>
              <a:path w="3156584" h="83820">
                <a:moveTo>
                  <a:pt x="2503931" y="10668"/>
                </a:moveTo>
                <a:lnTo>
                  <a:pt x="2499359" y="10668"/>
                </a:lnTo>
                <a:lnTo>
                  <a:pt x="2499359" y="30353"/>
                </a:lnTo>
                <a:lnTo>
                  <a:pt x="2503931" y="30353"/>
                </a:lnTo>
                <a:lnTo>
                  <a:pt x="2508503" y="25781"/>
                </a:lnTo>
                <a:lnTo>
                  <a:pt x="2508503" y="15112"/>
                </a:lnTo>
                <a:lnTo>
                  <a:pt x="2503931" y="10668"/>
                </a:lnTo>
                <a:close/>
              </a:path>
              <a:path w="3156584" h="83820">
                <a:moveTo>
                  <a:pt x="2519171" y="10668"/>
                </a:moveTo>
                <a:lnTo>
                  <a:pt x="2503931" y="10668"/>
                </a:lnTo>
                <a:lnTo>
                  <a:pt x="2508503" y="15112"/>
                </a:lnTo>
                <a:lnTo>
                  <a:pt x="2508503" y="25781"/>
                </a:lnTo>
                <a:lnTo>
                  <a:pt x="2503931" y="30353"/>
                </a:lnTo>
                <a:lnTo>
                  <a:pt x="2519171" y="30353"/>
                </a:lnTo>
                <a:lnTo>
                  <a:pt x="2516123" y="25781"/>
                </a:lnTo>
                <a:lnTo>
                  <a:pt x="2516123" y="15112"/>
                </a:lnTo>
                <a:lnTo>
                  <a:pt x="2519171" y="10668"/>
                </a:lnTo>
                <a:close/>
              </a:path>
              <a:path w="3156584" h="83820">
                <a:moveTo>
                  <a:pt x="2525267" y="10668"/>
                </a:moveTo>
                <a:lnTo>
                  <a:pt x="2519171" y="10668"/>
                </a:lnTo>
                <a:lnTo>
                  <a:pt x="2516123" y="15112"/>
                </a:lnTo>
                <a:lnTo>
                  <a:pt x="2516123" y="25781"/>
                </a:lnTo>
                <a:lnTo>
                  <a:pt x="2519171" y="30353"/>
                </a:lnTo>
                <a:lnTo>
                  <a:pt x="2525267" y="30353"/>
                </a:lnTo>
                <a:lnTo>
                  <a:pt x="2525267" y="10668"/>
                </a:lnTo>
                <a:close/>
              </a:path>
              <a:path w="3156584" h="83820">
                <a:moveTo>
                  <a:pt x="2531363" y="10668"/>
                </a:moveTo>
                <a:lnTo>
                  <a:pt x="2525267" y="10668"/>
                </a:lnTo>
                <a:lnTo>
                  <a:pt x="2525267" y="30353"/>
                </a:lnTo>
                <a:lnTo>
                  <a:pt x="2531363" y="30353"/>
                </a:lnTo>
                <a:lnTo>
                  <a:pt x="2534411" y="25781"/>
                </a:lnTo>
                <a:lnTo>
                  <a:pt x="2534411" y="15112"/>
                </a:lnTo>
                <a:lnTo>
                  <a:pt x="2531363" y="10668"/>
                </a:lnTo>
                <a:close/>
              </a:path>
              <a:path w="3156584" h="83820">
                <a:moveTo>
                  <a:pt x="2552699" y="10668"/>
                </a:moveTo>
                <a:lnTo>
                  <a:pt x="2531363" y="10668"/>
                </a:lnTo>
                <a:lnTo>
                  <a:pt x="2534411" y="15112"/>
                </a:lnTo>
                <a:lnTo>
                  <a:pt x="2534411" y="25781"/>
                </a:lnTo>
                <a:lnTo>
                  <a:pt x="2531363" y="30353"/>
                </a:lnTo>
                <a:lnTo>
                  <a:pt x="2552699" y="30353"/>
                </a:lnTo>
                <a:lnTo>
                  <a:pt x="2548127" y="25781"/>
                </a:lnTo>
                <a:lnTo>
                  <a:pt x="2548127" y="15112"/>
                </a:lnTo>
                <a:lnTo>
                  <a:pt x="2552699" y="10668"/>
                </a:lnTo>
                <a:close/>
              </a:path>
              <a:path w="3156584" h="83820">
                <a:moveTo>
                  <a:pt x="2557271" y="10668"/>
                </a:moveTo>
                <a:lnTo>
                  <a:pt x="2552699" y="10668"/>
                </a:lnTo>
                <a:lnTo>
                  <a:pt x="2548127" y="15112"/>
                </a:lnTo>
                <a:lnTo>
                  <a:pt x="2548127" y="25781"/>
                </a:lnTo>
                <a:lnTo>
                  <a:pt x="2552699" y="30353"/>
                </a:lnTo>
                <a:lnTo>
                  <a:pt x="2557271" y="30353"/>
                </a:lnTo>
                <a:lnTo>
                  <a:pt x="2557271" y="10668"/>
                </a:lnTo>
                <a:close/>
              </a:path>
              <a:path w="3156584" h="83820">
                <a:moveTo>
                  <a:pt x="2563367" y="10668"/>
                </a:moveTo>
                <a:lnTo>
                  <a:pt x="2557271" y="10668"/>
                </a:lnTo>
                <a:lnTo>
                  <a:pt x="2557271" y="30353"/>
                </a:lnTo>
                <a:lnTo>
                  <a:pt x="2563367" y="30353"/>
                </a:lnTo>
                <a:lnTo>
                  <a:pt x="2566415" y="25781"/>
                </a:lnTo>
                <a:lnTo>
                  <a:pt x="2566415" y="15112"/>
                </a:lnTo>
                <a:lnTo>
                  <a:pt x="2563367" y="10668"/>
                </a:lnTo>
                <a:close/>
              </a:path>
              <a:path w="3156584" h="83820">
                <a:moveTo>
                  <a:pt x="2580131" y="10668"/>
                </a:moveTo>
                <a:lnTo>
                  <a:pt x="2563367" y="10668"/>
                </a:lnTo>
                <a:lnTo>
                  <a:pt x="2566415" y="15112"/>
                </a:lnTo>
                <a:lnTo>
                  <a:pt x="2566415" y="25781"/>
                </a:lnTo>
                <a:lnTo>
                  <a:pt x="2563367" y="30353"/>
                </a:lnTo>
                <a:lnTo>
                  <a:pt x="2580131" y="30353"/>
                </a:lnTo>
                <a:lnTo>
                  <a:pt x="2577083" y="25781"/>
                </a:lnTo>
                <a:lnTo>
                  <a:pt x="2577083" y="15112"/>
                </a:lnTo>
                <a:lnTo>
                  <a:pt x="2580131" y="10668"/>
                </a:lnTo>
                <a:close/>
              </a:path>
              <a:path w="3156584" h="83820">
                <a:moveTo>
                  <a:pt x="2586227" y="10668"/>
                </a:moveTo>
                <a:lnTo>
                  <a:pt x="2580131" y="10668"/>
                </a:lnTo>
                <a:lnTo>
                  <a:pt x="2577083" y="15112"/>
                </a:lnTo>
                <a:lnTo>
                  <a:pt x="2577083" y="25781"/>
                </a:lnTo>
                <a:lnTo>
                  <a:pt x="2580131" y="30353"/>
                </a:lnTo>
                <a:lnTo>
                  <a:pt x="2586227" y="30353"/>
                </a:lnTo>
                <a:lnTo>
                  <a:pt x="2586227" y="10668"/>
                </a:lnTo>
                <a:close/>
              </a:path>
              <a:path w="3156584" h="83820">
                <a:moveTo>
                  <a:pt x="2592323" y="10668"/>
                </a:moveTo>
                <a:lnTo>
                  <a:pt x="2586227" y="10668"/>
                </a:lnTo>
                <a:lnTo>
                  <a:pt x="2586227" y="30353"/>
                </a:lnTo>
                <a:lnTo>
                  <a:pt x="2592323" y="30353"/>
                </a:lnTo>
                <a:lnTo>
                  <a:pt x="2595371" y="25781"/>
                </a:lnTo>
                <a:lnTo>
                  <a:pt x="2595371" y="15112"/>
                </a:lnTo>
                <a:lnTo>
                  <a:pt x="2592323" y="10668"/>
                </a:lnTo>
                <a:close/>
              </a:path>
              <a:path w="3156584" h="83820">
                <a:moveTo>
                  <a:pt x="2609087" y="10668"/>
                </a:moveTo>
                <a:lnTo>
                  <a:pt x="2592323" y="10668"/>
                </a:lnTo>
                <a:lnTo>
                  <a:pt x="2595371" y="15112"/>
                </a:lnTo>
                <a:lnTo>
                  <a:pt x="2595371" y="25781"/>
                </a:lnTo>
                <a:lnTo>
                  <a:pt x="2592323" y="30353"/>
                </a:lnTo>
                <a:lnTo>
                  <a:pt x="2609087" y="30353"/>
                </a:lnTo>
                <a:lnTo>
                  <a:pt x="2606039" y="25781"/>
                </a:lnTo>
                <a:lnTo>
                  <a:pt x="2606039" y="15112"/>
                </a:lnTo>
                <a:lnTo>
                  <a:pt x="2609087" y="10668"/>
                </a:lnTo>
                <a:close/>
              </a:path>
              <a:path w="3156584" h="83820">
                <a:moveTo>
                  <a:pt x="2615183" y="10668"/>
                </a:moveTo>
                <a:lnTo>
                  <a:pt x="2609087" y="10668"/>
                </a:lnTo>
                <a:lnTo>
                  <a:pt x="2606039" y="15112"/>
                </a:lnTo>
                <a:lnTo>
                  <a:pt x="2606039" y="25781"/>
                </a:lnTo>
                <a:lnTo>
                  <a:pt x="2609087" y="30353"/>
                </a:lnTo>
                <a:lnTo>
                  <a:pt x="2615183" y="30353"/>
                </a:lnTo>
                <a:lnTo>
                  <a:pt x="2615183" y="10668"/>
                </a:lnTo>
                <a:close/>
              </a:path>
              <a:path w="3156584" h="83820">
                <a:moveTo>
                  <a:pt x="2619755" y="10668"/>
                </a:moveTo>
                <a:lnTo>
                  <a:pt x="2615183" y="10668"/>
                </a:lnTo>
                <a:lnTo>
                  <a:pt x="2615183" y="30353"/>
                </a:lnTo>
                <a:lnTo>
                  <a:pt x="2619755" y="30353"/>
                </a:lnTo>
                <a:lnTo>
                  <a:pt x="2625851" y="25781"/>
                </a:lnTo>
                <a:lnTo>
                  <a:pt x="2625851" y="15112"/>
                </a:lnTo>
                <a:lnTo>
                  <a:pt x="2619755" y="10668"/>
                </a:lnTo>
                <a:close/>
              </a:path>
              <a:path w="3156584" h="83820">
                <a:moveTo>
                  <a:pt x="2638043" y="10668"/>
                </a:moveTo>
                <a:lnTo>
                  <a:pt x="2619755" y="10668"/>
                </a:lnTo>
                <a:lnTo>
                  <a:pt x="2625851" y="15112"/>
                </a:lnTo>
                <a:lnTo>
                  <a:pt x="2625851" y="25781"/>
                </a:lnTo>
                <a:lnTo>
                  <a:pt x="2619755" y="30353"/>
                </a:lnTo>
                <a:lnTo>
                  <a:pt x="2638043" y="30353"/>
                </a:lnTo>
                <a:lnTo>
                  <a:pt x="2633471" y="25781"/>
                </a:lnTo>
                <a:lnTo>
                  <a:pt x="2633471" y="15112"/>
                </a:lnTo>
                <a:lnTo>
                  <a:pt x="2638043" y="10668"/>
                </a:lnTo>
                <a:close/>
              </a:path>
              <a:path w="3156584" h="83820">
                <a:moveTo>
                  <a:pt x="2644139" y="10668"/>
                </a:moveTo>
                <a:lnTo>
                  <a:pt x="2638043" y="10668"/>
                </a:lnTo>
                <a:lnTo>
                  <a:pt x="2633471" y="15112"/>
                </a:lnTo>
                <a:lnTo>
                  <a:pt x="2633471" y="25781"/>
                </a:lnTo>
                <a:lnTo>
                  <a:pt x="2638043" y="30353"/>
                </a:lnTo>
                <a:lnTo>
                  <a:pt x="2644139" y="30353"/>
                </a:lnTo>
                <a:lnTo>
                  <a:pt x="2644139" y="10668"/>
                </a:lnTo>
                <a:close/>
              </a:path>
              <a:path w="3156584" h="83820">
                <a:moveTo>
                  <a:pt x="2648711" y="10668"/>
                </a:moveTo>
                <a:lnTo>
                  <a:pt x="2644139" y="10668"/>
                </a:lnTo>
                <a:lnTo>
                  <a:pt x="2644139" y="30353"/>
                </a:lnTo>
                <a:lnTo>
                  <a:pt x="2648711" y="30353"/>
                </a:lnTo>
                <a:lnTo>
                  <a:pt x="2653283" y="25781"/>
                </a:lnTo>
                <a:lnTo>
                  <a:pt x="2653283" y="15112"/>
                </a:lnTo>
                <a:lnTo>
                  <a:pt x="2648711" y="10668"/>
                </a:lnTo>
                <a:close/>
              </a:path>
              <a:path w="3156584" h="83820">
                <a:moveTo>
                  <a:pt x="2666999" y="10668"/>
                </a:moveTo>
                <a:lnTo>
                  <a:pt x="2648711" y="10668"/>
                </a:lnTo>
                <a:lnTo>
                  <a:pt x="2653283" y="15112"/>
                </a:lnTo>
                <a:lnTo>
                  <a:pt x="2653283" y="25781"/>
                </a:lnTo>
                <a:lnTo>
                  <a:pt x="2648711" y="30353"/>
                </a:lnTo>
                <a:lnTo>
                  <a:pt x="2666999" y="30353"/>
                </a:lnTo>
                <a:lnTo>
                  <a:pt x="2662427" y="25781"/>
                </a:lnTo>
                <a:lnTo>
                  <a:pt x="2662427" y="15112"/>
                </a:lnTo>
                <a:lnTo>
                  <a:pt x="2666999" y="10668"/>
                </a:lnTo>
                <a:close/>
              </a:path>
              <a:path w="3156584" h="83820">
                <a:moveTo>
                  <a:pt x="2673095" y="10668"/>
                </a:moveTo>
                <a:lnTo>
                  <a:pt x="2666999" y="10668"/>
                </a:lnTo>
                <a:lnTo>
                  <a:pt x="2662427" y="15112"/>
                </a:lnTo>
                <a:lnTo>
                  <a:pt x="2662427" y="25781"/>
                </a:lnTo>
                <a:lnTo>
                  <a:pt x="2666999" y="30353"/>
                </a:lnTo>
                <a:lnTo>
                  <a:pt x="2673095" y="30353"/>
                </a:lnTo>
                <a:lnTo>
                  <a:pt x="2673095" y="10668"/>
                </a:lnTo>
                <a:close/>
              </a:path>
              <a:path w="3156584" h="83820">
                <a:moveTo>
                  <a:pt x="2679412" y="10989"/>
                </a:moveTo>
                <a:lnTo>
                  <a:pt x="2682239" y="15112"/>
                </a:lnTo>
                <a:lnTo>
                  <a:pt x="2682239" y="25781"/>
                </a:lnTo>
                <a:lnTo>
                  <a:pt x="2679191" y="30353"/>
                </a:lnTo>
                <a:lnTo>
                  <a:pt x="2692864" y="30353"/>
                </a:lnTo>
                <a:lnTo>
                  <a:pt x="2689859" y="27431"/>
                </a:lnTo>
                <a:lnTo>
                  <a:pt x="2689859" y="16637"/>
                </a:lnTo>
                <a:lnTo>
                  <a:pt x="2694431" y="12065"/>
                </a:lnTo>
                <a:lnTo>
                  <a:pt x="2700527" y="12065"/>
                </a:lnTo>
                <a:lnTo>
                  <a:pt x="2679412" y="10989"/>
                </a:lnTo>
                <a:close/>
              </a:path>
              <a:path w="3156584" h="83820">
                <a:moveTo>
                  <a:pt x="2854451" y="10668"/>
                </a:moveTo>
                <a:lnTo>
                  <a:pt x="2849879" y="10668"/>
                </a:lnTo>
                <a:lnTo>
                  <a:pt x="2843783" y="15112"/>
                </a:lnTo>
                <a:lnTo>
                  <a:pt x="2843783" y="25781"/>
                </a:lnTo>
                <a:lnTo>
                  <a:pt x="2849879" y="30353"/>
                </a:lnTo>
                <a:lnTo>
                  <a:pt x="2854451" y="30353"/>
                </a:lnTo>
                <a:lnTo>
                  <a:pt x="2854451" y="10668"/>
                </a:lnTo>
                <a:close/>
              </a:path>
              <a:path w="3156584" h="83820">
                <a:moveTo>
                  <a:pt x="2869299" y="9525"/>
                </a:moveTo>
                <a:lnTo>
                  <a:pt x="2854451" y="10668"/>
                </a:lnTo>
                <a:lnTo>
                  <a:pt x="2854451" y="30353"/>
                </a:lnTo>
                <a:lnTo>
                  <a:pt x="2860975" y="29925"/>
                </a:lnTo>
                <a:lnTo>
                  <a:pt x="2865119" y="25781"/>
                </a:lnTo>
                <a:lnTo>
                  <a:pt x="2865119" y="15112"/>
                </a:lnTo>
                <a:lnTo>
                  <a:pt x="2860547" y="10668"/>
                </a:lnTo>
                <a:lnTo>
                  <a:pt x="2868124" y="10668"/>
                </a:lnTo>
                <a:lnTo>
                  <a:pt x="2869299" y="9525"/>
                </a:lnTo>
                <a:close/>
              </a:path>
              <a:path w="3156584" h="83820">
                <a:moveTo>
                  <a:pt x="2860975" y="29925"/>
                </a:moveTo>
                <a:lnTo>
                  <a:pt x="2854451" y="30353"/>
                </a:lnTo>
                <a:lnTo>
                  <a:pt x="2860547" y="30353"/>
                </a:lnTo>
                <a:lnTo>
                  <a:pt x="2860975" y="29925"/>
                </a:lnTo>
                <a:close/>
              </a:path>
              <a:path w="3156584" h="83820">
                <a:moveTo>
                  <a:pt x="2130639" y="12065"/>
                </a:moveTo>
                <a:lnTo>
                  <a:pt x="2112263" y="12065"/>
                </a:lnTo>
                <a:lnTo>
                  <a:pt x="2116835" y="15112"/>
                </a:lnTo>
                <a:lnTo>
                  <a:pt x="2116835" y="25781"/>
                </a:lnTo>
                <a:lnTo>
                  <a:pt x="2112495" y="30121"/>
                </a:lnTo>
                <a:lnTo>
                  <a:pt x="2136647" y="28956"/>
                </a:lnTo>
                <a:lnTo>
                  <a:pt x="2132075" y="28956"/>
                </a:lnTo>
                <a:lnTo>
                  <a:pt x="2127503" y="25781"/>
                </a:lnTo>
                <a:lnTo>
                  <a:pt x="2127503" y="15112"/>
                </a:lnTo>
                <a:lnTo>
                  <a:pt x="2130639" y="12065"/>
                </a:lnTo>
                <a:close/>
              </a:path>
              <a:path w="3156584" h="83820">
                <a:moveTo>
                  <a:pt x="2318003" y="10668"/>
                </a:moveTo>
                <a:lnTo>
                  <a:pt x="2318003" y="28956"/>
                </a:lnTo>
                <a:lnTo>
                  <a:pt x="2340554" y="30043"/>
                </a:lnTo>
                <a:lnTo>
                  <a:pt x="2339466" y="28956"/>
                </a:lnTo>
                <a:lnTo>
                  <a:pt x="2322575" y="28956"/>
                </a:lnTo>
                <a:lnTo>
                  <a:pt x="2327147" y="25781"/>
                </a:lnTo>
                <a:lnTo>
                  <a:pt x="2327147" y="15112"/>
                </a:lnTo>
                <a:lnTo>
                  <a:pt x="2322814" y="10900"/>
                </a:lnTo>
                <a:lnTo>
                  <a:pt x="2318003" y="10668"/>
                </a:lnTo>
                <a:close/>
              </a:path>
              <a:path w="3156584" h="83820">
                <a:moveTo>
                  <a:pt x="2865119" y="24256"/>
                </a:moveTo>
                <a:lnTo>
                  <a:pt x="2865119" y="25781"/>
                </a:lnTo>
                <a:lnTo>
                  <a:pt x="2860975" y="29925"/>
                </a:lnTo>
                <a:lnTo>
                  <a:pt x="2875787" y="28956"/>
                </a:lnTo>
                <a:lnTo>
                  <a:pt x="2869691" y="28956"/>
                </a:lnTo>
                <a:lnTo>
                  <a:pt x="2865119" y="24256"/>
                </a:lnTo>
                <a:close/>
              </a:path>
              <a:path w="3156584" h="83820">
                <a:moveTo>
                  <a:pt x="2136647" y="10668"/>
                </a:moveTo>
                <a:lnTo>
                  <a:pt x="2131837" y="10900"/>
                </a:lnTo>
                <a:lnTo>
                  <a:pt x="2127503" y="15112"/>
                </a:lnTo>
                <a:lnTo>
                  <a:pt x="2127503" y="25781"/>
                </a:lnTo>
                <a:lnTo>
                  <a:pt x="2132075" y="28956"/>
                </a:lnTo>
                <a:lnTo>
                  <a:pt x="2136647" y="28956"/>
                </a:lnTo>
                <a:lnTo>
                  <a:pt x="2136647" y="10668"/>
                </a:lnTo>
                <a:close/>
              </a:path>
              <a:path w="3156584" h="83820">
                <a:moveTo>
                  <a:pt x="2142743" y="10668"/>
                </a:moveTo>
                <a:lnTo>
                  <a:pt x="2136647" y="10668"/>
                </a:lnTo>
                <a:lnTo>
                  <a:pt x="2136647" y="28956"/>
                </a:lnTo>
                <a:lnTo>
                  <a:pt x="2142743" y="28956"/>
                </a:lnTo>
                <a:lnTo>
                  <a:pt x="2147315" y="25781"/>
                </a:lnTo>
                <a:lnTo>
                  <a:pt x="2147315" y="15112"/>
                </a:lnTo>
                <a:lnTo>
                  <a:pt x="2142743" y="10668"/>
                </a:lnTo>
                <a:close/>
              </a:path>
              <a:path w="3156584" h="83820">
                <a:moveTo>
                  <a:pt x="2162555" y="10668"/>
                </a:moveTo>
                <a:lnTo>
                  <a:pt x="2142743" y="10668"/>
                </a:lnTo>
                <a:lnTo>
                  <a:pt x="2147315" y="15112"/>
                </a:lnTo>
                <a:lnTo>
                  <a:pt x="2147315" y="25781"/>
                </a:lnTo>
                <a:lnTo>
                  <a:pt x="2142743" y="28956"/>
                </a:lnTo>
                <a:lnTo>
                  <a:pt x="2162555" y="28956"/>
                </a:lnTo>
                <a:lnTo>
                  <a:pt x="2157983" y="25781"/>
                </a:lnTo>
                <a:lnTo>
                  <a:pt x="2157983" y="15112"/>
                </a:lnTo>
                <a:lnTo>
                  <a:pt x="2162555" y="10668"/>
                </a:lnTo>
                <a:close/>
              </a:path>
              <a:path w="3156584" h="83820">
                <a:moveTo>
                  <a:pt x="2168651" y="10668"/>
                </a:moveTo>
                <a:lnTo>
                  <a:pt x="2162555" y="10668"/>
                </a:lnTo>
                <a:lnTo>
                  <a:pt x="2157983" y="15112"/>
                </a:lnTo>
                <a:lnTo>
                  <a:pt x="2157983" y="25781"/>
                </a:lnTo>
                <a:lnTo>
                  <a:pt x="2162555" y="28956"/>
                </a:lnTo>
                <a:lnTo>
                  <a:pt x="2168651" y="28956"/>
                </a:lnTo>
                <a:lnTo>
                  <a:pt x="2168651" y="10668"/>
                </a:lnTo>
                <a:close/>
              </a:path>
              <a:path w="3156584" h="83820">
                <a:moveTo>
                  <a:pt x="2173223" y="10668"/>
                </a:moveTo>
                <a:lnTo>
                  <a:pt x="2168651" y="10668"/>
                </a:lnTo>
                <a:lnTo>
                  <a:pt x="2168651" y="28956"/>
                </a:lnTo>
                <a:lnTo>
                  <a:pt x="2173223" y="28956"/>
                </a:lnTo>
                <a:lnTo>
                  <a:pt x="2177795" y="25781"/>
                </a:lnTo>
                <a:lnTo>
                  <a:pt x="2177795" y="15112"/>
                </a:lnTo>
                <a:lnTo>
                  <a:pt x="2173223" y="10668"/>
                </a:lnTo>
                <a:close/>
              </a:path>
              <a:path w="3156584" h="83820">
                <a:moveTo>
                  <a:pt x="2191511" y="10668"/>
                </a:moveTo>
                <a:lnTo>
                  <a:pt x="2173223" y="10668"/>
                </a:lnTo>
                <a:lnTo>
                  <a:pt x="2177795" y="15112"/>
                </a:lnTo>
                <a:lnTo>
                  <a:pt x="2177795" y="25781"/>
                </a:lnTo>
                <a:lnTo>
                  <a:pt x="2173223" y="28956"/>
                </a:lnTo>
                <a:lnTo>
                  <a:pt x="2191511" y="28956"/>
                </a:lnTo>
                <a:lnTo>
                  <a:pt x="2186939" y="25781"/>
                </a:lnTo>
                <a:lnTo>
                  <a:pt x="2186939" y="15112"/>
                </a:lnTo>
                <a:lnTo>
                  <a:pt x="2191511" y="10668"/>
                </a:lnTo>
                <a:close/>
              </a:path>
              <a:path w="3156584" h="83820">
                <a:moveTo>
                  <a:pt x="2197607" y="10668"/>
                </a:moveTo>
                <a:lnTo>
                  <a:pt x="2191511" y="10668"/>
                </a:lnTo>
                <a:lnTo>
                  <a:pt x="2186939" y="15112"/>
                </a:lnTo>
                <a:lnTo>
                  <a:pt x="2186939" y="25781"/>
                </a:lnTo>
                <a:lnTo>
                  <a:pt x="2191511" y="28956"/>
                </a:lnTo>
                <a:lnTo>
                  <a:pt x="2197607" y="28956"/>
                </a:lnTo>
                <a:lnTo>
                  <a:pt x="2197607" y="10668"/>
                </a:lnTo>
                <a:close/>
              </a:path>
              <a:path w="3156584" h="83820">
                <a:moveTo>
                  <a:pt x="2202179" y="10668"/>
                </a:moveTo>
                <a:lnTo>
                  <a:pt x="2197607" y="10668"/>
                </a:lnTo>
                <a:lnTo>
                  <a:pt x="2197607" y="28956"/>
                </a:lnTo>
                <a:lnTo>
                  <a:pt x="2202179" y="28956"/>
                </a:lnTo>
                <a:lnTo>
                  <a:pt x="2206751" y="25781"/>
                </a:lnTo>
                <a:lnTo>
                  <a:pt x="2206751" y="15112"/>
                </a:lnTo>
                <a:lnTo>
                  <a:pt x="2202179" y="10668"/>
                </a:lnTo>
                <a:close/>
              </a:path>
              <a:path w="3156584" h="83820">
                <a:moveTo>
                  <a:pt x="2221991" y="10668"/>
                </a:moveTo>
                <a:lnTo>
                  <a:pt x="2202179" y="10668"/>
                </a:lnTo>
                <a:lnTo>
                  <a:pt x="2206751" y="15112"/>
                </a:lnTo>
                <a:lnTo>
                  <a:pt x="2206751" y="25781"/>
                </a:lnTo>
                <a:lnTo>
                  <a:pt x="2202179" y="28956"/>
                </a:lnTo>
                <a:lnTo>
                  <a:pt x="2221991" y="28956"/>
                </a:lnTo>
                <a:lnTo>
                  <a:pt x="2217419" y="25781"/>
                </a:lnTo>
                <a:lnTo>
                  <a:pt x="2217419" y="15112"/>
                </a:lnTo>
                <a:lnTo>
                  <a:pt x="2221991" y="10668"/>
                </a:lnTo>
                <a:close/>
              </a:path>
              <a:path w="3156584" h="83820">
                <a:moveTo>
                  <a:pt x="2226563" y="10668"/>
                </a:moveTo>
                <a:lnTo>
                  <a:pt x="2221991" y="10668"/>
                </a:lnTo>
                <a:lnTo>
                  <a:pt x="2217419" y="15112"/>
                </a:lnTo>
                <a:lnTo>
                  <a:pt x="2217419" y="25781"/>
                </a:lnTo>
                <a:lnTo>
                  <a:pt x="2221991" y="28956"/>
                </a:lnTo>
                <a:lnTo>
                  <a:pt x="2226563" y="28956"/>
                </a:lnTo>
                <a:lnTo>
                  <a:pt x="2226563" y="10668"/>
                </a:lnTo>
                <a:close/>
              </a:path>
              <a:path w="3156584" h="83820">
                <a:moveTo>
                  <a:pt x="2232659" y="10668"/>
                </a:moveTo>
                <a:lnTo>
                  <a:pt x="2226563" y="10668"/>
                </a:lnTo>
                <a:lnTo>
                  <a:pt x="2226563" y="28956"/>
                </a:lnTo>
                <a:lnTo>
                  <a:pt x="2232659" y="28956"/>
                </a:lnTo>
                <a:lnTo>
                  <a:pt x="2235707" y="25781"/>
                </a:lnTo>
                <a:lnTo>
                  <a:pt x="2235707" y="15112"/>
                </a:lnTo>
                <a:lnTo>
                  <a:pt x="2232659" y="10668"/>
                </a:lnTo>
                <a:close/>
              </a:path>
              <a:path w="3156584" h="83820">
                <a:moveTo>
                  <a:pt x="2252471" y="10668"/>
                </a:moveTo>
                <a:lnTo>
                  <a:pt x="2232659" y="10668"/>
                </a:lnTo>
                <a:lnTo>
                  <a:pt x="2235707" y="15112"/>
                </a:lnTo>
                <a:lnTo>
                  <a:pt x="2235707" y="25781"/>
                </a:lnTo>
                <a:lnTo>
                  <a:pt x="2232659" y="28956"/>
                </a:lnTo>
                <a:lnTo>
                  <a:pt x="2252471" y="28956"/>
                </a:lnTo>
                <a:lnTo>
                  <a:pt x="2249423" y="25781"/>
                </a:lnTo>
                <a:lnTo>
                  <a:pt x="2249423" y="15112"/>
                </a:lnTo>
                <a:lnTo>
                  <a:pt x="2252471" y="10668"/>
                </a:lnTo>
                <a:close/>
              </a:path>
              <a:path w="3156584" h="83820">
                <a:moveTo>
                  <a:pt x="2258567" y="10668"/>
                </a:moveTo>
                <a:lnTo>
                  <a:pt x="2252471" y="10668"/>
                </a:lnTo>
                <a:lnTo>
                  <a:pt x="2249423" y="15112"/>
                </a:lnTo>
                <a:lnTo>
                  <a:pt x="2249423" y="25781"/>
                </a:lnTo>
                <a:lnTo>
                  <a:pt x="2252471" y="28956"/>
                </a:lnTo>
                <a:lnTo>
                  <a:pt x="2258567" y="28956"/>
                </a:lnTo>
                <a:lnTo>
                  <a:pt x="2258567" y="10668"/>
                </a:lnTo>
                <a:close/>
              </a:path>
              <a:path w="3156584" h="83820">
                <a:moveTo>
                  <a:pt x="2263139" y="10668"/>
                </a:moveTo>
                <a:lnTo>
                  <a:pt x="2258567" y="10668"/>
                </a:lnTo>
                <a:lnTo>
                  <a:pt x="2258567" y="28956"/>
                </a:lnTo>
                <a:lnTo>
                  <a:pt x="2263139" y="28956"/>
                </a:lnTo>
                <a:lnTo>
                  <a:pt x="2267711" y="25781"/>
                </a:lnTo>
                <a:lnTo>
                  <a:pt x="2267711" y="15112"/>
                </a:lnTo>
                <a:lnTo>
                  <a:pt x="2263139" y="10668"/>
                </a:lnTo>
                <a:close/>
              </a:path>
              <a:path w="3156584" h="83820">
                <a:moveTo>
                  <a:pt x="2282951" y="10668"/>
                </a:moveTo>
                <a:lnTo>
                  <a:pt x="2263139" y="10668"/>
                </a:lnTo>
                <a:lnTo>
                  <a:pt x="2267711" y="15112"/>
                </a:lnTo>
                <a:lnTo>
                  <a:pt x="2267711" y="25781"/>
                </a:lnTo>
                <a:lnTo>
                  <a:pt x="2263139" y="28956"/>
                </a:lnTo>
                <a:lnTo>
                  <a:pt x="2282951" y="28956"/>
                </a:lnTo>
                <a:lnTo>
                  <a:pt x="2278379" y="25781"/>
                </a:lnTo>
                <a:lnTo>
                  <a:pt x="2278379" y="15112"/>
                </a:lnTo>
                <a:lnTo>
                  <a:pt x="2282951" y="10668"/>
                </a:lnTo>
                <a:close/>
              </a:path>
              <a:path w="3156584" h="83820">
                <a:moveTo>
                  <a:pt x="2287523" y="10668"/>
                </a:moveTo>
                <a:lnTo>
                  <a:pt x="2282951" y="10668"/>
                </a:lnTo>
                <a:lnTo>
                  <a:pt x="2278379" y="15112"/>
                </a:lnTo>
                <a:lnTo>
                  <a:pt x="2278379" y="25781"/>
                </a:lnTo>
                <a:lnTo>
                  <a:pt x="2282951" y="28956"/>
                </a:lnTo>
                <a:lnTo>
                  <a:pt x="2287523" y="28956"/>
                </a:lnTo>
                <a:lnTo>
                  <a:pt x="2287523" y="10668"/>
                </a:lnTo>
                <a:close/>
              </a:path>
              <a:path w="3156584" h="83820">
                <a:moveTo>
                  <a:pt x="2293619" y="10668"/>
                </a:moveTo>
                <a:lnTo>
                  <a:pt x="2287523" y="10668"/>
                </a:lnTo>
                <a:lnTo>
                  <a:pt x="2287523" y="28956"/>
                </a:lnTo>
                <a:lnTo>
                  <a:pt x="2293619" y="28956"/>
                </a:lnTo>
                <a:lnTo>
                  <a:pt x="2296667" y="25781"/>
                </a:lnTo>
                <a:lnTo>
                  <a:pt x="2296667" y="15112"/>
                </a:lnTo>
                <a:lnTo>
                  <a:pt x="2293619" y="10668"/>
                </a:lnTo>
                <a:close/>
              </a:path>
              <a:path w="3156584" h="83820">
                <a:moveTo>
                  <a:pt x="2313431" y="10668"/>
                </a:moveTo>
                <a:lnTo>
                  <a:pt x="2293619" y="10668"/>
                </a:lnTo>
                <a:lnTo>
                  <a:pt x="2296667" y="15112"/>
                </a:lnTo>
                <a:lnTo>
                  <a:pt x="2296667" y="25781"/>
                </a:lnTo>
                <a:lnTo>
                  <a:pt x="2293619" y="28956"/>
                </a:lnTo>
                <a:lnTo>
                  <a:pt x="2313431" y="28956"/>
                </a:lnTo>
                <a:lnTo>
                  <a:pt x="2308859" y="25781"/>
                </a:lnTo>
                <a:lnTo>
                  <a:pt x="2308859" y="15112"/>
                </a:lnTo>
                <a:lnTo>
                  <a:pt x="2313431" y="10668"/>
                </a:lnTo>
                <a:close/>
              </a:path>
              <a:path w="3156584" h="83820">
                <a:moveTo>
                  <a:pt x="2318003" y="10668"/>
                </a:moveTo>
                <a:lnTo>
                  <a:pt x="2313431" y="10668"/>
                </a:lnTo>
                <a:lnTo>
                  <a:pt x="2308859" y="15112"/>
                </a:lnTo>
                <a:lnTo>
                  <a:pt x="2308859" y="25781"/>
                </a:lnTo>
                <a:lnTo>
                  <a:pt x="2313431" y="28956"/>
                </a:lnTo>
                <a:lnTo>
                  <a:pt x="2318003" y="28956"/>
                </a:lnTo>
                <a:lnTo>
                  <a:pt x="2318003" y="10668"/>
                </a:lnTo>
                <a:close/>
              </a:path>
              <a:path w="3156584" h="83820">
                <a:moveTo>
                  <a:pt x="2322814" y="10900"/>
                </a:moveTo>
                <a:lnTo>
                  <a:pt x="2327147" y="15112"/>
                </a:lnTo>
                <a:lnTo>
                  <a:pt x="2327147" y="25781"/>
                </a:lnTo>
                <a:lnTo>
                  <a:pt x="2322575" y="28956"/>
                </a:lnTo>
                <a:lnTo>
                  <a:pt x="2339466" y="28956"/>
                </a:lnTo>
                <a:lnTo>
                  <a:pt x="2336291" y="25781"/>
                </a:lnTo>
                <a:lnTo>
                  <a:pt x="2336291" y="15112"/>
                </a:lnTo>
                <a:lnTo>
                  <a:pt x="2340863" y="12065"/>
                </a:lnTo>
                <a:lnTo>
                  <a:pt x="2346959" y="12065"/>
                </a:lnTo>
                <a:lnTo>
                  <a:pt x="2322814" y="10900"/>
                </a:lnTo>
                <a:close/>
              </a:path>
              <a:path w="3156584" h="83820">
                <a:moveTo>
                  <a:pt x="2874263" y="9143"/>
                </a:moveTo>
                <a:lnTo>
                  <a:pt x="2869299" y="9525"/>
                </a:lnTo>
                <a:lnTo>
                  <a:pt x="2865119" y="13588"/>
                </a:lnTo>
                <a:lnTo>
                  <a:pt x="2865119" y="24256"/>
                </a:lnTo>
                <a:lnTo>
                  <a:pt x="2869691" y="28956"/>
                </a:lnTo>
                <a:lnTo>
                  <a:pt x="2875787" y="28956"/>
                </a:lnTo>
                <a:lnTo>
                  <a:pt x="2874263" y="9143"/>
                </a:lnTo>
                <a:close/>
              </a:path>
              <a:path w="3156584" h="83820">
                <a:moveTo>
                  <a:pt x="2892225" y="7927"/>
                </a:moveTo>
                <a:lnTo>
                  <a:pt x="2874263" y="9143"/>
                </a:lnTo>
                <a:lnTo>
                  <a:pt x="2875787" y="28956"/>
                </a:lnTo>
                <a:lnTo>
                  <a:pt x="2880359" y="28956"/>
                </a:lnTo>
                <a:lnTo>
                  <a:pt x="2884931" y="24256"/>
                </a:lnTo>
                <a:lnTo>
                  <a:pt x="2884931" y="13588"/>
                </a:lnTo>
                <a:lnTo>
                  <a:pt x="2880359" y="9143"/>
                </a:lnTo>
                <a:lnTo>
                  <a:pt x="2891313" y="9143"/>
                </a:lnTo>
                <a:lnTo>
                  <a:pt x="2892225" y="7927"/>
                </a:lnTo>
                <a:close/>
              </a:path>
              <a:path w="3156584" h="83820">
                <a:moveTo>
                  <a:pt x="2891313" y="9143"/>
                </a:moveTo>
                <a:lnTo>
                  <a:pt x="2880359" y="9143"/>
                </a:lnTo>
                <a:lnTo>
                  <a:pt x="2884931" y="13588"/>
                </a:lnTo>
                <a:lnTo>
                  <a:pt x="2884931" y="24256"/>
                </a:lnTo>
                <a:lnTo>
                  <a:pt x="2880359" y="28956"/>
                </a:lnTo>
                <a:lnTo>
                  <a:pt x="2892551" y="28956"/>
                </a:lnTo>
                <a:lnTo>
                  <a:pt x="2887979" y="24256"/>
                </a:lnTo>
                <a:lnTo>
                  <a:pt x="2887979" y="13588"/>
                </a:lnTo>
                <a:lnTo>
                  <a:pt x="2891313" y="9143"/>
                </a:lnTo>
                <a:close/>
              </a:path>
              <a:path w="3156584" h="83820">
                <a:moveTo>
                  <a:pt x="2898647" y="7493"/>
                </a:moveTo>
                <a:lnTo>
                  <a:pt x="2892225" y="7927"/>
                </a:lnTo>
                <a:lnTo>
                  <a:pt x="2887979" y="13588"/>
                </a:lnTo>
                <a:lnTo>
                  <a:pt x="2887979" y="24256"/>
                </a:lnTo>
                <a:lnTo>
                  <a:pt x="2892551" y="28956"/>
                </a:lnTo>
                <a:lnTo>
                  <a:pt x="2898647" y="28956"/>
                </a:lnTo>
                <a:lnTo>
                  <a:pt x="2898647" y="7493"/>
                </a:lnTo>
                <a:close/>
              </a:path>
              <a:path w="3156584" h="83820">
                <a:moveTo>
                  <a:pt x="2904743" y="7493"/>
                </a:moveTo>
                <a:lnTo>
                  <a:pt x="2898647" y="7493"/>
                </a:lnTo>
                <a:lnTo>
                  <a:pt x="2898647" y="28956"/>
                </a:lnTo>
                <a:lnTo>
                  <a:pt x="2905019" y="28531"/>
                </a:lnTo>
                <a:lnTo>
                  <a:pt x="2907791" y="24256"/>
                </a:lnTo>
                <a:lnTo>
                  <a:pt x="2907791" y="13588"/>
                </a:lnTo>
                <a:lnTo>
                  <a:pt x="2904743" y="7493"/>
                </a:lnTo>
                <a:close/>
              </a:path>
              <a:path w="3156584" h="83820">
                <a:moveTo>
                  <a:pt x="2905019" y="28531"/>
                </a:moveTo>
                <a:lnTo>
                  <a:pt x="2898647" y="28956"/>
                </a:lnTo>
                <a:lnTo>
                  <a:pt x="2904743" y="28956"/>
                </a:lnTo>
                <a:lnTo>
                  <a:pt x="2905019" y="28531"/>
                </a:lnTo>
                <a:close/>
              </a:path>
              <a:path w="3156584" h="83820">
                <a:moveTo>
                  <a:pt x="2915411" y="7493"/>
                </a:moveTo>
                <a:lnTo>
                  <a:pt x="2904743" y="7493"/>
                </a:lnTo>
                <a:lnTo>
                  <a:pt x="2907791" y="13588"/>
                </a:lnTo>
                <a:lnTo>
                  <a:pt x="2907791" y="24256"/>
                </a:lnTo>
                <a:lnTo>
                  <a:pt x="2905019" y="28531"/>
                </a:lnTo>
                <a:lnTo>
                  <a:pt x="2921507" y="27431"/>
                </a:lnTo>
                <a:lnTo>
                  <a:pt x="2915411" y="27431"/>
                </a:lnTo>
                <a:lnTo>
                  <a:pt x="2910881" y="22775"/>
                </a:lnTo>
                <a:lnTo>
                  <a:pt x="2910839" y="12065"/>
                </a:lnTo>
                <a:lnTo>
                  <a:pt x="2915411" y="7493"/>
                </a:lnTo>
                <a:close/>
              </a:path>
              <a:path w="3156584" h="83820">
                <a:moveTo>
                  <a:pt x="1367027" y="27431"/>
                </a:moveTo>
                <a:lnTo>
                  <a:pt x="1362455" y="27431"/>
                </a:lnTo>
                <a:lnTo>
                  <a:pt x="1362134" y="27900"/>
                </a:lnTo>
                <a:lnTo>
                  <a:pt x="1367027" y="27431"/>
                </a:lnTo>
                <a:close/>
              </a:path>
              <a:path w="3156584" h="83820">
                <a:moveTo>
                  <a:pt x="2919983" y="7493"/>
                </a:moveTo>
                <a:lnTo>
                  <a:pt x="2915411" y="7493"/>
                </a:lnTo>
                <a:lnTo>
                  <a:pt x="2910839" y="12065"/>
                </a:lnTo>
                <a:lnTo>
                  <a:pt x="2910881" y="22775"/>
                </a:lnTo>
                <a:lnTo>
                  <a:pt x="2915411" y="27431"/>
                </a:lnTo>
                <a:lnTo>
                  <a:pt x="2921507" y="27431"/>
                </a:lnTo>
                <a:lnTo>
                  <a:pt x="2919983" y="7493"/>
                </a:lnTo>
                <a:close/>
              </a:path>
              <a:path w="3156584" h="83820">
                <a:moveTo>
                  <a:pt x="2934854" y="6349"/>
                </a:moveTo>
                <a:lnTo>
                  <a:pt x="2919983" y="7493"/>
                </a:lnTo>
                <a:lnTo>
                  <a:pt x="2921507" y="27431"/>
                </a:lnTo>
                <a:lnTo>
                  <a:pt x="2926483" y="27017"/>
                </a:lnTo>
                <a:lnTo>
                  <a:pt x="2930610" y="22775"/>
                </a:lnTo>
                <a:lnTo>
                  <a:pt x="2930651" y="12065"/>
                </a:lnTo>
                <a:lnTo>
                  <a:pt x="2926079" y="7493"/>
                </a:lnTo>
                <a:lnTo>
                  <a:pt x="2933741" y="7493"/>
                </a:lnTo>
                <a:lnTo>
                  <a:pt x="2934854" y="6349"/>
                </a:lnTo>
                <a:close/>
              </a:path>
              <a:path w="3156584" h="83820">
                <a:moveTo>
                  <a:pt x="2926483" y="27017"/>
                </a:moveTo>
                <a:lnTo>
                  <a:pt x="2921507" y="27431"/>
                </a:lnTo>
                <a:lnTo>
                  <a:pt x="2926079" y="27431"/>
                </a:lnTo>
                <a:lnTo>
                  <a:pt x="2926483" y="27017"/>
                </a:lnTo>
                <a:close/>
              </a:path>
              <a:path w="3156584" h="83820">
                <a:moveTo>
                  <a:pt x="2930651" y="21209"/>
                </a:moveTo>
                <a:lnTo>
                  <a:pt x="2930610" y="22775"/>
                </a:lnTo>
                <a:lnTo>
                  <a:pt x="2926483" y="27017"/>
                </a:lnTo>
                <a:lnTo>
                  <a:pt x="2941319" y="25781"/>
                </a:lnTo>
                <a:lnTo>
                  <a:pt x="2935223" y="25781"/>
                </a:lnTo>
                <a:lnTo>
                  <a:pt x="2930651" y="21209"/>
                </a:lnTo>
                <a:close/>
              </a:path>
              <a:path w="3156584" h="83820">
                <a:moveTo>
                  <a:pt x="1399031" y="25781"/>
                </a:moveTo>
                <a:lnTo>
                  <a:pt x="1394459" y="25781"/>
                </a:lnTo>
                <a:lnTo>
                  <a:pt x="1394297" y="26025"/>
                </a:lnTo>
                <a:lnTo>
                  <a:pt x="1399031" y="25781"/>
                </a:lnTo>
                <a:close/>
              </a:path>
              <a:path w="3156584" h="83820">
                <a:moveTo>
                  <a:pt x="2939795" y="5968"/>
                </a:moveTo>
                <a:lnTo>
                  <a:pt x="2934854" y="6349"/>
                </a:lnTo>
                <a:lnTo>
                  <a:pt x="2930729" y="10588"/>
                </a:lnTo>
                <a:lnTo>
                  <a:pt x="2930736" y="21293"/>
                </a:lnTo>
                <a:lnTo>
                  <a:pt x="2935223" y="25781"/>
                </a:lnTo>
                <a:lnTo>
                  <a:pt x="2939795" y="25781"/>
                </a:lnTo>
                <a:lnTo>
                  <a:pt x="2939795" y="5968"/>
                </a:lnTo>
                <a:close/>
              </a:path>
              <a:path w="3156584" h="83820">
                <a:moveTo>
                  <a:pt x="2939795" y="5968"/>
                </a:moveTo>
                <a:lnTo>
                  <a:pt x="2939795" y="25781"/>
                </a:lnTo>
                <a:lnTo>
                  <a:pt x="2941319" y="25781"/>
                </a:lnTo>
                <a:lnTo>
                  <a:pt x="2939795" y="5968"/>
                </a:lnTo>
                <a:close/>
              </a:path>
              <a:path w="3156584" h="83820">
                <a:moveTo>
                  <a:pt x="2956306" y="4789"/>
                </a:moveTo>
                <a:lnTo>
                  <a:pt x="2939795" y="5968"/>
                </a:lnTo>
                <a:lnTo>
                  <a:pt x="2941319" y="25781"/>
                </a:lnTo>
                <a:lnTo>
                  <a:pt x="2945891" y="25781"/>
                </a:lnTo>
                <a:lnTo>
                  <a:pt x="2950379" y="21293"/>
                </a:lnTo>
                <a:lnTo>
                  <a:pt x="2950386" y="10588"/>
                </a:lnTo>
                <a:lnTo>
                  <a:pt x="2945891" y="5968"/>
                </a:lnTo>
                <a:lnTo>
                  <a:pt x="2955440" y="5968"/>
                </a:lnTo>
                <a:lnTo>
                  <a:pt x="2956306" y="4789"/>
                </a:lnTo>
                <a:close/>
              </a:path>
              <a:path w="3156584" h="83820">
                <a:moveTo>
                  <a:pt x="2955440" y="5968"/>
                </a:moveTo>
                <a:lnTo>
                  <a:pt x="2945891" y="5968"/>
                </a:lnTo>
                <a:lnTo>
                  <a:pt x="2950386" y="10588"/>
                </a:lnTo>
                <a:lnTo>
                  <a:pt x="2950379" y="21293"/>
                </a:lnTo>
                <a:lnTo>
                  <a:pt x="2945891" y="25781"/>
                </a:lnTo>
                <a:lnTo>
                  <a:pt x="2956559" y="25781"/>
                </a:lnTo>
                <a:lnTo>
                  <a:pt x="2952072" y="21293"/>
                </a:lnTo>
                <a:lnTo>
                  <a:pt x="2952046" y="10588"/>
                </a:lnTo>
                <a:lnTo>
                  <a:pt x="2955440" y="5968"/>
                </a:lnTo>
                <a:close/>
              </a:path>
              <a:path w="3156584" h="83820">
                <a:moveTo>
                  <a:pt x="2961131" y="4445"/>
                </a:moveTo>
                <a:lnTo>
                  <a:pt x="2956306" y="4789"/>
                </a:lnTo>
                <a:lnTo>
                  <a:pt x="2952046" y="10588"/>
                </a:lnTo>
                <a:lnTo>
                  <a:pt x="2952072" y="21293"/>
                </a:lnTo>
                <a:lnTo>
                  <a:pt x="2956559" y="25781"/>
                </a:lnTo>
                <a:lnTo>
                  <a:pt x="2961131" y="25781"/>
                </a:lnTo>
                <a:lnTo>
                  <a:pt x="2961131" y="4445"/>
                </a:lnTo>
                <a:close/>
              </a:path>
              <a:path w="3156584" h="83820">
                <a:moveTo>
                  <a:pt x="2961131" y="4445"/>
                </a:moveTo>
                <a:lnTo>
                  <a:pt x="2961131" y="25781"/>
                </a:lnTo>
                <a:lnTo>
                  <a:pt x="2962655" y="25781"/>
                </a:lnTo>
                <a:lnTo>
                  <a:pt x="2961131" y="4445"/>
                </a:lnTo>
                <a:close/>
              </a:path>
              <a:path w="3156584" h="83820">
                <a:moveTo>
                  <a:pt x="2967227" y="4445"/>
                </a:moveTo>
                <a:lnTo>
                  <a:pt x="2961131" y="4445"/>
                </a:lnTo>
                <a:lnTo>
                  <a:pt x="2962655" y="25781"/>
                </a:lnTo>
                <a:lnTo>
                  <a:pt x="2967227" y="25781"/>
                </a:lnTo>
                <a:lnTo>
                  <a:pt x="2970995" y="22013"/>
                </a:lnTo>
                <a:lnTo>
                  <a:pt x="2970910" y="21843"/>
                </a:lnTo>
                <a:lnTo>
                  <a:pt x="2970360" y="21293"/>
                </a:lnTo>
                <a:lnTo>
                  <a:pt x="2970334" y="10588"/>
                </a:lnTo>
                <a:lnTo>
                  <a:pt x="2971022" y="9651"/>
                </a:lnTo>
                <a:lnTo>
                  <a:pt x="2970680" y="9143"/>
                </a:lnTo>
                <a:lnTo>
                  <a:pt x="2967227" y="4445"/>
                </a:lnTo>
                <a:close/>
              </a:path>
              <a:path w="3156584" h="83820">
                <a:moveTo>
                  <a:pt x="2971037" y="21971"/>
                </a:moveTo>
                <a:lnTo>
                  <a:pt x="2967227" y="25781"/>
                </a:lnTo>
                <a:lnTo>
                  <a:pt x="2974847" y="25781"/>
                </a:lnTo>
                <a:lnTo>
                  <a:pt x="2971037" y="21971"/>
                </a:lnTo>
                <a:close/>
              </a:path>
              <a:path w="3156584" h="83820">
                <a:moveTo>
                  <a:pt x="2979419" y="4445"/>
                </a:moveTo>
                <a:lnTo>
                  <a:pt x="2974847" y="4445"/>
                </a:lnTo>
                <a:lnTo>
                  <a:pt x="2971115" y="9525"/>
                </a:lnTo>
                <a:lnTo>
                  <a:pt x="2971741" y="10588"/>
                </a:lnTo>
                <a:lnTo>
                  <a:pt x="2971715" y="21293"/>
                </a:lnTo>
                <a:lnTo>
                  <a:pt x="2971164" y="21843"/>
                </a:lnTo>
                <a:lnTo>
                  <a:pt x="2971080" y="22013"/>
                </a:lnTo>
                <a:lnTo>
                  <a:pt x="2974847" y="25781"/>
                </a:lnTo>
                <a:lnTo>
                  <a:pt x="2979419" y="25781"/>
                </a:lnTo>
                <a:lnTo>
                  <a:pt x="2979419" y="4445"/>
                </a:lnTo>
                <a:close/>
              </a:path>
              <a:path w="3156584" h="83820">
                <a:moveTo>
                  <a:pt x="2985515" y="4445"/>
                </a:moveTo>
                <a:lnTo>
                  <a:pt x="2979419" y="4445"/>
                </a:lnTo>
                <a:lnTo>
                  <a:pt x="2979419" y="25781"/>
                </a:lnTo>
                <a:lnTo>
                  <a:pt x="2985515" y="25781"/>
                </a:lnTo>
                <a:lnTo>
                  <a:pt x="2989173" y="22123"/>
                </a:lnTo>
                <a:lnTo>
                  <a:pt x="2988620" y="21293"/>
                </a:lnTo>
                <a:lnTo>
                  <a:pt x="2988602" y="10588"/>
                </a:lnTo>
                <a:lnTo>
                  <a:pt x="2989061" y="9651"/>
                </a:lnTo>
                <a:lnTo>
                  <a:pt x="2988968" y="9143"/>
                </a:lnTo>
                <a:lnTo>
                  <a:pt x="2985515" y="4445"/>
                </a:lnTo>
                <a:close/>
              </a:path>
              <a:path w="3156584" h="83820">
                <a:moveTo>
                  <a:pt x="2989173" y="22123"/>
                </a:moveTo>
                <a:lnTo>
                  <a:pt x="2985515" y="25781"/>
                </a:lnTo>
                <a:lnTo>
                  <a:pt x="2991611" y="25781"/>
                </a:lnTo>
                <a:lnTo>
                  <a:pt x="2989173" y="22123"/>
                </a:lnTo>
                <a:close/>
              </a:path>
              <a:path w="3156584" h="83820">
                <a:moveTo>
                  <a:pt x="2997707" y="4445"/>
                </a:moveTo>
                <a:lnTo>
                  <a:pt x="2991611" y="4445"/>
                </a:lnTo>
                <a:lnTo>
                  <a:pt x="2989310" y="9143"/>
                </a:lnTo>
                <a:lnTo>
                  <a:pt x="2989248" y="9525"/>
                </a:lnTo>
                <a:lnTo>
                  <a:pt x="2990029" y="10588"/>
                </a:lnTo>
                <a:lnTo>
                  <a:pt x="2990003" y="21293"/>
                </a:lnTo>
                <a:lnTo>
                  <a:pt x="2989173" y="22123"/>
                </a:lnTo>
                <a:lnTo>
                  <a:pt x="2991611" y="25781"/>
                </a:lnTo>
                <a:lnTo>
                  <a:pt x="2997707" y="25781"/>
                </a:lnTo>
                <a:lnTo>
                  <a:pt x="2997707" y="4445"/>
                </a:lnTo>
                <a:close/>
              </a:path>
              <a:path w="3156584" h="83820">
                <a:moveTo>
                  <a:pt x="3003803" y="4445"/>
                </a:moveTo>
                <a:lnTo>
                  <a:pt x="2997707" y="4445"/>
                </a:lnTo>
                <a:lnTo>
                  <a:pt x="2997707" y="25781"/>
                </a:lnTo>
                <a:lnTo>
                  <a:pt x="3003803" y="25781"/>
                </a:lnTo>
                <a:lnTo>
                  <a:pt x="3006851" y="22733"/>
                </a:lnTo>
                <a:lnTo>
                  <a:pt x="3005412" y="21293"/>
                </a:lnTo>
                <a:lnTo>
                  <a:pt x="3005386" y="10588"/>
                </a:lnTo>
                <a:lnTo>
                  <a:pt x="3006851" y="8593"/>
                </a:lnTo>
                <a:lnTo>
                  <a:pt x="3003803" y="4445"/>
                </a:lnTo>
                <a:close/>
              </a:path>
              <a:path w="3156584" h="83820">
                <a:moveTo>
                  <a:pt x="3006851" y="22733"/>
                </a:moveTo>
                <a:lnTo>
                  <a:pt x="3003803" y="25781"/>
                </a:lnTo>
                <a:lnTo>
                  <a:pt x="3009899" y="25781"/>
                </a:lnTo>
                <a:lnTo>
                  <a:pt x="3006851" y="22733"/>
                </a:lnTo>
                <a:close/>
              </a:path>
              <a:path w="3156584" h="83820">
                <a:moveTo>
                  <a:pt x="3015995" y="4445"/>
                </a:moveTo>
                <a:lnTo>
                  <a:pt x="3009899" y="4445"/>
                </a:lnTo>
                <a:lnTo>
                  <a:pt x="3006851" y="8593"/>
                </a:lnTo>
                <a:lnTo>
                  <a:pt x="3008317" y="10588"/>
                </a:lnTo>
                <a:lnTo>
                  <a:pt x="3008291" y="21293"/>
                </a:lnTo>
                <a:lnTo>
                  <a:pt x="3006851" y="22733"/>
                </a:lnTo>
                <a:lnTo>
                  <a:pt x="3009899" y="25781"/>
                </a:lnTo>
                <a:lnTo>
                  <a:pt x="3015995" y="25781"/>
                </a:lnTo>
                <a:lnTo>
                  <a:pt x="3015995" y="4445"/>
                </a:lnTo>
                <a:close/>
              </a:path>
              <a:path w="3156584" h="83820">
                <a:moveTo>
                  <a:pt x="3022091" y="4445"/>
                </a:moveTo>
                <a:lnTo>
                  <a:pt x="3015995" y="4445"/>
                </a:lnTo>
                <a:lnTo>
                  <a:pt x="3015995" y="25781"/>
                </a:lnTo>
                <a:lnTo>
                  <a:pt x="3022091" y="25781"/>
                </a:lnTo>
                <a:lnTo>
                  <a:pt x="3025139" y="22733"/>
                </a:lnTo>
                <a:lnTo>
                  <a:pt x="3023700" y="21293"/>
                </a:lnTo>
                <a:lnTo>
                  <a:pt x="3023674" y="10588"/>
                </a:lnTo>
                <a:lnTo>
                  <a:pt x="3025139" y="8593"/>
                </a:lnTo>
                <a:lnTo>
                  <a:pt x="3022091" y="4445"/>
                </a:lnTo>
                <a:close/>
              </a:path>
              <a:path w="3156584" h="83820">
                <a:moveTo>
                  <a:pt x="3025139" y="22733"/>
                </a:moveTo>
                <a:lnTo>
                  <a:pt x="3022091" y="25781"/>
                </a:lnTo>
                <a:lnTo>
                  <a:pt x="3028187" y="25781"/>
                </a:lnTo>
                <a:lnTo>
                  <a:pt x="3025139" y="22733"/>
                </a:lnTo>
                <a:close/>
              </a:path>
              <a:path w="3156584" h="83820">
                <a:moveTo>
                  <a:pt x="3032759" y="4445"/>
                </a:moveTo>
                <a:lnTo>
                  <a:pt x="3028187" y="4445"/>
                </a:lnTo>
                <a:lnTo>
                  <a:pt x="3025139" y="8593"/>
                </a:lnTo>
                <a:lnTo>
                  <a:pt x="3026605" y="10588"/>
                </a:lnTo>
                <a:lnTo>
                  <a:pt x="3026579" y="21293"/>
                </a:lnTo>
                <a:lnTo>
                  <a:pt x="3025139" y="22733"/>
                </a:lnTo>
                <a:lnTo>
                  <a:pt x="3028187" y="25781"/>
                </a:lnTo>
                <a:lnTo>
                  <a:pt x="3032759" y="25781"/>
                </a:lnTo>
                <a:lnTo>
                  <a:pt x="3032759" y="4445"/>
                </a:lnTo>
                <a:close/>
              </a:path>
              <a:path w="3156584" h="83820">
                <a:moveTo>
                  <a:pt x="3038855" y="4445"/>
                </a:moveTo>
                <a:lnTo>
                  <a:pt x="3032759" y="4445"/>
                </a:lnTo>
                <a:lnTo>
                  <a:pt x="3032759" y="25781"/>
                </a:lnTo>
                <a:lnTo>
                  <a:pt x="3038855" y="25781"/>
                </a:lnTo>
                <a:lnTo>
                  <a:pt x="3040379" y="24256"/>
                </a:lnTo>
                <a:lnTo>
                  <a:pt x="3037416" y="21293"/>
                </a:lnTo>
                <a:lnTo>
                  <a:pt x="3037390" y="10588"/>
                </a:lnTo>
                <a:lnTo>
                  <a:pt x="3040224" y="6731"/>
                </a:lnTo>
                <a:lnTo>
                  <a:pt x="3040167" y="6229"/>
                </a:lnTo>
                <a:lnTo>
                  <a:pt x="3038855" y="4445"/>
                </a:lnTo>
                <a:close/>
              </a:path>
              <a:path w="3156584" h="83820">
                <a:moveTo>
                  <a:pt x="3040379" y="24256"/>
                </a:moveTo>
                <a:lnTo>
                  <a:pt x="3038855" y="25781"/>
                </a:lnTo>
                <a:lnTo>
                  <a:pt x="3041903" y="25781"/>
                </a:lnTo>
                <a:lnTo>
                  <a:pt x="3040379" y="24256"/>
                </a:lnTo>
                <a:close/>
              </a:path>
              <a:path w="3156584" h="83820">
                <a:moveTo>
                  <a:pt x="3047999" y="4445"/>
                </a:moveTo>
                <a:lnTo>
                  <a:pt x="3041903" y="4445"/>
                </a:lnTo>
                <a:lnTo>
                  <a:pt x="3040379" y="6519"/>
                </a:lnTo>
                <a:lnTo>
                  <a:pt x="3043369" y="10588"/>
                </a:lnTo>
                <a:lnTo>
                  <a:pt x="3043343" y="21293"/>
                </a:lnTo>
                <a:lnTo>
                  <a:pt x="3040379" y="24256"/>
                </a:lnTo>
                <a:lnTo>
                  <a:pt x="3041903" y="25781"/>
                </a:lnTo>
                <a:lnTo>
                  <a:pt x="3047999" y="25781"/>
                </a:lnTo>
                <a:lnTo>
                  <a:pt x="3047999" y="4445"/>
                </a:lnTo>
                <a:close/>
              </a:path>
              <a:path w="3156584" h="83820">
                <a:moveTo>
                  <a:pt x="3054095" y="4445"/>
                </a:moveTo>
                <a:lnTo>
                  <a:pt x="3047999" y="4445"/>
                </a:lnTo>
                <a:lnTo>
                  <a:pt x="3047999" y="25781"/>
                </a:lnTo>
                <a:lnTo>
                  <a:pt x="3054095" y="25781"/>
                </a:lnTo>
                <a:lnTo>
                  <a:pt x="3049608" y="21293"/>
                </a:lnTo>
                <a:lnTo>
                  <a:pt x="3049582" y="10588"/>
                </a:lnTo>
                <a:lnTo>
                  <a:pt x="3054095" y="4445"/>
                </a:lnTo>
                <a:close/>
              </a:path>
              <a:path w="3156584" h="83820">
                <a:moveTo>
                  <a:pt x="3054095" y="4445"/>
                </a:moveTo>
                <a:lnTo>
                  <a:pt x="3049582" y="10588"/>
                </a:lnTo>
                <a:lnTo>
                  <a:pt x="3049608" y="21293"/>
                </a:lnTo>
                <a:lnTo>
                  <a:pt x="3054095" y="25781"/>
                </a:lnTo>
                <a:lnTo>
                  <a:pt x="3058583" y="21293"/>
                </a:lnTo>
                <a:lnTo>
                  <a:pt x="3058609" y="10588"/>
                </a:lnTo>
                <a:lnTo>
                  <a:pt x="3054095" y="4445"/>
                </a:lnTo>
                <a:close/>
              </a:path>
              <a:path w="3156584" h="83820">
                <a:moveTo>
                  <a:pt x="3060191" y="4445"/>
                </a:moveTo>
                <a:lnTo>
                  <a:pt x="3054095" y="4445"/>
                </a:lnTo>
                <a:lnTo>
                  <a:pt x="3058609" y="10588"/>
                </a:lnTo>
                <a:lnTo>
                  <a:pt x="3058583" y="21293"/>
                </a:lnTo>
                <a:lnTo>
                  <a:pt x="3054095" y="25781"/>
                </a:lnTo>
                <a:lnTo>
                  <a:pt x="3060191" y="25781"/>
                </a:lnTo>
                <a:lnTo>
                  <a:pt x="3060191" y="4445"/>
                </a:lnTo>
                <a:close/>
              </a:path>
              <a:path w="3156584" h="83820">
                <a:moveTo>
                  <a:pt x="3066287" y="4445"/>
                </a:moveTo>
                <a:lnTo>
                  <a:pt x="3060191" y="4445"/>
                </a:lnTo>
                <a:lnTo>
                  <a:pt x="3060191" y="25781"/>
                </a:lnTo>
                <a:lnTo>
                  <a:pt x="3066965" y="25103"/>
                </a:lnTo>
                <a:lnTo>
                  <a:pt x="3068563" y="23505"/>
                </a:lnTo>
                <a:lnTo>
                  <a:pt x="3064806" y="19853"/>
                </a:lnTo>
                <a:lnTo>
                  <a:pt x="3064763" y="9143"/>
                </a:lnTo>
                <a:lnTo>
                  <a:pt x="3067599" y="6229"/>
                </a:lnTo>
                <a:lnTo>
                  <a:pt x="3066287" y="4445"/>
                </a:lnTo>
                <a:close/>
              </a:path>
              <a:path w="3156584" h="83820">
                <a:moveTo>
                  <a:pt x="3066965" y="25103"/>
                </a:moveTo>
                <a:lnTo>
                  <a:pt x="3060191" y="25781"/>
                </a:lnTo>
                <a:lnTo>
                  <a:pt x="3066287" y="25781"/>
                </a:lnTo>
                <a:lnTo>
                  <a:pt x="3066965" y="25103"/>
                </a:lnTo>
                <a:close/>
              </a:path>
              <a:path w="3156584" h="83820">
                <a:moveTo>
                  <a:pt x="3068563" y="23505"/>
                </a:moveTo>
                <a:lnTo>
                  <a:pt x="3066965" y="25103"/>
                </a:lnTo>
                <a:lnTo>
                  <a:pt x="3075431" y="24256"/>
                </a:lnTo>
                <a:lnTo>
                  <a:pt x="3069335" y="24256"/>
                </a:lnTo>
                <a:lnTo>
                  <a:pt x="3068563" y="23505"/>
                </a:lnTo>
                <a:close/>
              </a:path>
              <a:path w="3156584" h="83820">
                <a:moveTo>
                  <a:pt x="1431035" y="24256"/>
                </a:moveTo>
                <a:lnTo>
                  <a:pt x="1426463" y="24256"/>
                </a:lnTo>
                <a:lnTo>
                  <a:pt x="1426244" y="24485"/>
                </a:lnTo>
                <a:lnTo>
                  <a:pt x="1431035" y="24256"/>
                </a:lnTo>
                <a:close/>
              </a:path>
              <a:path w="3156584" h="83820">
                <a:moveTo>
                  <a:pt x="3040379" y="6519"/>
                </a:moveTo>
                <a:lnTo>
                  <a:pt x="3037390" y="10588"/>
                </a:lnTo>
                <a:lnTo>
                  <a:pt x="3037416" y="21293"/>
                </a:lnTo>
                <a:lnTo>
                  <a:pt x="3040379" y="24256"/>
                </a:lnTo>
                <a:lnTo>
                  <a:pt x="3043343" y="21293"/>
                </a:lnTo>
                <a:lnTo>
                  <a:pt x="3043369" y="10588"/>
                </a:lnTo>
                <a:lnTo>
                  <a:pt x="3040379" y="6519"/>
                </a:lnTo>
                <a:close/>
              </a:path>
              <a:path w="3156584" h="83820">
                <a:moveTo>
                  <a:pt x="3073907" y="4445"/>
                </a:moveTo>
                <a:lnTo>
                  <a:pt x="3069335" y="4445"/>
                </a:lnTo>
                <a:lnTo>
                  <a:pt x="3067599" y="6229"/>
                </a:lnTo>
                <a:lnTo>
                  <a:pt x="3070801" y="10588"/>
                </a:lnTo>
                <a:lnTo>
                  <a:pt x="3070775" y="21293"/>
                </a:lnTo>
                <a:lnTo>
                  <a:pt x="3068563" y="23505"/>
                </a:lnTo>
                <a:lnTo>
                  <a:pt x="3069335" y="24256"/>
                </a:lnTo>
                <a:lnTo>
                  <a:pt x="3075431" y="24256"/>
                </a:lnTo>
                <a:lnTo>
                  <a:pt x="3073907" y="4445"/>
                </a:lnTo>
                <a:close/>
              </a:path>
              <a:path w="3156584" h="83820">
                <a:moveTo>
                  <a:pt x="3075431" y="4445"/>
                </a:moveTo>
                <a:lnTo>
                  <a:pt x="3073907" y="4445"/>
                </a:lnTo>
                <a:lnTo>
                  <a:pt x="3075431" y="24256"/>
                </a:lnTo>
                <a:lnTo>
                  <a:pt x="3075431" y="4445"/>
                </a:lnTo>
                <a:close/>
              </a:path>
              <a:path w="3156584" h="83820">
                <a:moveTo>
                  <a:pt x="3080003" y="4445"/>
                </a:moveTo>
                <a:lnTo>
                  <a:pt x="3075431" y="4445"/>
                </a:lnTo>
                <a:lnTo>
                  <a:pt x="3075431" y="24256"/>
                </a:lnTo>
                <a:lnTo>
                  <a:pt x="3080003" y="24256"/>
                </a:lnTo>
                <a:lnTo>
                  <a:pt x="3082198" y="22123"/>
                </a:lnTo>
                <a:lnTo>
                  <a:pt x="3082224" y="21971"/>
                </a:lnTo>
                <a:lnTo>
                  <a:pt x="3080046" y="19853"/>
                </a:lnTo>
                <a:lnTo>
                  <a:pt x="3080003" y="9143"/>
                </a:lnTo>
                <a:lnTo>
                  <a:pt x="3082289" y="6794"/>
                </a:lnTo>
                <a:lnTo>
                  <a:pt x="3080003" y="4445"/>
                </a:lnTo>
                <a:close/>
              </a:path>
              <a:path w="3156584" h="83820">
                <a:moveTo>
                  <a:pt x="3082289" y="22034"/>
                </a:moveTo>
                <a:lnTo>
                  <a:pt x="3080003" y="24256"/>
                </a:lnTo>
                <a:lnTo>
                  <a:pt x="3084575" y="24256"/>
                </a:lnTo>
                <a:lnTo>
                  <a:pt x="3082289" y="22034"/>
                </a:lnTo>
                <a:close/>
              </a:path>
              <a:path w="3156584" h="83820">
                <a:moveTo>
                  <a:pt x="3090671" y="4445"/>
                </a:moveTo>
                <a:lnTo>
                  <a:pt x="3084575" y="4445"/>
                </a:lnTo>
                <a:lnTo>
                  <a:pt x="3082289" y="6794"/>
                </a:lnTo>
                <a:lnTo>
                  <a:pt x="3084575" y="9143"/>
                </a:lnTo>
                <a:lnTo>
                  <a:pt x="3084533" y="19853"/>
                </a:lnTo>
                <a:lnTo>
                  <a:pt x="3082485" y="21843"/>
                </a:lnTo>
                <a:lnTo>
                  <a:pt x="3082381" y="22123"/>
                </a:lnTo>
                <a:lnTo>
                  <a:pt x="3084575" y="24256"/>
                </a:lnTo>
                <a:lnTo>
                  <a:pt x="3090671" y="24256"/>
                </a:lnTo>
                <a:lnTo>
                  <a:pt x="3090671" y="4445"/>
                </a:lnTo>
                <a:close/>
              </a:path>
              <a:path w="3156584" h="83820">
                <a:moveTo>
                  <a:pt x="3096767" y="4445"/>
                </a:moveTo>
                <a:lnTo>
                  <a:pt x="3090671" y="4445"/>
                </a:lnTo>
                <a:lnTo>
                  <a:pt x="3090671" y="24256"/>
                </a:lnTo>
                <a:lnTo>
                  <a:pt x="3096767" y="24256"/>
                </a:lnTo>
                <a:lnTo>
                  <a:pt x="3097529" y="23516"/>
                </a:lnTo>
                <a:lnTo>
                  <a:pt x="3093762" y="19853"/>
                </a:lnTo>
                <a:lnTo>
                  <a:pt x="3093719" y="9143"/>
                </a:lnTo>
                <a:lnTo>
                  <a:pt x="3097529" y="5228"/>
                </a:lnTo>
                <a:lnTo>
                  <a:pt x="3096767" y="4445"/>
                </a:lnTo>
                <a:close/>
              </a:path>
              <a:path w="3156584" h="83820">
                <a:moveTo>
                  <a:pt x="3097529" y="23516"/>
                </a:moveTo>
                <a:lnTo>
                  <a:pt x="3096767" y="24256"/>
                </a:lnTo>
                <a:lnTo>
                  <a:pt x="3098291" y="24256"/>
                </a:lnTo>
                <a:lnTo>
                  <a:pt x="3097529" y="23516"/>
                </a:lnTo>
                <a:close/>
              </a:path>
              <a:path w="3156584" h="83820">
                <a:moveTo>
                  <a:pt x="3102863" y="4445"/>
                </a:moveTo>
                <a:lnTo>
                  <a:pt x="3098291" y="4445"/>
                </a:lnTo>
                <a:lnTo>
                  <a:pt x="3097529" y="5228"/>
                </a:lnTo>
                <a:lnTo>
                  <a:pt x="3101339" y="9143"/>
                </a:lnTo>
                <a:lnTo>
                  <a:pt x="3101297" y="19853"/>
                </a:lnTo>
                <a:lnTo>
                  <a:pt x="3097529" y="23516"/>
                </a:lnTo>
                <a:lnTo>
                  <a:pt x="3098291" y="24256"/>
                </a:lnTo>
                <a:lnTo>
                  <a:pt x="3104387" y="24256"/>
                </a:lnTo>
                <a:lnTo>
                  <a:pt x="3102863" y="4445"/>
                </a:lnTo>
                <a:close/>
              </a:path>
              <a:path w="3156584" h="83820">
                <a:moveTo>
                  <a:pt x="3108197" y="3682"/>
                </a:moveTo>
                <a:lnTo>
                  <a:pt x="3102863" y="4445"/>
                </a:lnTo>
                <a:lnTo>
                  <a:pt x="3104387" y="24256"/>
                </a:lnTo>
                <a:lnTo>
                  <a:pt x="3104387" y="4445"/>
                </a:lnTo>
                <a:lnTo>
                  <a:pt x="3107435" y="4445"/>
                </a:lnTo>
                <a:lnTo>
                  <a:pt x="3108197" y="3682"/>
                </a:lnTo>
                <a:close/>
              </a:path>
              <a:path w="3156584" h="83820">
                <a:moveTo>
                  <a:pt x="3104387" y="19812"/>
                </a:moveTo>
                <a:lnTo>
                  <a:pt x="3104387" y="24256"/>
                </a:lnTo>
                <a:lnTo>
                  <a:pt x="3108959" y="24256"/>
                </a:lnTo>
                <a:lnTo>
                  <a:pt x="3104387" y="19812"/>
                </a:lnTo>
                <a:close/>
              </a:path>
              <a:path w="3156584" h="83820">
                <a:moveTo>
                  <a:pt x="3113531" y="2920"/>
                </a:moveTo>
                <a:lnTo>
                  <a:pt x="3108197" y="3682"/>
                </a:lnTo>
                <a:lnTo>
                  <a:pt x="3104413" y="7467"/>
                </a:lnTo>
                <a:lnTo>
                  <a:pt x="3104430" y="19853"/>
                </a:lnTo>
                <a:lnTo>
                  <a:pt x="3108959" y="24256"/>
                </a:lnTo>
                <a:lnTo>
                  <a:pt x="3113489" y="19853"/>
                </a:lnTo>
                <a:lnTo>
                  <a:pt x="3113531" y="9143"/>
                </a:lnTo>
                <a:lnTo>
                  <a:pt x="3108959" y="4445"/>
                </a:lnTo>
                <a:lnTo>
                  <a:pt x="3113640" y="4445"/>
                </a:lnTo>
                <a:lnTo>
                  <a:pt x="3113531" y="2920"/>
                </a:lnTo>
                <a:close/>
              </a:path>
              <a:path w="3156584" h="83820">
                <a:moveTo>
                  <a:pt x="3113531" y="19812"/>
                </a:moveTo>
                <a:lnTo>
                  <a:pt x="3108959" y="24256"/>
                </a:lnTo>
                <a:lnTo>
                  <a:pt x="3115055" y="24256"/>
                </a:lnTo>
                <a:lnTo>
                  <a:pt x="3114828" y="21072"/>
                </a:lnTo>
                <a:lnTo>
                  <a:pt x="3113531" y="19812"/>
                </a:lnTo>
                <a:close/>
              </a:path>
              <a:path w="3156584" h="83820">
                <a:moveTo>
                  <a:pt x="3114828" y="21072"/>
                </a:moveTo>
                <a:lnTo>
                  <a:pt x="3115055" y="24256"/>
                </a:lnTo>
                <a:lnTo>
                  <a:pt x="3114968" y="21209"/>
                </a:lnTo>
                <a:lnTo>
                  <a:pt x="3114828" y="21072"/>
                </a:lnTo>
                <a:close/>
              </a:path>
              <a:path w="3156584" h="83820">
                <a:moveTo>
                  <a:pt x="3115055" y="21293"/>
                </a:moveTo>
                <a:lnTo>
                  <a:pt x="3115055" y="24256"/>
                </a:lnTo>
                <a:lnTo>
                  <a:pt x="3118103" y="24256"/>
                </a:lnTo>
                <a:lnTo>
                  <a:pt x="3115055" y="21293"/>
                </a:lnTo>
                <a:close/>
              </a:path>
              <a:path w="3156584" h="83820">
                <a:moveTo>
                  <a:pt x="3119627" y="2920"/>
                </a:moveTo>
                <a:lnTo>
                  <a:pt x="3118103" y="2920"/>
                </a:lnTo>
                <a:lnTo>
                  <a:pt x="3115055" y="5968"/>
                </a:lnTo>
                <a:lnTo>
                  <a:pt x="3115055" y="21293"/>
                </a:lnTo>
                <a:lnTo>
                  <a:pt x="3118103" y="24256"/>
                </a:lnTo>
                <a:lnTo>
                  <a:pt x="3119627" y="24256"/>
                </a:lnTo>
                <a:lnTo>
                  <a:pt x="3122675" y="21293"/>
                </a:lnTo>
                <a:lnTo>
                  <a:pt x="3121194" y="19853"/>
                </a:lnTo>
                <a:lnTo>
                  <a:pt x="3121177" y="7467"/>
                </a:lnTo>
                <a:lnTo>
                  <a:pt x="3122675" y="5968"/>
                </a:lnTo>
                <a:lnTo>
                  <a:pt x="3119627" y="2920"/>
                </a:lnTo>
                <a:close/>
              </a:path>
              <a:path w="3156584" h="83820">
                <a:moveTo>
                  <a:pt x="3122675" y="21293"/>
                </a:moveTo>
                <a:lnTo>
                  <a:pt x="3119627" y="24256"/>
                </a:lnTo>
                <a:lnTo>
                  <a:pt x="3124199" y="24256"/>
                </a:lnTo>
                <a:lnTo>
                  <a:pt x="3124156" y="22733"/>
                </a:lnTo>
                <a:lnTo>
                  <a:pt x="3122675" y="21293"/>
                </a:lnTo>
                <a:close/>
              </a:path>
              <a:path w="3156584" h="83820">
                <a:moveTo>
                  <a:pt x="3124199" y="22775"/>
                </a:moveTo>
                <a:lnTo>
                  <a:pt x="3124199" y="24256"/>
                </a:lnTo>
                <a:lnTo>
                  <a:pt x="3125723" y="24256"/>
                </a:lnTo>
                <a:lnTo>
                  <a:pt x="3124199" y="22775"/>
                </a:lnTo>
                <a:close/>
              </a:path>
              <a:path w="3156584" h="83820">
                <a:moveTo>
                  <a:pt x="3124199" y="4445"/>
                </a:moveTo>
                <a:lnTo>
                  <a:pt x="3124199" y="22775"/>
                </a:lnTo>
                <a:lnTo>
                  <a:pt x="3125723" y="24256"/>
                </a:lnTo>
                <a:lnTo>
                  <a:pt x="3130295" y="24256"/>
                </a:lnTo>
                <a:lnTo>
                  <a:pt x="3131057" y="23516"/>
                </a:lnTo>
                <a:lnTo>
                  <a:pt x="3127290" y="19853"/>
                </a:lnTo>
                <a:lnTo>
                  <a:pt x="3127207" y="7467"/>
                </a:lnTo>
                <a:lnTo>
                  <a:pt x="3125723" y="5968"/>
                </a:lnTo>
                <a:lnTo>
                  <a:pt x="3126145" y="5418"/>
                </a:lnTo>
                <a:lnTo>
                  <a:pt x="3124199" y="4445"/>
                </a:lnTo>
                <a:close/>
              </a:path>
              <a:path w="3156584" h="83820">
                <a:moveTo>
                  <a:pt x="3131057" y="23516"/>
                </a:moveTo>
                <a:lnTo>
                  <a:pt x="3130295" y="24256"/>
                </a:lnTo>
                <a:lnTo>
                  <a:pt x="3131819" y="24256"/>
                </a:lnTo>
                <a:lnTo>
                  <a:pt x="3131057" y="23516"/>
                </a:lnTo>
                <a:close/>
              </a:path>
              <a:path w="3156584" h="83820">
                <a:moveTo>
                  <a:pt x="3131819" y="22775"/>
                </a:moveTo>
                <a:lnTo>
                  <a:pt x="3131057" y="23516"/>
                </a:lnTo>
                <a:lnTo>
                  <a:pt x="3131819" y="24256"/>
                </a:lnTo>
                <a:lnTo>
                  <a:pt x="3131819" y="22775"/>
                </a:lnTo>
                <a:close/>
              </a:path>
              <a:path w="3156584" h="83820">
                <a:moveTo>
                  <a:pt x="3132581" y="22034"/>
                </a:moveTo>
                <a:lnTo>
                  <a:pt x="3131863" y="22733"/>
                </a:lnTo>
                <a:lnTo>
                  <a:pt x="3131819" y="24256"/>
                </a:lnTo>
                <a:lnTo>
                  <a:pt x="3134867" y="24256"/>
                </a:lnTo>
                <a:lnTo>
                  <a:pt x="3132581" y="22034"/>
                </a:lnTo>
                <a:close/>
              </a:path>
              <a:path w="3156584" h="83820">
                <a:moveTo>
                  <a:pt x="3134105" y="20552"/>
                </a:moveTo>
                <a:lnTo>
                  <a:pt x="3132777" y="21843"/>
                </a:lnTo>
                <a:lnTo>
                  <a:pt x="3132673" y="22123"/>
                </a:lnTo>
                <a:lnTo>
                  <a:pt x="3134867" y="24256"/>
                </a:lnTo>
                <a:lnTo>
                  <a:pt x="3136391" y="24256"/>
                </a:lnTo>
                <a:lnTo>
                  <a:pt x="3136348" y="22733"/>
                </a:lnTo>
                <a:lnTo>
                  <a:pt x="3134105" y="20552"/>
                </a:lnTo>
                <a:close/>
              </a:path>
              <a:path w="3156584" h="83820">
                <a:moveTo>
                  <a:pt x="3136391" y="22775"/>
                </a:moveTo>
                <a:lnTo>
                  <a:pt x="3136391" y="24256"/>
                </a:lnTo>
                <a:lnTo>
                  <a:pt x="3137915" y="24256"/>
                </a:lnTo>
                <a:lnTo>
                  <a:pt x="3136391" y="22775"/>
                </a:lnTo>
                <a:close/>
              </a:path>
              <a:path w="3156584" h="83820">
                <a:moveTo>
                  <a:pt x="3136391" y="18287"/>
                </a:moveTo>
                <a:lnTo>
                  <a:pt x="3136391" y="22775"/>
                </a:lnTo>
                <a:lnTo>
                  <a:pt x="3137915" y="24256"/>
                </a:lnTo>
                <a:lnTo>
                  <a:pt x="3140110" y="22123"/>
                </a:lnTo>
                <a:lnTo>
                  <a:pt x="3140180" y="21971"/>
                </a:lnTo>
                <a:lnTo>
                  <a:pt x="3136391" y="18287"/>
                </a:lnTo>
                <a:close/>
              </a:path>
              <a:path w="3156584" h="83820">
                <a:moveTo>
                  <a:pt x="3140223" y="22013"/>
                </a:moveTo>
                <a:lnTo>
                  <a:pt x="3137915" y="24256"/>
                </a:lnTo>
                <a:lnTo>
                  <a:pt x="3140963" y="24256"/>
                </a:lnTo>
                <a:lnTo>
                  <a:pt x="3140963" y="22733"/>
                </a:lnTo>
                <a:lnTo>
                  <a:pt x="3140223" y="22013"/>
                </a:lnTo>
                <a:close/>
              </a:path>
              <a:path w="3156584" h="83820">
                <a:moveTo>
                  <a:pt x="3141279" y="20987"/>
                </a:moveTo>
                <a:lnTo>
                  <a:pt x="3141051" y="21209"/>
                </a:lnTo>
                <a:lnTo>
                  <a:pt x="3140963" y="24256"/>
                </a:lnTo>
                <a:lnTo>
                  <a:pt x="3142487" y="24256"/>
                </a:lnTo>
                <a:lnTo>
                  <a:pt x="3144011" y="22775"/>
                </a:lnTo>
                <a:lnTo>
                  <a:pt x="3141279" y="20987"/>
                </a:lnTo>
                <a:close/>
              </a:path>
              <a:path w="3156584" h="83820">
                <a:moveTo>
                  <a:pt x="3144011" y="22775"/>
                </a:moveTo>
                <a:lnTo>
                  <a:pt x="3142487" y="24256"/>
                </a:lnTo>
                <a:lnTo>
                  <a:pt x="3144011" y="24256"/>
                </a:lnTo>
                <a:lnTo>
                  <a:pt x="3144011" y="22775"/>
                </a:lnTo>
                <a:close/>
              </a:path>
              <a:path w="3156584" h="83820">
                <a:moveTo>
                  <a:pt x="3145535" y="2920"/>
                </a:moveTo>
                <a:lnTo>
                  <a:pt x="3144011" y="2920"/>
                </a:lnTo>
                <a:lnTo>
                  <a:pt x="3144011" y="4445"/>
                </a:lnTo>
                <a:lnTo>
                  <a:pt x="3147034" y="7467"/>
                </a:lnTo>
                <a:lnTo>
                  <a:pt x="3147017" y="19853"/>
                </a:lnTo>
                <a:lnTo>
                  <a:pt x="3144055" y="22733"/>
                </a:lnTo>
                <a:lnTo>
                  <a:pt x="3144011" y="24256"/>
                </a:lnTo>
                <a:lnTo>
                  <a:pt x="3146819" y="23321"/>
                </a:lnTo>
                <a:lnTo>
                  <a:pt x="3147625" y="22733"/>
                </a:lnTo>
                <a:lnTo>
                  <a:pt x="3147059" y="22733"/>
                </a:lnTo>
                <a:lnTo>
                  <a:pt x="3148583" y="21843"/>
                </a:lnTo>
                <a:lnTo>
                  <a:pt x="3148583" y="5206"/>
                </a:lnTo>
                <a:lnTo>
                  <a:pt x="3145535" y="2920"/>
                </a:lnTo>
                <a:close/>
              </a:path>
              <a:path w="3156584" h="83820">
                <a:moveTo>
                  <a:pt x="3146819" y="23321"/>
                </a:moveTo>
                <a:lnTo>
                  <a:pt x="3144011" y="24256"/>
                </a:lnTo>
                <a:lnTo>
                  <a:pt x="3145535" y="24256"/>
                </a:lnTo>
                <a:lnTo>
                  <a:pt x="3146819" y="23321"/>
                </a:lnTo>
                <a:close/>
              </a:path>
              <a:path w="3156584" h="83820">
                <a:moveTo>
                  <a:pt x="3154594" y="19853"/>
                </a:moveTo>
                <a:lnTo>
                  <a:pt x="3148583" y="22733"/>
                </a:lnTo>
                <a:lnTo>
                  <a:pt x="3146819" y="23321"/>
                </a:lnTo>
                <a:lnTo>
                  <a:pt x="3145535" y="24256"/>
                </a:lnTo>
                <a:lnTo>
                  <a:pt x="3148583" y="24256"/>
                </a:lnTo>
                <a:lnTo>
                  <a:pt x="3154505" y="19939"/>
                </a:lnTo>
                <a:close/>
              </a:path>
              <a:path w="3156584" h="83820">
                <a:moveTo>
                  <a:pt x="3127247" y="7508"/>
                </a:moveTo>
                <a:lnTo>
                  <a:pt x="3127290" y="19853"/>
                </a:lnTo>
                <a:lnTo>
                  <a:pt x="3131057" y="23516"/>
                </a:lnTo>
                <a:lnTo>
                  <a:pt x="3131819" y="22775"/>
                </a:lnTo>
                <a:lnTo>
                  <a:pt x="3131732" y="21209"/>
                </a:lnTo>
                <a:lnTo>
                  <a:pt x="3130338" y="19853"/>
                </a:lnTo>
                <a:lnTo>
                  <a:pt x="3130295" y="10588"/>
                </a:lnTo>
                <a:lnTo>
                  <a:pt x="3127247" y="7508"/>
                </a:lnTo>
                <a:close/>
              </a:path>
              <a:path w="3156584" h="83820">
                <a:moveTo>
                  <a:pt x="3097529" y="5228"/>
                </a:moveTo>
                <a:lnTo>
                  <a:pt x="3093719" y="9143"/>
                </a:lnTo>
                <a:lnTo>
                  <a:pt x="3093762" y="19853"/>
                </a:lnTo>
                <a:lnTo>
                  <a:pt x="3097529" y="23516"/>
                </a:lnTo>
                <a:lnTo>
                  <a:pt x="3101297" y="19853"/>
                </a:lnTo>
                <a:lnTo>
                  <a:pt x="3101339" y="9143"/>
                </a:lnTo>
                <a:lnTo>
                  <a:pt x="3097529" y="5228"/>
                </a:lnTo>
                <a:close/>
              </a:path>
              <a:path w="3156584" h="83820">
                <a:moveTo>
                  <a:pt x="3067599" y="6229"/>
                </a:moveTo>
                <a:lnTo>
                  <a:pt x="3064763" y="9143"/>
                </a:lnTo>
                <a:lnTo>
                  <a:pt x="3064806" y="19853"/>
                </a:lnTo>
                <a:lnTo>
                  <a:pt x="3068563" y="23505"/>
                </a:lnTo>
                <a:lnTo>
                  <a:pt x="3070775" y="21293"/>
                </a:lnTo>
                <a:lnTo>
                  <a:pt x="3070801" y="10588"/>
                </a:lnTo>
                <a:lnTo>
                  <a:pt x="3067599" y="6229"/>
                </a:lnTo>
                <a:close/>
              </a:path>
              <a:path w="3156584" h="83820">
                <a:moveTo>
                  <a:pt x="3148583" y="22034"/>
                </a:moveTo>
                <a:lnTo>
                  <a:pt x="3146819" y="23321"/>
                </a:lnTo>
                <a:lnTo>
                  <a:pt x="3148583" y="22733"/>
                </a:lnTo>
                <a:lnTo>
                  <a:pt x="3148583" y="22034"/>
                </a:lnTo>
                <a:close/>
              </a:path>
              <a:path w="3156584" h="83820">
                <a:moveTo>
                  <a:pt x="1461515" y="22733"/>
                </a:moveTo>
                <a:lnTo>
                  <a:pt x="1456943" y="22733"/>
                </a:lnTo>
                <a:lnTo>
                  <a:pt x="1456790" y="22969"/>
                </a:lnTo>
                <a:lnTo>
                  <a:pt x="1461515" y="22733"/>
                </a:lnTo>
                <a:close/>
              </a:path>
              <a:path w="3156584" h="83820">
                <a:moveTo>
                  <a:pt x="3124199" y="19812"/>
                </a:moveTo>
                <a:lnTo>
                  <a:pt x="3122675" y="21293"/>
                </a:lnTo>
                <a:lnTo>
                  <a:pt x="3124199" y="22775"/>
                </a:lnTo>
                <a:lnTo>
                  <a:pt x="3124199" y="19812"/>
                </a:lnTo>
                <a:close/>
              </a:path>
              <a:path w="3156584" h="83820">
                <a:moveTo>
                  <a:pt x="3131819" y="21293"/>
                </a:moveTo>
                <a:lnTo>
                  <a:pt x="3131819" y="22775"/>
                </a:lnTo>
                <a:lnTo>
                  <a:pt x="3132490" y="22123"/>
                </a:lnTo>
                <a:lnTo>
                  <a:pt x="3132516" y="21971"/>
                </a:lnTo>
                <a:lnTo>
                  <a:pt x="3131819" y="21293"/>
                </a:lnTo>
                <a:close/>
              </a:path>
              <a:path w="3156584" h="83820">
                <a:moveTo>
                  <a:pt x="3134867" y="15208"/>
                </a:moveTo>
                <a:lnTo>
                  <a:pt x="3134825" y="19853"/>
                </a:lnTo>
                <a:lnTo>
                  <a:pt x="3134105" y="20552"/>
                </a:lnTo>
                <a:lnTo>
                  <a:pt x="3136391" y="22775"/>
                </a:lnTo>
                <a:lnTo>
                  <a:pt x="3136281" y="16637"/>
                </a:lnTo>
                <a:lnTo>
                  <a:pt x="3134867" y="15208"/>
                </a:lnTo>
                <a:close/>
              </a:path>
              <a:path w="3156584" h="83820">
                <a:moveTo>
                  <a:pt x="3145535" y="10668"/>
                </a:moveTo>
                <a:lnTo>
                  <a:pt x="3144138" y="12065"/>
                </a:lnTo>
                <a:lnTo>
                  <a:pt x="3144011" y="22775"/>
                </a:lnTo>
                <a:lnTo>
                  <a:pt x="3145535" y="21293"/>
                </a:lnTo>
                <a:lnTo>
                  <a:pt x="3146965" y="18468"/>
                </a:lnTo>
                <a:lnTo>
                  <a:pt x="3147059" y="12065"/>
                </a:lnTo>
                <a:lnTo>
                  <a:pt x="3145535" y="10668"/>
                </a:lnTo>
                <a:close/>
              </a:path>
              <a:path w="3156584" h="83820">
                <a:moveTo>
                  <a:pt x="3006851" y="8593"/>
                </a:moveTo>
                <a:lnTo>
                  <a:pt x="3005386" y="10588"/>
                </a:lnTo>
                <a:lnTo>
                  <a:pt x="3005412" y="21293"/>
                </a:lnTo>
                <a:lnTo>
                  <a:pt x="3006851" y="22733"/>
                </a:lnTo>
                <a:lnTo>
                  <a:pt x="3008291" y="21293"/>
                </a:lnTo>
                <a:lnTo>
                  <a:pt x="3008317" y="10588"/>
                </a:lnTo>
                <a:lnTo>
                  <a:pt x="3006851" y="8593"/>
                </a:lnTo>
                <a:close/>
              </a:path>
              <a:path w="3156584" h="83820">
                <a:moveTo>
                  <a:pt x="3025139" y="8593"/>
                </a:moveTo>
                <a:lnTo>
                  <a:pt x="3023674" y="10588"/>
                </a:lnTo>
                <a:lnTo>
                  <a:pt x="3023700" y="21293"/>
                </a:lnTo>
                <a:lnTo>
                  <a:pt x="3025139" y="22733"/>
                </a:lnTo>
                <a:lnTo>
                  <a:pt x="3026579" y="21293"/>
                </a:lnTo>
                <a:lnTo>
                  <a:pt x="3026605" y="10588"/>
                </a:lnTo>
                <a:lnTo>
                  <a:pt x="3025139" y="8593"/>
                </a:lnTo>
                <a:close/>
              </a:path>
              <a:path w="3156584" h="83820">
                <a:moveTo>
                  <a:pt x="3140963" y="21293"/>
                </a:moveTo>
                <a:lnTo>
                  <a:pt x="3140397" y="21843"/>
                </a:lnTo>
                <a:lnTo>
                  <a:pt x="3140336" y="22123"/>
                </a:lnTo>
                <a:lnTo>
                  <a:pt x="3140963" y="22733"/>
                </a:lnTo>
                <a:lnTo>
                  <a:pt x="3140963" y="21293"/>
                </a:lnTo>
                <a:close/>
              </a:path>
              <a:path w="3156584" h="83820">
                <a:moveTo>
                  <a:pt x="3144011" y="12192"/>
                </a:moveTo>
                <a:lnTo>
                  <a:pt x="3142535" y="13668"/>
                </a:lnTo>
                <a:lnTo>
                  <a:pt x="3142445" y="19853"/>
                </a:lnTo>
                <a:lnTo>
                  <a:pt x="3141279" y="20987"/>
                </a:lnTo>
                <a:lnTo>
                  <a:pt x="3144011" y="22733"/>
                </a:lnTo>
                <a:lnTo>
                  <a:pt x="3144011" y="12192"/>
                </a:lnTo>
                <a:close/>
              </a:path>
              <a:path w="3156584" h="83820">
                <a:moveTo>
                  <a:pt x="3148583" y="21843"/>
                </a:moveTo>
                <a:lnTo>
                  <a:pt x="3147059" y="22733"/>
                </a:lnTo>
                <a:lnTo>
                  <a:pt x="3147625" y="22733"/>
                </a:lnTo>
                <a:lnTo>
                  <a:pt x="3148462" y="22123"/>
                </a:lnTo>
                <a:lnTo>
                  <a:pt x="3148583" y="21843"/>
                </a:lnTo>
                <a:close/>
              </a:path>
              <a:path w="3156584" h="83820">
                <a:moveTo>
                  <a:pt x="3154679" y="18287"/>
                </a:moveTo>
                <a:lnTo>
                  <a:pt x="3149890" y="21081"/>
                </a:lnTo>
                <a:lnTo>
                  <a:pt x="3148671" y="21971"/>
                </a:lnTo>
                <a:lnTo>
                  <a:pt x="3148583" y="22733"/>
                </a:lnTo>
                <a:lnTo>
                  <a:pt x="3154594" y="19853"/>
                </a:lnTo>
                <a:lnTo>
                  <a:pt x="3154679" y="18287"/>
                </a:lnTo>
                <a:close/>
              </a:path>
              <a:path w="3156584" h="83820">
                <a:moveTo>
                  <a:pt x="3154505" y="19939"/>
                </a:moveTo>
                <a:lnTo>
                  <a:pt x="3150673" y="22733"/>
                </a:lnTo>
                <a:lnTo>
                  <a:pt x="3151631" y="22733"/>
                </a:lnTo>
                <a:lnTo>
                  <a:pt x="3154505" y="19939"/>
                </a:lnTo>
                <a:close/>
              </a:path>
              <a:path w="3156584" h="83820">
                <a:moveTo>
                  <a:pt x="3156203" y="18287"/>
                </a:moveTo>
                <a:lnTo>
                  <a:pt x="3154679" y="19769"/>
                </a:lnTo>
                <a:lnTo>
                  <a:pt x="3154404" y="20037"/>
                </a:lnTo>
                <a:lnTo>
                  <a:pt x="3151631" y="22733"/>
                </a:lnTo>
                <a:lnTo>
                  <a:pt x="3156139" y="19853"/>
                </a:lnTo>
                <a:lnTo>
                  <a:pt x="3156203" y="18287"/>
                </a:lnTo>
                <a:close/>
              </a:path>
              <a:path w="3156584" h="83820">
                <a:moveTo>
                  <a:pt x="2989173" y="9423"/>
                </a:moveTo>
                <a:lnTo>
                  <a:pt x="2988602" y="10588"/>
                </a:lnTo>
                <a:lnTo>
                  <a:pt x="2988620" y="21293"/>
                </a:lnTo>
                <a:lnTo>
                  <a:pt x="2989173" y="22123"/>
                </a:lnTo>
                <a:lnTo>
                  <a:pt x="2990003" y="21293"/>
                </a:lnTo>
                <a:lnTo>
                  <a:pt x="2990029" y="10588"/>
                </a:lnTo>
                <a:lnTo>
                  <a:pt x="2989173" y="9423"/>
                </a:lnTo>
                <a:close/>
              </a:path>
              <a:path w="3156584" h="83820">
                <a:moveTo>
                  <a:pt x="3082289" y="6794"/>
                </a:moveTo>
                <a:lnTo>
                  <a:pt x="3080003" y="9143"/>
                </a:lnTo>
                <a:lnTo>
                  <a:pt x="3080046" y="19853"/>
                </a:lnTo>
                <a:lnTo>
                  <a:pt x="3082289" y="22034"/>
                </a:lnTo>
                <a:lnTo>
                  <a:pt x="3084533" y="19853"/>
                </a:lnTo>
                <a:lnTo>
                  <a:pt x="3084575" y="9143"/>
                </a:lnTo>
                <a:lnTo>
                  <a:pt x="3082289" y="6794"/>
                </a:lnTo>
                <a:close/>
              </a:path>
              <a:path w="3156584" h="83820">
                <a:moveTo>
                  <a:pt x="3131819" y="12128"/>
                </a:moveTo>
                <a:lnTo>
                  <a:pt x="3131819" y="21293"/>
                </a:lnTo>
                <a:lnTo>
                  <a:pt x="3132581" y="22034"/>
                </a:lnTo>
                <a:lnTo>
                  <a:pt x="3134105" y="20552"/>
                </a:lnTo>
                <a:lnTo>
                  <a:pt x="3133386" y="19853"/>
                </a:lnTo>
                <a:lnTo>
                  <a:pt x="3133265" y="13588"/>
                </a:lnTo>
                <a:lnTo>
                  <a:pt x="3131819" y="12128"/>
                </a:lnTo>
                <a:close/>
              </a:path>
              <a:path w="3156584" h="83820">
                <a:moveTo>
                  <a:pt x="3149890" y="21081"/>
                </a:moveTo>
                <a:lnTo>
                  <a:pt x="3148583" y="21843"/>
                </a:lnTo>
                <a:lnTo>
                  <a:pt x="3148583" y="22034"/>
                </a:lnTo>
                <a:lnTo>
                  <a:pt x="3149890" y="21081"/>
                </a:lnTo>
                <a:close/>
              </a:path>
              <a:path w="3156584" h="83820">
                <a:moveTo>
                  <a:pt x="3139439" y="16763"/>
                </a:moveTo>
                <a:lnTo>
                  <a:pt x="3137915" y="18287"/>
                </a:lnTo>
                <a:lnTo>
                  <a:pt x="3139483" y="21293"/>
                </a:lnTo>
                <a:lnTo>
                  <a:pt x="3140223" y="22013"/>
                </a:lnTo>
                <a:lnTo>
                  <a:pt x="3140963" y="21293"/>
                </a:lnTo>
                <a:lnTo>
                  <a:pt x="3140963" y="20785"/>
                </a:lnTo>
                <a:lnTo>
                  <a:pt x="3139504" y="19853"/>
                </a:lnTo>
                <a:lnTo>
                  <a:pt x="3139439" y="16763"/>
                </a:lnTo>
                <a:close/>
              </a:path>
              <a:path w="3156584" h="83820">
                <a:moveTo>
                  <a:pt x="2971037" y="9630"/>
                </a:moveTo>
                <a:lnTo>
                  <a:pt x="2970334" y="10588"/>
                </a:lnTo>
                <a:lnTo>
                  <a:pt x="2970360" y="21293"/>
                </a:lnTo>
                <a:lnTo>
                  <a:pt x="2971037" y="21971"/>
                </a:lnTo>
                <a:lnTo>
                  <a:pt x="2971715" y="21293"/>
                </a:lnTo>
                <a:lnTo>
                  <a:pt x="2971741" y="10588"/>
                </a:lnTo>
                <a:lnTo>
                  <a:pt x="2971037" y="9630"/>
                </a:lnTo>
                <a:close/>
              </a:path>
              <a:path w="3156584" h="83820">
                <a:moveTo>
                  <a:pt x="3148583" y="5206"/>
                </a:moveTo>
                <a:lnTo>
                  <a:pt x="3148583" y="21843"/>
                </a:lnTo>
                <a:lnTo>
                  <a:pt x="3149903" y="21072"/>
                </a:lnTo>
                <a:lnTo>
                  <a:pt x="3151575" y="19853"/>
                </a:lnTo>
                <a:lnTo>
                  <a:pt x="3151598" y="7467"/>
                </a:lnTo>
                <a:lnTo>
                  <a:pt x="3148583" y="5206"/>
                </a:lnTo>
                <a:close/>
              </a:path>
              <a:path w="3156584" h="83820">
                <a:moveTo>
                  <a:pt x="1711451" y="21209"/>
                </a:moveTo>
                <a:lnTo>
                  <a:pt x="1706879" y="21209"/>
                </a:lnTo>
                <a:lnTo>
                  <a:pt x="1706651" y="21437"/>
                </a:lnTo>
                <a:lnTo>
                  <a:pt x="1711451" y="21209"/>
                </a:lnTo>
                <a:close/>
              </a:path>
              <a:path w="3156584" h="83820">
                <a:moveTo>
                  <a:pt x="3115055" y="5968"/>
                </a:moveTo>
                <a:lnTo>
                  <a:pt x="3113836" y="7188"/>
                </a:lnTo>
                <a:lnTo>
                  <a:pt x="3114838" y="21081"/>
                </a:lnTo>
                <a:lnTo>
                  <a:pt x="3115055" y="21293"/>
                </a:lnTo>
                <a:lnTo>
                  <a:pt x="3115055" y="5968"/>
                </a:lnTo>
                <a:close/>
              </a:path>
              <a:path w="3156584" h="83820">
                <a:moveTo>
                  <a:pt x="3122675" y="5968"/>
                </a:moveTo>
                <a:lnTo>
                  <a:pt x="3121177" y="7467"/>
                </a:lnTo>
                <a:lnTo>
                  <a:pt x="3121194" y="19853"/>
                </a:lnTo>
                <a:lnTo>
                  <a:pt x="3122675" y="21293"/>
                </a:lnTo>
                <a:lnTo>
                  <a:pt x="3124157" y="19853"/>
                </a:lnTo>
                <a:lnTo>
                  <a:pt x="3124174" y="7467"/>
                </a:lnTo>
                <a:lnTo>
                  <a:pt x="3122675" y="5968"/>
                </a:lnTo>
                <a:close/>
              </a:path>
              <a:path w="3156584" h="83820">
                <a:moveTo>
                  <a:pt x="3130295" y="10588"/>
                </a:moveTo>
                <a:lnTo>
                  <a:pt x="3130338" y="19853"/>
                </a:lnTo>
                <a:lnTo>
                  <a:pt x="3131819" y="21293"/>
                </a:lnTo>
                <a:lnTo>
                  <a:pt x="3131757" y="12065"/>
                </a:lnTo>
                <a:lnTo>
                  <a:pt x="3130295" y="10588"/>
                </a:lnTo>
                <a:close/>
              </a:path>
              <a:path w="3156584" h="83820">
                <a:moveTo>
                  <a:pt x="3140963" y="20785"/>
                </a:moveTo>
                <a:lnTo>
                  <a:pt x="3140963" y="21293"/>
                </a:lnTo>
                <a:lnTo>
                  <a:pt x="3141279" y="20987"/>
                </a:lnTo>
                <a:lnTo>
                  <a:pt x="3140963" y="20785"/>
                </a:lnTo>
                <a:close/>
              </a:path>
              <a:path w="3156584" h="83820">
                <a:moveTo>
                  <a:pt x="3136391" y="16748"/>
                </a:moveTo>
                <a:lnTo>
                  <a:pt x="3136391" y="18287"/>
                </a:lnTo>
                <a:lnTo>
                  <a:pt x="3139396" y="21209"/>
                </a:lnTo>
                <a:lnTo>
                  <a:pt x="3137915" y="18287"/>
                </a:lnTo>
                <a:lnTo>
                  <a:pt x="3136391" y="16748"/>
                </a:lnTo>
                <a:close/>
              </a:path>
              <a:path w="3156584" h="83820">
                <a:moveTo>
                  <a:pt x="3147059" y="18287"/>
                </a:moveTo>
                <a:lnTo>
                  <a:pt x="3145535" y="21209"/>
                </a:lnTo>
                <a:lnTo>
                  <a:pt x="3147017" y="19853"/>
                </a:lnTo>
                <a:lnTo>
                  <a:pt x="3147059" y="18287"/>
                </a:lnTo>
                <a:close/>
              </a:path>
              <a:path w="3156584" h="83820">
                <a:moveTo>
                  <a:pt x="3151631" y="7493"/>
                </a:moveTo>
                <a:lnTo>
                  <a:pt x="3151575" y="19853"/>
                </a:lnTo>
                <a:lnTo>
                  <a:pt x="3149890" y="21081"/>
                </a:lnTo>
                <a:lnTo>
                  <a:pt x="3154679" y="18287"/>
                </a:lnTo>
                <a:lnTo>
                  <a:pt x="3154559" y="9525"/>
                </a:lnTo>
                <a:lnTo>
                  <a:pt x="3151631" y="7493"/>
                </a:lnTo>
                <a:close/>
              </a:path>
              <a:path w="3156584" h="83820">
                <a:moveTo>
                  <a:pt x="3113836" y="7188"/>
                </a:moveTo>
                <a:lnTo>
                  <a:pt x="3113557" y="7467"/>
                </a:lnTo>
                <a:lnTo>
                  <a:pt x="3113574" y="19853"/>
                </a:lnTo>
                <a:lnTo>
                  <a:pt x="3114828" y="21072"/>
                </a:lnTo>
                <a:lnTo>
                  <a:pt x="3113836" y="7188"/>
                </a:lnTo>
                <a:close/>
              </a:path>
              <a:path w="3156584" h="83820">
                <a:moveTo>
                  <a:pt x="3142487" y="13716"/>
                </a:moveTo>
                <a:lnTo>
                  <a:pt x="3141090" y="15112"/>
                </a:lnTo>
                <a:lnTo>
                  <a:pt x="3140963" y="20785"/>
                </a:lnTo>
                <a:lnTo>
                  <a:pt x="3141279" y="20987"/>
                </a:lnTo>
                <a:lnTo>
                  <a:pt x="3142445" y="19853"/>
                </a:lnTo>
                <a:lnTo>
                  <a:pt x="3142487" y="13716"/>
                </a:lnTo>
                <a:close/>
              </a:path>
              <a:path w="3156584" h="83820">
                <a:moveTo>
                  <a:pt x="3140963" y="15239"/>
                </a:moveTo>
                <a:lnTo>
                  <a:pt x="3139566" y="16637"/>
                </a:lnTo>
                <a:lnTo>
                  <a:pt x="3139504" y="19853"/>
                </a:lnTo>
                <a:lnTo>
                  <a:pt x="3140963" y="20785"/>
                </a:lnTo>
                <a:lnTo>
                  <a:pt x="3140963" y="15239"/>
                </a:lnTo>
                <a:close/>
              </a:path>
              <a:path w="3156584" h="83820">
                <a:moveTo>
                  <a:pt x="3133343" y="13668"/>
                </a:moveTo>
                <a:lnTo>
                  <a:pt x="3133386" y="19853"/>
                </a:lnTo>
                <a:lnTo>
                  <a:pt x="3134105" y="20552"/>
                </a:lnTo>
                <a:lnTo>
                  <a:pt x="3134825" y="19853"/>
                </a:lnTo>
                <a:lnTo>
                  <a:pt x="3134773" y="15112"/>
                </a:lnTo>
                <a:lnTo>
                  <a:pt x="3133343" y="13668"/>
                </a:lnTo>
                <a:close/>
              </a:path>
              <a:path w="3156584" h="83820">
                <a:moveTo>
                  <a:pt x="1773935" y="19812"/>
                </a:moveTo>
                <a:lnTo>
                  <a:pt x="1769363" y="19812"/>
                </a:lnTo>
                <a:lnTo>
                  <a:pt x="1769010" y="20037"/>
                </a:lnTo>
                <a:lnTo>
                  <a:pt x="1773935" y="19812"/>
                </a:lnTo>
                <a:close/>
              </a:path>
              <a:path w="3156584" h="83820">
                <a:moveTo>
                  <a:pt x="3154679" y="19812"/>
                </a:moveTo>
                <a:lnTo>
                  <a:pt x="3154505" y="19939"/>
                </a:lnTo>
                <a:lnTo>
                  <a:pt x="3154679" y="19812"/>
                </a:lnTo>
                <a:close/>
              </a:path>
              <a:path w="3156584" h="83820">
                <a:moveTo>
                  <a:pt x="3154679" y="9609"/>
                </a:moveTo>
                <a:lnTo>
                  <a:pt x="3154679" y="19769"/>
                </a:lnTo>
                <a:lnTo>
                  <a:pt x="3156203" y="18287"/>
                </a:lnTo>
                <a:lnTo>
                  <a:pt x="3156089" y="10588"/>
                </a:lnTo>
                <a:lnTo>
                  <a:pt x="3154679" y="9609"/>
                </a:lnTo>
                <a:close/>
              </a:path>
              <a:path w="3156584" h="83820">
                <a:moveTo>
                  <a:pt x="1813559" y="18287"/>
                </a:moveTo>
                <a:lnTo>
                  <a:pt x="1808987" y="18287"/>
                </a:lnTo>
                <a:lnTo>
                  <a:pt x="1808864" y="18468"/>
                </a:lnTo>
                <a:lnTo>
                  <a:pt x="1813559" y="18287"/>
                </a:lnTo>
                <a:close/>
              </a:path>
              <a:path w="3156584" h="83820">
                <a:moveTo>
                  <a:pt x="3138289" y="5595"/>
                </a:moveTo>
                <a:lnTo>
                  <a:pt x="3136417" y="7467"/>
                </a:lnTo>
                <a:lnTo>
                  <a:pt x="3136516" y="16873"/>
                </a:lnTo>
                <a:lnTo>
                  <a:pt x="3137915" y="18287"/>
                </a:lnTo>
                <a:lnTo>
                  <a:pt x="3137915" y="12065"/>
                </a:lnTo>
                <a:lnTo>
                  <a:pt x="3139439" y="10668"/>
                </a:lnTo>
                <a:lnTo>
                  <a:pt x="3140902" y="9651"/>
                </a:lnTo>
                <a:lnTo>
                  <a:pt x="3140963" y="7467"/>
                </a:lnTo>
                <a:lnTo>
                  <a:pt x="3138289" y="5595"/>
                </a:lnTo>
                <a:close/>
              </a:path>
              <a:path w="3156584" h="83820">
                <a:moveTo>
                  <a:pt x="3139439" y="10668"/>
                </a:moveTo>
                <a:lnTo>
                  <a:pt x="3137915" y="12065"/>
                </a:lnTo>
                <a:lnTo>
                  <a:pt x="3137915" y="18287"/>
                </a:lnTo>
                <a:lnTo>
                  <a:pt x="3139330" y="16873"/>
                </a:lnTo>
                <a:lnTo>
                  <a:pt x="3139439" y="10668"/>
                </a:lnTo>
                <a:close/>
              </a:path>
              <a:path w="3156584" h="83820">
                <a:moveTo>
                  <a:pt x="1882139" y="16637"/>
                </a:moveTo>
                <a:lnTo>
                  <a:pt x="1877567" y="16637"/>
                </a:lnTo>
                <a:lnTo>
                  <a:pt x="1877331" y="16873"/>
                </a:lnTo>
                <a:lnTo>
                  <a:pt x="1882139" y="16637"/>
                </a:lnTo>
                <a:close/>
              </a:path>
              <a:path w="3156584" h="83820">
                <a:moveTo>
                  <a:pt x="3140963" y="10160"/>
                </a:moveTo>
                <a:lnTo>
                  <a:pt x="3139439" y="10668"/>
                </a:lnTo>
                <a:lnTo>
                  <a:pt x="3139439" y="16763"/>
                </a:lnTo>
                <a:lnTo>
                  <a:pt x="3140873" y="15330"/>
                </a:lnTo>
                <a:lnTo>
                  <a:pt x="3140963" y="10160"/>
                </a:lnTo>
                <a:close/>
              </a:path>
              <a:path w="3156584" h="83820">
                <a:moveTo>
                  <a:pt x="3136391" y="4445"/>
                </a:moveTo>
                <a:lnTo>
                  <a:pt x="3134105" y="6731"/>
                </a:lnTo>
                <a:lnTo>
                  <a:pt x="3134867" y="7493"/>
                </a:lnTo>
                <a:lnTo>
                  <a:pt x="3134988" y="15330"/>
                </a:lnTo>
                <a:lnTo>
                  <a:pt x="3136391" y="16748"/>
                </a:lnTo>
                <a:lnTo>
                  <a:pt x="3136391" y="4445"/>
                </a:lnTo>
                <a:close/>
              </a:path>
              <a:path w="3156584" h="83820">
                <a:moveTo>
                  <a:pt x="1915667" y="15112"/>
                </a:moveTo>
                <a:lnTo>
                  <a:pt x="1911095" y="15112"/>
                </a:lnTo>
                <a:lnTo>
                  <a:pt x="1910884" y="15330"/>
                </a:lnTo>
                <a:lnTo>
                  <a:pt x="1915667" y="15112"/>
                </a:lnTo>
                <a:close/>
              </a:path>
              <a:path w="3156584" h="83820">
                <a:moveTo>
                  <a:pt x="3142487" y="9651"/>
                </a:moveTo>
                <a:lnTo>
                  <a:pt x="3140963" y="10160"/>
                </a:lnTo>
                <a:lnTo>
                  <a:pt x="3140963" y="15239"/>
                </a:lnTo>
                <a:lnTo>
                  <a:pt x="3142397" y="13806"/>
                </a:lnTo>
                <a:lnTo>
                  <a:pt x="3142487" y="9651"/>
                </a:lnTo>
                <a:close/>
              </a:path>
              <a:path w="3156584" h="83820">
                <a:moveTo>
                  <a:pt x="3134105" y="6731"/>
                </a:moveTo>
                <a:lnTo>
                  <a:pt x="3133369" y="7467"/>
                </a:lnTo>
                <a:lnTo>
                  <a:pt x="3133391" y="13716"/>
                </a:lnTo>
                <a:lnTo>
                  <a:pt x="3134867" y="15208"/>
                </a:lnTo>
                <a:lnTo>
                  <a:pt x="3134842" y="7467"/>
                </a:lnTo>
                <a:lnTo>
                  <a:pt x="3134105" y="6731"/>
                </a:lnTo>
                <a:close/>
              </a:path>
              <a:path w="3156584" h="83820">
                <a:moveTo>
                  <a:pt x="2868124" y="10668"/>
                </a:moveTo>
                <a:lnTo>
                  <a:pt x="2860547" y="10668"/>
                </a:lnTo>
                <a:lnTo>
                  <a:pt x="2865119" y="15112"/>
                </a:lnTo>
                <a:lnTo>
                  <a:pt x="2865119" y="13588"/>
                </a:lnTo>
                <a:lnTo>
                  <a:pt x="2868124" y="10668"/>
                </a:lnTo>
                <a:close/>
              </a:path>
              <a:path w="3156584" h="83820">
                <a:moveTo>
                  <a:pt x="1982723" y="13588"/>
                </a:moveTo>
                <a:lnTo>
                  <a:pt x="1978151" y="13588"/>
                </a:lnTo>
                <a:lnTo>
                  <a:pt x="1977940" y="13806"/>
                </a:lnTo>
                <a:lnTo>
                  <a:pt x="1982723" y="13588"/>
                </a:lnTo>
                <a:close/>
              </a:path>
              <a:path w="3156584" h="83820">
                <a:moveTo>
                  <a:pt x="3143569" y="9291"/>
                </a:moveTo>
                <a:lnTo>
                  <a:pt x="3142614" y="9609"/>
                </a:lnTo>
                <a:lnTo>
                  <a:pt x="3142487" y="13716"/>
                </a:lnTo>
                <a:lnTo>
                  <a:pt x="3144011" y="12192"/>
                </a:lnTo>
                <a:lnTo>
                  <a:pt x="3143904" y="9525"/>
                </a:lnTo>
                <a:lnTo>
                  <a:pt x="3143569" y="9291"/>
                </a:lnTo>
                <a:close/>
              </a:path>
              <a:path w="3156584" h="83820">
                <a:moveTo>
                  <a:pt x="3132581" y="5206"/>
                </a:moveTo>
                <a:lnTo>
                  <a:pt x="3131819" y="5968"/>
                </a:lnTo>
                <a:lnTo>
                  <a:pt x="3131882" y="12192"/>
                </a:lnTo>
                <a:lnTo>
                  <a:pt x="3133343" y="13668"/>
                </a:lnTo>
                <a:lnTo>
                  <a:pt x="3133369" y="7467"/>
                </a:lnTo>
                <a:lnTo>
                  <a:pt x="3134105" y="6731"/>
                </a:lnTo>
                <a:lnTo>
                  <a:pt x="3132581" y="5206"/>
                </a:lnTo>
                <a:close/>
              </a:path>
              <a:path w="3156584" h="83820">
                <a:moveTo>
                  <a:pt x="2107691" y="12065"/>
                </a:moveTo>
                <a:lnTo>
                  <a:pt x="2101595" y="12065"/>
                </a:lnTo>
                <a:lnTo>
                  <a:pt x="2101127" y="12377"/>
                </a:lnTo>
                <a:lnTo>
                  <a:pt x="2107691" y="12065"/>
                </a:lnTo>
                <a:close/>
              </a:path>
              <a:path w="3156584" h="83820">
                <a:moveTo>
                  <a:pt x="3144011" y="9601"/>
                </a:moveTo>
                <a:lnTo>
                  <a:pt x="3144011" y="12192"/>
                </a:lnTo>
                <a:lnTo>
                  <a:pt x="3145303" y="10900"/>
                </a:lnTo>
                <a:lnTo>
                  <a:pt x="3145422" y="10588"/>
                </a:lnTo>
                <a:lnTo>
                  <a:pt x="3144011" y="9601"/>
                </a:lnTo>
                <a:close/>
              </a:path>
              <a:path w="3156584" h="83820">
                <a:moveTo>
                  <a:pt x="3131819" y="5968"/>
                </a:moveTo>
                <a:lnTo>
                  <a:pt x="3130321" y="7467"/>
                </a:lnTo>
                <a:lnTo>
                  <a:pt x="3130374" y="10668"/>
                </a:lnTo>
                <a:lnTo>
                  <a:pt x="3131819" y="12128"/>
                </a:lnTo>
                <a:lnTo>
                  <a:pt x="3131819" y="5968"/>
                </a:lnTo>
                <a:close/>
              </a:path>
              <a:path w="3156584" h="83820">
                <a:moveTo>
                  <a:pt x="2933741" y="7493"/>
                </a:moveTo>
                <a:lnTo>
                  <a:pt x="2926079" y="7493"/>
                </a:lnTo>
                <a:lnTo>
                  <a:pt x="2930651" y="12065"/>
                </a:lnTo>
                <a:lnTo>
                  <a:pt x="2930729" y="10588"/>
                </a:lnTo>
                <a:lnTo>
                  <a:pt x="2933741" y="7493"/>
                </a:lnTo>
                <a:close/>
              </a:path>
              <a:path w="3156584" h="83820">
                <a:moveTo>
                  <a:pt x="3144011" y="4445"/>
                </a:moveTo>
                <a:lnTo>
                  <a:pt x="3144084" y="9651"/>
                </a:lnTo>
                <a:lnTo>
                  <a:pt x="3145535" y="10668"/>
                </a:lnTo>
                <a:lnTo>
                  <a:pt x="3147059" y="12065"/>
                </a:lnTo>
                <a:lnTo>
                  <a:pt x="3147034" y="7467"/>
                </a:lnTo>
                <a:lnTo>
                  <a:pt x="3144011" y="4445"/>
                </a:lnTo>
                <a:close/>
              </a:path>
              <a:path w="3156584" h="83820">
                <a:moveTo>
                  <a:pt x="2805683" y="10668"/>
                </a:moveTo>
                <a:lnTo>
                  <a:pt x="2799587" y="10668"/>
                </a:lnTo>
                <a:lnTo>
                  <a:pt x="2799229" y="11016"/>
                </a:lnTo>
                <a:lnTo>
                  <a:pt x="2805683" y="10668"/>
                </a:lnTo>
                <a:close/>
              </a:path>
              <a:path w="3156584" h="83820">
                <a:moveTo>
                  <a:pt x="2679191" y="10668"/>
                </a:moveTo>
                <a:lnTo>
                  <a:pt x="2673095" y="10668"/>
                </a:lnTo>
                <a:lnTo>
                  <a:pt x="2679412" y="10989"/>
                </a:lnTo>
                <a:lnTo>
                  <a:pt x="2679191" y="10668"/>
                </a:lnTo>
                <a:close/>
              </a:path>
              <a:path w="3156584" h="83820">
                <a:moveTo>
                  <a:pt x="2468879" y="10668"/>
                </a:moveTo>
                <a:lnTo>
                  <a:pt x="2462783" y="10668"/>
                </a:lnTo>
                <a:lnTo>
                  <a:pt x="2462497" y="10946"/>
                </a:lnTo>
                <a:lnTo>
                  <a:pt x="2468879" y="10668"/>
                </a:lnTo>
                <a:close/>
              </a:path>
              <a:path w="3156584" h="83820">
                <a:moveTo>
                  <a:pt x="2136647" y="10668"/>
                </a:moveTo>
                <a:lnTo>
                  <a:pt x="2132075" y="10668"/>
                </a:lnTo>
                <a:lnTo>
                  <a:pt x="2131837" y="10900"/>
                </a:lnTo>
                <a:lnTo>
                  <a:pt x="2136647" y="10668"/>
                </a:lnTo>
                <a:close/>
              </a:path>
              <a:path w="3156584" h="83820">
                <a:moveTo>
                  <a:pt x="2322575" y="10668"/>
                </a:moveTo>
                <a:lnTo>
                  <a:pt x="2318003" y="10668"/>
                </a:lnTo>
                <a:lnTo>
                  <a:pt x="2322814" y="10900"/>
                </a:lnTo>
                <a:lnTo>
                  <a:pt x="2322575" y="10668"/>
                </a:lnTo>
                <a:close/>
              </a:path>
              <a:path w="3156584" h="83820">
                <a:moveTo>
                  <a:pt x="3140963" y="9609"/>
                </a:moveTo>
                <a:lnTo>
                  <a:pt x="3139439" y="10668"/>
                </a:lnTo>
                <a:lnTo>
                  <a:pt x="3140963" y="10160"/>
                </a:lnTo>
                <a:lnTo>
                  <a:pt x="3140963" y="9609"/>
                </a:lnTo>
                <a:close/>
              </a:path>
              <a:path w="3156584" h="83820">
                <a:moveTo>
                  <a:pt x="3151631" y="2920"/>
                </a:moveTo>
                <a:lnTo>
                  <a:pt x="3148583" y="2920"/>
                </a:lnTo>
                <a:lnTo>
                  <a:pt x="3154646" y="7467"/>
                </a:lnTo>
                <a:lnTo>
                  <a:pt x="3154740" y="9651"/>
                </a:lnTo>
                <a:lnTo>
                  <a:pt x="3156203" y="10668"/>
                </a:lnTo>
                <a:lnTo>
                  <a:pt x="3156178" y="7467"/>
                </a:lnTo>
                <a:lnTo>
                  <a:pt x="3151631" y="2920"/>
                </a:lnTo>
                <a:close/>
              </a:path>
              <a:path w="3156584" h="83820">
                <a:moveTo>
                  <a:pt x="3131057" y="3682"/>
                </a:moveTo>
                <a:lnTo>
                  <a:pt x="3127247" y="7508"/>
                </a:lnTo>
                <a:lnTo>
                  <a:pt x="3130295" y="10588"/>
                </a:lnTo>
                <a:lnTo>
                  <a:pt x="3130321" y="7467"/>
                </a:lnTo>
                <a:lnTo>
                  <a:pt x="3131819" y="5968"/>
                </a:lnTo>
                <a:lnTo>
                  <a:pt x="3130295" y="5968"/>
                </a:lnTo>
                <a:lnTo>
                  <a:pt x="3131819" y="4445"/>
                </a:lnTo>
                <a:lnTo>
                  <a:pt x="3131057" y="3682"/>
                </a:lnTo>
                <a:close/>
              </a:path>
              <a:path w="3156584" h="83820">
                <a:moveTo>
                  <a:pt x="3142487" y="8551"/>
                </a:moveTo>
                <a:lnTo>
                  <a:pt x="3141084" y="9525"/>
                </a:lnTo>
                <a:lnTo>
                  <a:pt x="3140963" y="10160"/>
                </a:lnTo>
                <a:lnTo>
                  <a:pt x="3142487" y="9651"/>
                </a:lnTo>
                <a:lnTo>
                  <a:pt x="3142487" y="8551"/>
                </a:lnTo>
                <a:close/>
              </a:path>
              <a:path w="3156584" h="83820">
                <a:moveTo>
                  <a:pt x="3142500" y="8542"/>
                </a:moveTo>
                <a:lnTo>
                  <a:pt x="3142487" y="9651"/>
                </a:lnTo>
                <a:lnTo>
                  <a:pt x="3143569" y="9291"/>
                </a:lnTo>
                <a:lnTo>
                  <a:pt x="3142500" y="8542"/>
                </a:lnTo>
                <a:close/>
              </a:path>
              <a:path w="3156584" h="83820">
                <a:moveTo>
                  <a:pt x="2974847" y="4445"/>
                </a:moveTo>
                <a:lnTo>
                  <a:pt x="2967227" y="4445"/>
                </a:lnTo>
                <a:lnTo>
                  <a:pt x="2971037" y="9630"/>
                </a:lnTo>
                <a:lnTo>
                  <a:pt x="2974847" y="4445"/>
                </a:lnTo>
                <a:close/>
              </a:path>
              <a:path w="3156584" h="83820">
                <a:moveTo>
                  <a:pt x="3140963" y="7467"/>
                </a:moveTo>
                <a:lnTo>
                  <a:pt x="3140963" y="9609"/>
                </a:lnTo>
                <a:lnTo>
                  <a:pt x="3142426" y="8593"/>
                </a:lnTo>
                <a:lnTo>
                  <a:pt x="3140963" y="7467"/>
                </a:lnTo>
                <a:close/>
              </a:path>
              <a:path w="3156584" h="83820">
                <a:moveTo>
                  <a:pt x="3148583" y="2920"/>
                </a:moveTo>
                <a:lnTo>
                  <a:pt x="3148612" y="5228"/>
                </a:lnTo>
                <a:lnTo>
                  <a:pt x="3151654" y="7508"/>
                </a:lnTo>
                <a:lnTo>
                  <a:pt x="3154679" y="9609"/>
                </a:lnTo>
                <a:lnTo>
                  <a:pt x="3154646" y="7467"/>
                </a:lnTo>
                <a:lnTo>
                  <a:pt x="3148583" y="2920"/>
                </a:lnTo>
                <a:close/>
              </a:path>
              <a:path w="3156584" h="83820">
                <a:moveTo>
                  <a:pt x="3144011" y="9143"/>
                </a:moveTo>
                <a:lnTo>
                  <a:pt x="3143569" y="9291"/>
                </a:lnTo>
                <a:lnTo>
                  <a:pt x="3144011" y="9601"/>
                </a:lnTo>
                <a:lnTo>
                  <a:pt x="3144011" y="9143"/>
                </a:lnTo>
                <a:close/>
              </a:path>
              <a:path w="3156584" h="83820">
                <a:moveTo>
                  <a:pt x="2874263" y="9143"/>
                </a:moveTo>
                <a:lnTo>
                  <a:pt x="2869691" y="9143"/>
                </a:lnTo>
                <a:lnTo>
                  <a:pt x="2869299" y="9525"/>
                </a:lnTo>
                <a:lnTo>
                  <a:pt x="2874263" y="9143"/>
                </a:lnTo>
                <a:close/>
              </a:path>
              <a:path w="3156584" h="83820">
                <a:moveTo>
                  <a:pt x="2991611" y="4445"/>
                </a:moveTo>
                <a:lnTo>
                  <a:pt x="2985515" y="4445"/>
                </a:lnTo>
                <a:lnTo>
                  <a:pt x="2989173" y="9423"/>
                </a:lnTo>
                <a:lnTo>
                  <a:pt x="2991611" y="4445"/>
                </a:lnTo>
                <a:close/>
              </a:path>
              <a:path w="3156584" h="83820">
                <a:moveTo>
                  <a:pt x="3144011" y="7493"/>
                </a:moveTo>
                <a:lnTo>
                  <a:pt x="3142512" y="8534"/>
                </a:lnTo>
                <a:lnTo>
                  <a:pt x="3143569" y="9291"/>
                </a:lnTo>
                <a:lnTo>
                  <a:pt x="3144011" y="9143"/>
                </a:lnTo>
                <a:lnTo>
                  <a:pt x="3144011" y="7493"/>
                </a:lnTo>
                <a:close/>
              </a:path>
              <a:path w="3156584" h="83820">
                <a:moveTo>
                  <a:pt x="3113640" y="4445"/>
                </a:moveTo>
                <a:lnTo>
                  <a:pt x="3108959" y="4445"/>
                </a:lnTo>
                <a:lnTo>
                  <a:pt x="3113531" y="9143"/>
                </a:lnTo>
                <a:lnTo>
                  <a:pt x="3113557" y="7467"/>
                </a:lnTo>
                <a:lnTo>
                  <a:pt x="3113836" y="7188"/>
                </a:lnTo>
                <a:lnTo>
                  <a:pt x="3113640" y="4445"/>
                </a:lnTo>
                <a:close/>
              </a:path>
              <a:path w="3156584" h="83820">
                <a:moveTo>
                  <a:pt x="3009899" y="4445"/>
                </a:moveTo>
                <a:lnTo>
                  <a:pt x="3003803" y="4445"/>
                </a:lnTo>
                <a:lnTo>
                  <a:pt x="3006851" y="8593"/>
                </a:lnTo>
                <a:lnTo>
                  <a:pt x="3009899" y="4445"/>
                </a:lnTo>
                <a:close/>
              </a:path>
              <a:path w="3156584" h="83820">
                <a:moveTo>
                  <a:pt x="3028187" y="4445"/>
                </a:moveTo>
                <a:lnTo>
                  <a:pt x="3022091" y="4445"/>
                </a:lnTo>
                <a:lnTo>
                  <a:pt x="3025139" y="8593"/>
                </a:lnTo>
                <a:lnTo>
                  <a:pt x="3028187" y="4445"/>
                </a:lnTo>
                <a:close/>
              </a:path>
              <a:path w="3156584" h="83820">
                <a:moveTo>
                  <a:pt x="3142487" y="2920"/>
                </a:moveTo>
                <a:lnTo>
                  <a:pt x="3140963" y="2920"/>
                </a:lnTo>
                <a:lnTo>
                  <a:pt x="3140963" y="5968"/>
                </a:lnTo>
                <a:lnTo>
                  <a:pt x="3142462" y="7467"/>
                </a:lnTo>
                <a:lnTo>
                  <a:pt x="3142500" y="8542"/>
                </a:lnTo>
                <a:lnTo>
                  <a:pt x="3143989" y="7508"/>
                </a:lnTo>
                <a:lnTo>
                  <a:pt x="3143907" y="4340"/>
                </a:lnTo>
                <a:lnTo>
                  <a:pt x="3142487" y="2920"/>
                </a:lnTo>
                <a:close/>
              </a:path>
              <a:path w="3156584" h="83820">
                <a:moveTo>
                  <a:pt x="3140963" y="5968"/>
                </a:moveTo>
                <a:lnTo>
                  <a:pt x="3141022" y="7508"/>
                </a:lnTo>
                <a:lnTo>
                  <a:pt x="3142487" y="8534"/>
                </a:lnTo>
                <a:lnTo>
                  <a:pt x="3142462" y="7467"/>
                </a:lnTo>
                <a:lnTo>
                  <a:pt x="3140963" y="5968"/>
                </a:lnTo>
                <a:close/>
              </a:path>
              <a:path w="3156584" h="83820">
                <a:moveTo>
                  <a:pt x="2898647" y="7493"/>
                </a:moveTo>
                <a:lnTo>
                  <a:pt x="2892551" y="7493"/>
                </a:lnTo>
                <a:lnTo>
                  <a:pt x="2892225" y="7927"/>
                </a:lnTo>
                <a:lnTo>
                  <a:pt x="2898647" y="7493"/>
                </a:lnTo>
                <a:close/>
              </a:path>
              <a:path w="3156584" h="83820">
                <a:moveTo>
                  <a:pt x="3126145" y="5418"/>
                </a:moveTo>
                <a:lnTo>
                  <a:pt x="3125723" y="5968"/>
                </a:lnTo>
                <a:lnTo>
                  <a:pt x="3127247" y="7508"/>
                </a:lnTo>
                <a:lnTo>
                  <a:pt x="3128771" y="5968"/>
                </a:lnTo>
                <a:lnTo>
                  <a:pt x="3127247" y="5968"/>
                </a:lnTo>
                <a:lnTo>
                  <a:pt x="3126145" y="5418"/>
                </a:lnTo>
                <a:close/>
              </a:path>
              <a:path w="3156584" h="83820">
                <a:moveTo>
                  <a:pt x="3107435" y="4445"/>
                </a:moveTo>
                <a:lnTo>
                  <a:pt x="3104387" y="4445"/>
                </a:lnTo>
                <a:lnTo>
                  <a:pt x="3104387" y="7493"/>
                </a:lnTo>
                <a:lnTo>
                  <a:pt x="3107435" y="4445"/>
                </a:lnTo>
                <a:close/>
              </a:path>
              <a:path w="3156584" h="83820">
                <a:moveTo>
                  <a:pt x="3124199" y="4445"/>
                </a:moveTo>
                <a:lnTo>
                  <a:pt x="3122675" y="5968"/>
                </a:lnTo>
                <a:lnTo>
                  <a:pt x="3124199" y="7493"/>
                </a:lnTo>
                <a:lnTo>
                  <a:pt x="3124199" y="4445"/>
                </a:lnTo>
                <a:close/>
              </a:path>
              <a:path w="3156584" h="83820">
                <a:moveTo>
                  <a:pt x="3136496" y="4340"/>
                </a:moveTo>
                <a:lnTo>
                  <a:pt x="3136391" y="7493"/>
                </a:lnTo>
                <a:lnTo>
                  <a:pt x="3138289" y="5595"/>
                </a:lnTo>
                <a:lnTo>
                  <a:pt x="3136496" y="4340"/>
                </a:lnTo>
                <a:close/>
              </a:path>
              <a:path w="3156584" h="83820">
                <a:moveTo>
                  <a:pt x="3139439" y="4445"/>
                </a:moveTo>
                <a:lnTo>
                  <a:pt x="3138289" y="5595"/>
                </a:lnTo>
                <a:lnTo>
                  <a:pt x="3140963" y="7467"/>
                </a:lnTo>
                <a:lnTo>
                  <a:pt x="3140963" y="5968"/>
                </a:lnTo>
                <a:lnTo>
                  <a:pt x="3139439" y="4445"/>
                </a:lnTo>
                <a:close/>
              </a:path>
              <a:path w="3156584" h="83820">
                <a:moveTo>
                  <a:pt x="3115055" y="2920"/>
                </a:moveTo>
                <a:lnTo>
                  <a:pt x="3113531" y="2920"/>
                </a:lnTo>
                <a:lnTo>
                  <a:pt x="3113836" y="7188"/>
                </a:lnTo>
                <a:lnTo>
                  <a:pt x="3115055" y="5968"/>
                </a:lnTo>
                <a:lnTo>
                  <a:pt x="3115055" y="2920"/>
                </a:lnTo>
                <a:close/>
              </a:path>
              <a:path w="3156584" h="83820">
                <a:moveTo>
                  <a:pt x="3084575" y="4445"/>
                </a:moveTo>
                <a:lnTo>
                  <a:pt x="3080003" y="4445"/>
                </a:lnTo>
                <a:lnTo>
                  <a:pt x="3082289" y="6794"/>
                </a:lnTo>
                <a:lnTo>
                  <a:pt x="3084575" y="4445"/>
                </a:lnTo>
                <a:close/>
              </a:path>
              <a:path w="3156584" h="83820">
                <a:moveTo>
                  <a:pt x="3134703" y="3085"/>
                </a:moveTo>
                <a:lnTo>
                  <a:pt x="3132581" y="5206"/>
                </a:lnTo>
                <a:lnTo>
                  <a:pt x="3134105" y="6731"/>
                </a:lnTo>
                <a:lnTo>
                  <a:pt x="3136391" y="4445"/>
                </a:lnTo>
                <a:lnTo>
                  <a:pt x="3136391" y="4267"/>
                </a:lnTo>
                <a:lnTo>
                  <a:pt x="3134703" y="3085"/>
                </a:lnTo>
                <a:close/>
              </a:path>
              <a:path w="3156584" h="83820">
                <a:moveTo>
                  <a:pt x="3041903" y="4445"/>
                </a:moveTo>
                <a:lnTo>
                  <a:pt x="3038855" y="4445"/>
                </a:lnTo>
                <a:lnTo>
                  <a:pt x="3040379" y="6519"/>
                </a:lnTo>
                <a:lnTo>
                  <a:pt x="3041903" y="4445"/>
                </a:lnTo>
                <a:close/>
              </a:path>
              <a:path w="3156584" h="83820">
                <a:moveTo>
                  <a:pt x="2939795" y="5968"/>
                </a:moveTo>
                <a:lnTo>
                  <a:pt x="2935223" y="5968"/>
                </a:lnTo>
                <a:lnTo>
                  <a:pt x="2934854" y="6349"/>
                </a:lnTo>
                <a:lnTo>
                  <a:pt x="2939795" y="5968"/>
                </a:lnTo>
                <a:close/>
              </a:path>
              <a:path w="3156584" h="83820">
                <a:moveTo>
                  <a:pt x="3069335" y="4445"/>
                </a:moveTo>
                <a:lnTo>
                  <a:pt x="3066287" y="4445"/>
                </a:lnTo>
                <a:lnTo>
                  <a:pt x="3067599" y="6229"/>
                </a:lnTo>
                <a:lnTo>
                  <a:pt x="3069335" y="4445"/>
                </a:lnTo>
                <a:close/>
              </a:path>
              <a:path w="3156584" h="83820">
                <a:moveTo>
                  <a:pt x="3118103" y="2920"/>
                </a:moveTo>
                <a:lnTo>
                  <a:pt x="3115055" y="2920"/>
                </a:lnTo>
                <a:lnTo>
                  <a:pt x="3115055" y="5968"/>
                </a:lnTo>
                <a:lnTo>
                  <a:pt x="3118103" y="2920"/>
                </a:lnTo>
                <a:close/>
              </a:path>
              <a:path w="3156584" h="83820">
                <a:moveTo>
                  <a:pt x="3124199" y="2920"/>
                </a:moveTo>
                <a:lnTo>
                  <a:pt x="3119627" y="2920"/>
                </a:lnTo>
                <a:lnTo>
                  <a:pt x="3122675" y="5968"/>
                </a:lnTo>
                <a:lnTo>
                  <a:pt x="3124199" y="4445"/>
                </a:lnTo>
                <a:lnTo>
                  <a:pt x="3124199" y="2920"/>
                </a:lnTo>
                <a:close/>
              </a:path>
              <a:path w="3156584" h="83820">
                <a:moveTo>
                  <a:pt x="3130295" y="0"/>
                </a:moveTo>
                <a:lnTo>
                  <a:pt x="3126145" y="5418"/>
                </a:lnTo>
                <a:lnTo>
                  <a:pt x="3127247" y="5968"/>
                </a:lnTo>
                <a:lnTo>
                  <a:pt x="3128771" y="5968"/>
                </a:lnTo>
                <a:lnTo>
                  <a:pt x="3131057" y="3682"/>
                </a:lnTo>
                <a:lnTo>
                  <a:pt x="3130295" y="2920"/>
                </a:lnTo>
                <a:lnTo>
                  <a:pt x="3131819" y="2920"/>
                </a:lnTo>
                <a:lnTo>
                  <a:pt x="3131819" y="1524"/>
                </a:lnTo>
                <a:lnTo>
                  <a:pt x="3130295" y="0"/>
                </a:lnTo>
                <a:close/>
              </a:path>
              <a:path w="3156584" h="83820">
                <a:moveTo>
                  <a:pt x="3131819" y="4445"/>
                </a:moveTo>
                <a:lnTo>
                  <a:pt x="3130295" y="5968"/>
                </a:lnTo>
                <a:lnTo>
                  <a:pt x="3131819" y="5968"/>
                </a:lnTo>
                <a:lnTo>
                  <a:pt x="3131819" y="4445"/>
                </a:lnTo>
                <a:close/>
              </a:path>
              <a:path w="3156584" h="83820">
                <a:moveTo>
                  <a:pt x="3131819" y="4445"/>
                </a:moveTo>
                <a:lnTo>
                  <a:pt x="3131819" y="5968"/>
                </a:lnTo>
                <a:lnTo>
                  <a:pt x="3132581" y="5206"/>
                </a:lnTo>
                <a:lnTo>
                  <a:pt x="3131819" y="4445"/>
                </a:lnTo>
                <a:close/>
              </a:path>
              <a:path w="3156584" h="83820">
                <a:moveTo>
                  <a:pt x="3140963" y="2920"/>
                </a:moveTo>
                <a:lnTo>
                  <a:pt x="3139439" y="4445"/>
                </a:lnTo>
                <a:lnTo>
                  <a:pt x="3140963" y="5968"/>
                </a:lnTo>
                <a:lnTo>
                  <a:pt x="3140963" y="2920"/>
                </a:lnTo>
                <a:close/>
              </a:path>
              <a:path w="3156584" h="83820">
                <a:moveTo>
                  <a:pt x="3137915" y="2920"/>
                </a:moveTo>
                <a:lnTo>
                  <a:pt x="3136496" y="4340"/>
                </a:lnTo>
                <a:lnTo>
                  <a:pt x="3138289" y="5595"/>
                </a:lnTo>
                <a:lnTo>
                  <a:pt x="3139439" y="4445"/>
                </a:lnTo>
                <a:lnTo>
                  <a:pt x="3137915" y="2920"/>
                </a:lnTo>
                <a:close/>
              </a:path>
              <a:path w="3156584" h="83820">
                <a:moveTo>
                  <a:pt x="3128058" y="2920"/>
                </a:moveTo>
                <a:lnTo>
                  <a:pt x="3125723" y="2920"/>
                </a:lnTo>
                <a:lnTo>
                  <a:pt x="3124199" y="4445"/>
                </a:lnTo>
                <a:lnTo>
                  <a:pt x="3126145" y="5418"/>
                </a:lnTo>
                <a:lnTo>
                  <a:pt x="3128058" y="2920"/>
                </a:lnTo>
                <a:close/>
              </a:path>
              <a:path w="3156584" h="83820">
                <a:moveTo>
                  <a:pt x="3098291" y="4445"/>
                </a:moveTo>
                <a:lnTo>
                  <a:pt x="3096767" y="4445"/>
                </a:lnTo>
                <a:lnTo>
                  <a:pt x="3097529" y="5228"/>
                </a:lnTo>
                <a:lnTo>
                  <a:pt x="3098291" y="4445"/>
                </a:lnTo>
                <a:close/>
              </a:path>
              <a:path w="3156584" h="83820">
                <a:moveTo>
                  <a:pt x="3130295" y="0"/>
                </a:moveTo>
                <a:lnTo>
                  <a:pt x="3131819" y="1524"/>
                </a:lnTo>
                <a:lnTo>
                  <a:pt x="3131819" y="4445"/>
                </a:lnTo>
                <a:lnTo>
                  <a:pt x="3132581" y="5206"/>
                </a:lnTo>
                <a:lnTo>
                  <a:pt x="3134703" y="3085"/>
                </a:lnTo>
                <a:lnTo>
                  <a:pt x="3130295" y="0"/>
                </a:lnTo>
                <a:close/>
              </a:path>
              <a:path w="3156584" h="83820">
                <a:moveTo>
                  <a:pt x="3148583" y="2920"/>
                </a:moveTo>
                <a:lnTo>
                  <a:pt x="3145535" y="2920"/>
                </a:lnTo>
                <a:lnTo>
                  <a:pt x="3148583" y="5206"/>
                </a:lnTo>
                <a:lnTo>
                  <a:pt x="3148583" y="2920"/>
                </a:lnTo>
                <a:close/>
              </a:path>
              <a:path w="3156584" h="83820">
                <a:moveTo>
                  <a:pt x="2961131" y="4445"/>
                </a:moveTo>
                <a:lnTo>
                  <a:pt x="2956559" y="4445"/>
                </a:lnTo>
                <a:lnTo>
                  <a:pt x="2956306" y="4789"/>
                </a:lnTo>
                <a:lnTo>
                  <a:pt x="2961131" y="4445"/>
                </a:lnTo>
                <a:close/>
              </a:path>
              <a:path w="3156584" h="83820">
                <a:moveTo>
                  <a:pt x="3130295" y="0"/>
                </a:moveTo>
                <a:lnTo>
                  <a:pt x="3127247" y="0"/>
                </a:lnTo>
                <a:lnTo>
                  <a:pt x="3124199" y="1524"/>
                </a:lnTo>
                <a:lnTo>
                  <a:pt x="3124199" y="4445"/>
                </a:lnTo>
                <a:lnTo>
                  <a:pt x="3125723" y="2920"/>
                </a:lnTo>
                <a:lnTo>
                  <a:pt x="3128058" y="2920"/>
                </a:lnTo>
                <a:lnTo>
                  <a:pt x="3130295" y="0"/>
                </a:lnTo>
                <a:close/>
              </a:path>
              <a:path w="3156584" h="83820">
                <a:moveTo>
                  <a:pt x="3131819" y="2920"/>
                </a:moveTo>
                <a:lnTo>
                  <a:pt x="3131057" y="3682"/>
                </a:lnTo>
                <a:lnTo>
                  <a:pt x="3131819" y="4445"/>
                </a:lnTo>
                <a:lnTo>
                  <a:pt x="3131819" y="2920"/>
                </a:lnTo>
                <a:close/>
              </a:path>
              <a:path w="3156584" h="83820">
                <a:moveTo>
                  <a:pt x="3140963" y="2920"/>
                </a:moveTo>
                <a:lnTo>
                  <a:pt x="3137915" y="2920"/>
                </a:lnTo>
                <a:lnTo>
                  <a:pt x="3139439" y="4445"/>
                </a:lnTo>
                <a:lnTo>
                  <a:pt x="3140963" y="2920"/>
                </a:lnTo>
                <a:close/>
              </a:path>
              <a:path w="3156584" h="83820">
                <a:moveTo>
                  <a:pt x="3144011" y="2920"/>
                </a:moveTo>
                <a:lnTo>
                  <a:pt x="3142487" y="2920"/>
                </a:lnTo>
                <a:lnTo>
                  <a:pt x="3144011" y="4445"/>
                </a:lnTo>
                <a:lnTo>
                  <a:pt x="3144011" y="2920"/>
                </a:lnTo>
                <a:close/>
              </a:path>
              <a:path w="3156584" h="83820">
                <a:moveTo>
                  <a:pt x="3137915" y="2920"/>
                </a:moveTo>
                <a:lnTo>
                  <a:pt x="3136391" y="2920"/>
                </a:lnTo>
                <a:lnTo>
                  <a:pt x="3136496" y="4340"/>
                </a:lnTo>
                <a:lnTo>
                  <a:pt x="3137915" y="2920"/>
                </a:lnTo>
                <a:close/>
              </a:path>
              <a:path w="3156584" h="83820">
                <a:moveTo>
                  <a:pt x="3136391" y="2920"/>
                </a:moveTo>
                <a:lnTo>
                  <a:pt x="3134867" y="2920"/>
                </a:lnTo>
                <a:lnTo>
                  <a:pt x="3134703" y="3085"/>
                </a:lnTo>
                <a:lnTo>
                  <a:pt x="3136391" y="4267"/>
                </a:lnTo>
                <a:lnTo>
                  <a:pt x="3136391" y="2920"/>
                </a:lnTo>
                <a:close/>
              </a:path>
              <a:path w="3156584" h="83820">
                <a:moveTo>
                  <a:pt x="3113531" y="2920"/>
                </a:moveTo>
                <a:lnTo>
                  <a:pt x="3108959" y="2920"/>
                </a:lnTo>
                <a:lnTo>
                  <a:pt x="3108197" y="3682"/>
                </a:lnTo>
                <a:lnTo>
                  <a:pt x="3113531" y="2920"/>
                </a:lnTo>
                <a:close/>
              </a:path>
              <a:path w="3156584" h="83820">
                <a:moveTo>
                  <a:pt x="3131819" y="2920"/>
                </a:moveTo>
                <a:lnTo>
                  <a:pt x="3130295" y="2920"/>
                </a:lnTo>
                <a:lnTo>
                  <a:pt x="3131057" y="3682"/>
                </a:lnTo>
                <a:lnTo>
                  <a:pt x="3131819" y="2920"/>
                </a:lnTo>
                <a:close/>
              </a:path>
              <a:path w="3156584" h="83820">
                <a:moveTo>
                  <a:pt x="3134867" y="2920"/>
                </a:moveTo>
                <a:lnTo>
                  <a:pt x="3134468" y="2920"/>
                </a:lnTo>
                <a:lnTo>
                  <a:pt x="3134703" y="3085"/>
                </a:lnTo>
                <a:lnTo>
                  <a:pt x="3134867" y="2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121127" y="3560334"/>
            <a:ext cx="420892" cy="1713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954844" y="3429002"/>
            <a:ext cx="683110" cy="114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652285" y="4832425"/>
            <a:ext cx="965498" cy="1277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137648" y="4565276"/>
            <a:ext cx="1286883" cy="457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225590" y="4242658"/>
            <a:ext cx="1337907" cy="361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329940" y="5135432"/>
            <a:ext cx="11206" cy="24653"/>
          </a:xfrm>
          <a:custGeom>
            <a:avLst/>
            <a:gdLst/>
            <a:ahLst/>
            <a:cxnLst/>
            <a:rect l="l" t="t" r="r" b="b"/>
            <a:pathLst>
              <a:path w="12700" h="27939">
                <a:moveTo>
                  <a:pt x="0" y="19812"/>
                </a:moveTo>
                <a:lnTo>
                  <a:pt x="1524" y="21336"/>
                </a:lnTo>
                <a:lnTo>
                  <a:pt x="762" y="22098"/>
                </a:lnTo>
                <a:lnTo>
                  <a:pt x="1524" y="22860"/>
                </a:lnTo>
                <a:lnTo>
                  <a:pt x="0" y="22860"/>
                </a:lnTo>
                <a:lnTo>
                  <a:pt x="0" y="25907"/>
                </a:lnTo>
                <a:lnTo>
                  <a:pt x="1524" y="27431"/>
                </a:lnTo>
                <a:lnTo>
                  <a:pt x="3048" y="27431"/>
                </a:lnTo>
                <a:lnTo>
                  <a:pt x="4571" y="25907"/>
                </a:lnTo>
                <a:lnTo>
                  <a:pt x="4571" y="22860"/>
                </a:lnTo>
                <a:lnTo>
                  <a:pt x="1524" y="22860"/>
                </a:lnTo>
                <a:lnTo>
                  <a:pt x="762" y="22098"/>
                </a:lnTo>
                <a:lnTo>
                  <a:pt x="3809" y="22098"/>
                </a:lnTo>
                <a:lnTo>
                  <a:pt x="3048" y="21336"/>
                </a:lnTo>
                <a:lnTo>
                  <a:pt x="4571" y="21336"/>
                </a:lnTo>
                <a:lnTo>
                  <a:pt x="0" y="19812"/>
                </a:lnTo>
                <a:close/>
              </a:path>
              <a:path w="12700" h="27939">
                <a:moveTo>
                  <a:pt x="0" y="21336"/>
                </a:moveTo>
                <a:lnTo>
                  <a:pt x="0" y="22860"/>
                </a:lnTo>
                <a:lnTo>
                  <a:pt x="762" y="22098"/>
                </a:lnTo>
                <a:lnTo>
                  <a:pt x="0" y="21336"/>
                </a:lnTo>
                <a:close/>
              </a:path>
              <a:path w="12700" h="27939">
                <a:moveTo>
                  <a:pt x="4571" y="21336"/>
                </a:moveTo>
                <a:lnTo>
                  <a:pt x="3048" y="21336"/>
                </a:lnTo>
                <a:lnTo>
                  <a:pt x="4571" y="22860"/>
                </a:lnTo>
                <a:lnTo>
                  <a:pt x="4571" y="21336"/>
                </a:lnTo>
                <a:close/>
              </a:path>
              <a:path w="12700" h="27939">
                <a:moveTo>
                  <a:pt x="0" y="19812"/>
                </a:moveTo>
                <a:lnTo>
                  <a:pt x="0" y="21336"/>
                </a:lnTo>
                <a:lnTo>
                  <a:pt x="762" y="22098"/>
                </a:lnTo>
                <a:lnTo>
                  <a:pt x="1524" y="21336"/>
                </a:lnTo>
                <a:lnTo>
                  <a:pt x="0" y="19812"/>
                </a:lnTo>
                <a:close/>
              </a:path>
              <a:path w="12700" h="27939">
                <a:moveTo>
                  <a:pt x="0" y="16763"/>
                </a:moveTo>
                <a:lnTo>
                  <a:pt x="0" y="19812"/>
                </a:lnTo>
                <a:lnTo>
                  <a:pt x="4571" y="21336"/>
                </a:lnTo>
                <a:lnTo>
                  <a:pt x="4571" y="19050"/>
                </a:lnTo>
                <a:lnTo>
                  <a:pt x="3047" y="18287"/>
                </a:lnTo>
                <a:lnTo>
                  <a:pt x="1524" y="18287"/>
                </a:lnTo>
                <a:lnTo>
                  <a:pt x="0" y="16763"/>
                </a:lnTo>
                <a:close/>
              </a:path>
              <a:path w="12700" h="27939">
                <a:moveTo>
                  <a:pt x="4571" y="19050"/>
                </a:moveTo>
                <a:lnTo>
                  <a:pt x="4571" y="21336"/>
                </a:lnTo>
                <a:lnTo>
                  <a:pt x="6095" y="19812"/>
                </a:lnTo>
                <a:lnTo>
                  <a:pt x="4571" y="19050"/>
                </a:lnTo>
                <a:close/>
              </a:path>
              <a:path w="12700" h="27939">
                <a:moveTo>
                  <a:pt x="6095" y="16763"/>
                </a:moveTo>
                <a:lnTo>
                  <a:pt x="4571" y="18287"/>
                </a:lnTo>
                <a:lnTo>
                  <a:pt x="4571" y="19050"/>
                </a:lnTo>
                <a:lnTo>
                  <a:pt x="6095" y="19812"/>
                </a:lnTo>
                <a:lnTo>
                  <a:pt x="6095" y="16763"/>
                </a:lnTo>
                <a:close/>
              </a:path>
              <a:path w="12700" h="27939">
                <a:moveTo>
                  <a:pt x="1219" y="15544"/>
                </a:moveTo>
                <a:lnTo>
                  <a:pt x="0" y="16763"/>
                </a:lnTo>
                <a:lnTo>
                  <a:pt x="4571" y="19050"/>
                </a:lnTo>
                <a:lnTo>
                  <a:pt x="4571" y="18287"/>
                </a:lnTo>
                <a:lnTo>
                  <a:pt x="6095" y="16763"/>
                </a:lnTo>
                <a:lnTo>
                  <a:pt x="1219" y="15544"/>
                </a:lnTo>
                <a:close/>
              </a:path>
              <a:path w="12700" h="27939">
                <a:moveTo>
                  <a:pt x="0" y="16763"/>
                </a:moveTo>
                <a:lnTo>
                  <a:pt x="1524" y="18287"/>
                </a:lnTo>
                <a:lnTo>
                  <a:pt x="3047" y="18287"/>
                </a:lnTo>
                <a:lnTo>
                  <a:pt x="0" y="16763"/>
                </a:lnTo>
                <a:close/>
              </a:path>
              <a:path w="12700" h="27939">
                <a:moveTo>
                  <a:pt x="0" y="15239"/>
                </a:moveTo>
                <a:lnTo>
                  <a:pt x="0" y="16763"/>
                </a:lnTo>
                <a:lnTo>
                  <a:pt x="1219" y="15544"/>
                </a:lnTo>
                <a:lnTo>
                  <a:pt x="0" y="15239"/>
                </a:lnTo>
                <a:close/>
              </a:path>
              <a:path w="12700" h="27939">
                <a:moveTo>
                  <a:pt x="4571" y="15239"/>
                </a:moveTo>
                <a:lnTo>
                  <a:pt x="1524" y="15239"/>
                </a:lnTo>
                <a:lnTo>
                  <a:pt x="1219" y="15544"/>
                </a:lnTo>
                <a:lnTo>
                  <a:pt x="6095" y="16763"/>
                </a:lnTo>
                <a:lnTo>
                  <a:pt x="4571" y="15239"/>
                </a:lnTo>
                <a:close/>
              </a:path>
              <a:path w="12700" h="27939">
                <a:moveTo>
                  <a:pt x="1814" y="10740"/>
                </a:moveTo>
                <a:lnTo>
                  <a:pt x="1524" y="12192"/>
                </a:lnTo>
                <a:lnTo>
                  <a:pt x="1524" y="13716"/>
                </a:lnTo>
                <a:lnTo>
                  <a:pt x="3048" y="15239"/>
                </a:lnTo>
                <a:lnTo>
                  <a:pt x="4571" y="15239"/>
                </a:lnTo>
                <a:lnTo>
                  <a:pt x="6095" y="16763"/>
                </a:lnTo>
                <a:lnTo>
                  <a:pt x="6095" y="13716"/>
                </a:lnTo>
                <a:lnTo>
                  <a:pt x="4571" y="12192"/>
                </a:lnTo>
                <a:lnTo>
                  <a:pt x="7619" y="12192"/>
                </a:lnTo>
                <a:lnTo>
                  <a:pt x="1814" y="10740"/>
                </a:lnTo>
                <a:close/>
              </a:path>
              <a:path w="12700" h="27939">
                <a:moveTo>
                  <a:pt x="6857" y="14478"/>
                </a:moveTo>
                <a:lnTo>
                  <a:pt x="6095" y="15239"/>
                </a:lnTo>
                <a:lnTo>
                  <a:pt x="6095" y="16763"/>
                </a:lnTo>
                <a:lnTo>
                  <a:pt x="6857" y="14478"/>
                </a:lnTo>
                <a:close/>
              </a:path>
              <a:path w="12700" h="27939">
                <a:moveTo>
                  <a:pt x="1524" y="12192"/>
                </a:moveTo>
                <a:lnTo>
                  <a:pt x="762" y="12954"/>
                </a:lnTo>
                <a:lnTo>
                  <a:pt x="0" y="15239"/>
                </a:lnTo>
                <a:lnTo>
                  <a:pt x="1219" y="15544"/>
                </a:lnTo>
                <a:lnTo>
                  <a:pt x="1524" y="15239"/>
                </a:lnTo>
                <a:lnTo>
                  <a:pt x="3048" y="15239"/>
                </a:lnTo>
                <a:lnTo>
                  <a:pt x="1524" y="13716"/>
                </a:lnTo>
                <a:lnTo>
                  <a:pt x="1524" y="12192"/>
                </a:lnTo>
                <a:close/>
              </a:path>
              <a:path w="12700" h="27939">
                <a:moveTo>
                  <a:pt x="762" y="12954"/>
                </a:moveTo>
                <a:lnTo>
                  <a:pt x="0" y="13716"/>
                </a:lnTo>
                <a:lnTo>
                  <a:pt x="0" y="15239"/>
                </a:lnTo>
                <a:lnTo>
                  <a:pt x="762" y="12954"/>
                </a:lnTo>
                <a:close/>
              </a:path>
              <a:path w="12700" h="27939">
                <a:moveTo>
                  <a:pt x="7619" y="12192"/>
                </a:moveTo>
                <a:lnTo>
                  <a:pt x="4571" y="12192"/>
                </a:lnTo>
                <a:lnTo>
                  <a:pt x="6095" y="13716"/>
                </a:lnTo>
                <a:lnTo>
                  <a:pt x="6095" y="15239"/>
                </a:lnTo>
                <a:lnTo>
                  <a:pt x="6857" y="14478"/>
                </a:lnTo>
                <a:lnTo>
                  <a:pt x="7619" y="12192"/>
                </a:lnTo>
                <a:close/>
              </a:path>
              <a:path w="12700" h="27939">
                <a:moveTo>
                  <a:pt x="7619" y="12192"/>
                </a:moveTo>
                <a:lnTo>
                  <a:pt x="6857" y="14478"/>
                </a:lnTo>
                <a:lnTo>
                  <a:pt x="7619" y="13716"/>
                </a:lnTo>
                <a:lnTo>
                  <a:pt x="7619" y="12192"/>
                </a:lnTo>
                <a:close/>
              </a:path>
              <a:path w="12700" h="27939">
                <a:moveTo>
                  <a:pt x="1524" y="10668"/>
                </a:moveTo>
                <a:lnTo>
                  <a:pt x="762" y="12954"/>
                </a:lnTo>
                <a:lnTo>
                  <a:pt x="1524" y="12192"/>
                </a:lnTo>
                <a:lnTo>
                  <a:pt x="1524" y="10668"/>
                </a:lnTo>
                <a:close/>
              </a:path>
              <a:path w="12700" h="27939">
                <a:moveTo>
                  <a:pt x="1524" y="10668"/>
                </a:moveTo>
                <a:lnTo>
                  <a:pt x="1524" y="12192"/>
                </a:lnTo>
                <a:lnTo>
                  <a:pt x="1814" y="10740"/>
                </a:lnTo>
                <a:lnTo>
                  <a:pt x="1524" y="10668"/>
                </a:lnTo>
                <a:close/>
              </a:path>
              <a:path w="12700" h="27939">
                <a:moveTo>
                  <a:pt x="6095" y="9143"/>
                </a:moveTo>
                <a:lnTo>
                  <a:pt x="3048" y="9143"/>
                </a:lnTo>
                <a:lnTo>
                  <a:pt x="1905" y="10287"/>
                </a:lnTo>
                <a:lnTo>
                  <a:pt x="1814" y="10740"/>
                </a:lnTo>
                <a:lnTo>
                  <a:pt x="7619" y="12192"/>
                </a:lnTo>
                <a:lnTo>
                  <a:pt x="7619" y="10668"/>
                </a:lnTo>
                <a:lnTo>
                  <a:pt x="6095" y="9143"/>
                </a:lnTo>
                <a:close/>
              </a:path>
              <a:path w="12700" h="27939">
                <a:moveTo>
                  <a:pt x="8229" y="9143"/>
                </a:moveTo>
                <a:lnTo>
                  <a:pt x="6095" y="9143"/>
                </a:lnTo>
                <a:lnTo>
                  <a:pt x="7619" y="10668"/>
                </a:lnTo>
                <a:lnTo>
                  <a:pt x="7619" y="12192"/>
                </a:lnTo>
                <a:lnTo>
                  <a:pt x="8229" y="9143"/>
                </a:lnTo>
                <a:close/>
              </a:path>
              <a:path w="12700" h="27939">
                <a:moveTo>
                  <a:pt x="1905" y="10287"/>
                </a:moveTo>
                <a:lnTo>
                  <a:pt x="1524" y="10668"/>
                </a:lnTo>
                <a:lnTo>
                  <a:pt x="1814" y="10740"/>
                </a:lnTo>
                <a:lnTo>
                  <a:pt x="1905" y="10287"/>
                </a:lnTo>
                <a:close/>
              </a:path>
              <a:path w="12700" h="27939">
                <a:moveTo>
                  <a:pt x="3048" y="4572"/>
                </a:moveTo>
                <a:lnTo>
                  <a:pt x="1905" y="10287"/>
                </a:lnTo>
                <a:lnTo>
                  <a:pt x="3048" y="9143"/>
                </a:lnTo>
                <a:lnTo>
                  <a:pt x="8229" y="9143"/>
                </a:lnTo>
                <a:lnTo>
                  <a:pt x="8534" y="7619"/>
                </a:lnTo>
                <a:lnTo>
                  <a:pt x="4571" y="7619"/>
                </a:lnTo>
                <a:lnTo>
                  <a:pt x="3048" y="6095"/>
                </a:lnTo>
                <a:lnTo>
                  <a:pt x="3048" y="4572"/>
                </a:lnTo>
                <a:close/>
              </a:path>
              <a:path w="12700" h="27939">
                <a:moveTo>
                  <a:pt x="4571" y="1524"/>
                </a:moveTo>
                <a:lnTo>
                  <a:pt x="3048" y="3048"/>
                </a:lnTo>
                <a:lnTo>
                  <a:pt x="3048" y="6095"/>
                </a:lnTo>
                <a:lnTo>
                  <a:pt x="4571" y="7619"/>
                </a:lnTo>
                <a:lnTo>
                  <a:pt x="6095" y="7619"/>
                </a:lnTo>
                <a:lnTo>
                  <a:pt x="4571" y="1524"/>
                </a:lnTo>
                <a:close/>
              </a:path>
              <a:path w="12700" h="27939">
                <a:moveTo>
                  <a:pt x="6095" y="1524"/>
                </a:moveTo>
                <a:lnTo>
                  <a:pt x="4571" y="1524"/>
                </a:lnTo>
                <a:lnTo>
                  <a:pt x="6095" y="7619"/>
                </a:lnTo>
                <a:lnTo>
                  <a:pt x="8805" y="6265"/>
                </a:lnTo>
                <a:lnTo>
                  <a:pt x="8839" y="6095"/>
                </a:lnTo>
                <a:lnTo>
                  <a:pt x="7619" y="6095"/>
                </a:lnTo>
                <a:lnTo>
                  <a:pt x="6095" y="4572"/>
                </a:lnTo>
                <a:lnTo>
                  <a:pt x="6095" y="1524"/>
                </a:lnTo>
                <a:close/>
              </a:path>
              <a:path w="12700" h="27939">
                <a:moveTo>
                  <a:pt x="8805" y="6265"/>
                </a:moveTo>
                <a:lnTo>
                  <a:pt x="6095" y="7619"/>
                </a:lnTo>
                <a:lnTo>
                  <a:pt x="7619" y="7619"/>
                </a:lnTo>
                <a:lnTo>
                  <a:pt x="8762" y="6476"/>
                </a:lnTo>
                <a:lnTo>
                  <a:pt x="8805" y="6265"/>
                </a:lnTo>
                <a:close/>
              </a:path>
              <a:path w="12700" h="27939">
                <a:moveTo>
                  <a:pt x="8762" y="6476"/>
                </a:moveTo>
                <a:lnTo>
                  <a:pt x="7619" y="7619"/>
                </a:lnTo>
                <a:lnTo>
                  <a:pt x="8534" y="7619"/>
                </a:lnTo>
                <a:lnTo>
                  <a:pt x="8762" y="6476"/>
                </a:lnTo>
                <a:close/>
              </a:path>
              <a:path w="12700" h="27939">
                <a:moveTo>
                  <a:pt x="9143" y="6095"/>
                </a:moveTo>
                <a:lnTo>
                  <a:pt x="8805" y="6265"/>
                </a:lnTo>
                <a:lnTo>
                  <a:pt x="8762" y="6476"/>
                </a:lnTo>
                <a:lnTo>
                  <a:pt x="9143" y="6095"/>
                </a:lnTo>
                <a:close/>
              </a:path>
              <a:path w="12700" h="27939">
                <a:moveTo>
                  <a:pt x="8953" y="5524"/>
                </a:moveTo>
                <a:lnTo>
                  <a:pt x="8805" y="6265"/>
                </a:lnTo>
                <a:lnTo>
                  <a:pt x="9143" y="6095"/>
                </a:lnTo>
                <a:lnTo>
                  <a:pt x="8953" y="5524"/>
                </a:lnTo>
                <a:close/>
              </a:path>
              <a:path w="12700" h="27939">
                <a:moveTo>
                  <a:pt x="10668" y="0"/>
                </a:moveTo>
                <a:lnTo>
                  <a:pt x="7619" y="0"/>
                </a:lnTo>
                <a:lnTo>
                  <a:pt x="6095" y="1524"/>
                </a:lnTo>
                <a:lnTo>
                  <a:pt x="6095" y="4572"/>
                </a:lnTo>
                <a:lnTo>
                  <a:pt x="7619" y="6095"/>
                </a:lnTo>
                <a:lnTo>
                  <a:pt x="8839" y="6095"/>
                </a:lnTo>
                <a:lnTo>
                  <a:pt x="8953" y="5524"/>
                </a:lnTo>
                <a:lnTo>
                  <a:pt x="7619" y="1524"/>
                </a:lnTo>
                <a:lnTo>
                  <a:pt x="12192" y="1524"/>
                </a:lnTo>
                <a:lnTo>
                  <a:pt x="10668" y="0"/>
                </a:lnTo>
                <a:close/>
              </a:path>
              <a:path w="12700" h="27939">
                <a:moveTo>
                  <a:pt x="9143" y="4572"/>
                </a:moveTo>
                <a:lnTo>
                  <a:pt x="8953" y="5524"/>
                </a:lnTo>
                <a:lnTo>
                  <a:pt x="9143" y="6095"/>
                </a:lnTo>
                <a:lnTo>
                  <a:pt x="9143" y="4572"/>
                </a:lnTo>
                <a:close/>
              </a:path>
              <a:path w="12700" h="27939">
                <a:moveTo>
                  <a:pt x="12192" y="1524"/>
                </a:moveTo>
                <a:lnTo>
                  <a:pt x="7619" y="1524"/>
                </a:lnTo>
                <a:lnTo>
                  <a:pt x="9143" y="3048"/>
                </a:lnTo>
                <a:lnTo>
                  <a:pt x="9143" y="6095"/>
                </a:lnTo>
                <a:lnTo>
                  <a:pt x="10668" y="6095"/>
                </a:lnTo>
                <a:lnTo>
                  <a:pt x="12192" y="4572"/>
                </a:lnTo>
                <a:lnTo>
                  <a:pt x="12192" y="1524"/>
                </a:lnTo>
                <a:close/>
              </a:path>
              <a:path w="12700" h="27939">
                <a:moveTo>
                  <a:pt x="7619" y="1524"/>
                </a:moveTo>
                <a:lnTo>
                  <a:pt x="8953" y="5524"/>
                </a:lnTo>
                <a:lnTo>
                  <a:pt x="9143" y="4572"/>
                </a:lnTo>
                <a:lnTo>
                  <a:pt x="9143" y="3048"/>
                </a:lnTo>
                <a:lnTo>
                  <a:pt x="7619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063311" y="5132741"/>
            <a:ext cx="606416" cy="45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366746" y="3439757"/>
            <a:ext cx="372596" cy="1916206"/>
          </a:xfrm>
          <a:custGeom>
            <a:avLst/>
            <a:gdLst/>
            <a:ahLst/>
            <a:cxnLst/>
            <a:rect l="l" t="t" r="r" b="b"/>
            <a:pathLst>
              <a:path w="422275" h="2171700">
                <a:moveTo>
                  <a:pt x="396239" y="2156690"/>
                </a:moveTo>
                <a:lnTo>
                  <a:pt x="394715" y="2157845"/>
                </a:lnTo>
                <a:lnTo>
                  <a:pt x="394715" y="2159000"/>
                </a:lnTo>
                <a:lnTo>
                  <a:pt x="399287" y="2171700"/>
                </a:lnTo>
                <a:lnTo>
                  <a:pt x="398525" y="2165350"/>
                </a:lnTo>
                <a:lnTo>
                  <a:pt x="396239" y="2159000"/>
                </a:lnTo>
                <a:lnTo>
                  <a:pt x="396239" y="2156690"/>
                </a:lnTo>
                <a:close/>
              </a:path>
              <a:path w="422275" h="2171700">
                <a:moveTo>
                  <a:pt x="398525" y="2165350"/>
                </a:moveTo>
                <a:lnTo>
                  <a:pt x="399287" y="2171700"/>
                </a:lnTo>
                <a:lnTo>
                  <a:pt x="399287" y="2167466"/>
                </a:lnTo>
                <a:lnTo>
                  <a:pt x="398525" y="2165350"/>
                </a:lnTo>
                <a:close/>
              </a:path>
              <a:path w="422275" h="2171700">
                <a:moveTo>
                  <a:pt x="399287" y="2167466"/>
                </a:moveTo>
                <a:lnTo>
                  <a:pt x="399287" y="2171700"/>
                </a:lnTo>
                <a:lnTo>
                  <a:pt x="400202" y="2170006"/>
                </a:lnTo>
                <a:lnTo>
                  <a:pt x="399287" y="2167466"/>
                </a:lnTo>
                <a:close/>
              </a:path>
              <a:path w="422275" h="2171700">
                <a:moveTo>
                  <a:pt x="400202" y="2170006"/>
                </a:moveTo>
                <a:lnTo>
                  <a:pt x="399287" y="2171700"/>
                </a:lnTo>
                <a:lnTo>
                  <a:pt x="400507" y="2170853"/>
                </a:lnTo>
                <a:lnTo>
                  <a:pt x="400202" y="2170006"/>
                </a:lnTo>
                <a:close/>
              </a:path>
              <a:path w="422275" h="2171700">
                <a:moveTo>
                  <a:pt x="400507" y="2170853"/>
                </a:moveTo>
                <a:lnTo>
                  <a:pt x="399287" y="2171700"/>
                </a:lnTo>
                <a:lnTo>
                  <a:pt x="400811" y="2171700"/>
                </a:lnTo>
                <a:lnTo>
                  <a:pt x="400507" y="2170853"/>
                </a:lnTo>
                <a:close/>
              </a:path>
              <a:path w="422275" h="2171700">
                <a:moveTo>
                  <a:pt x="400811" y="2170641"/>
                </a:moveTo>
                <a:lnTo>
                  <a:pt x="400507" y="2170853"/>
                </a:lnTo>
                <a:lnTo>
                  <a:pt x="400811" y="2171700"/>
                </a:lnTo>
                <a:lnTo>
                  <a:pt x="400811" y="2170641"/>
                </a:lnTo>
                <a:close/>
              </a:path>
              <a:path w="422275" h="2171700">
                <a:moveTo>
                  <a:pt x="402335" y="2169583"/>
                </a:moveTo>
                <a:lnTo>
                  <a:pt x="400811" y="2170641"/>
                </a:lnTo>
                <a:lnTo>
                  <a:pt x="400811" y="2171700"/>
                </a:lnTo>
                <a:lnTo>
                  <a:pt x="402335" y="2170641"/>
                </a:lnTo>
                <a:lnTo>
                  <a:pt x="402335" y="2169583"/>
                </a:lnTo>
                <a:close/>
              </a:path>
              <a:path w="422275" h="2171700">
                <a:moveTo>
                  <a:pt x="402335" y="2170641"/>
                </a:moveTo>
                <a:lnTo>
                  <a:pt x="400811" y="2171700"/>
                </a:lnTo>
                <a:lnTo>
                  <a:pt x="402335" y="2171700"/>
                </a:lnTo>
                <a:lnTo>
                  <a:pt x="402335" y="2170641"/>
                </a:lnTo>
                <a:close/>
              </a:path>
              <a:path w="422275" h="2171700">
                <a:moveTo>
                  <a:pt x="403859" y="2169583"/>
                </a:moveTo>
                <a:lnTo>
                  <a:pt x="402335" y="2170641"/>
                </a:lnTo>
                <a:lnTo>
                  <a:pt x="402335" y="2171700"/>
                </a:lnTo>
                <a:lnTo>
                  <a:pt x="403732" y="2170641"/>
                </a:lnTo>
                <a:lnTo>
                  <a:pt x="403859" y="2169583"/>
                </a:lnTo>
                <a:close/>
              </a:path>
              <a:path w="422275" h="2171700">
                <a:moveTo>
                  <a:pt x="403859" y="2170545"/>
                </a:moveTo>
                <a:lnTo>
                  <a:pt x="402335" y="2171700"/>
                </a:lnTo>
                <a:lnTo>
                  <a:pt x="403859" y="2170641"/>
                </a:lnTo>
                <a:close/>
              </a:path>
              <a:path w="422275" h="2171700">
                <a:moveTo>
                  <a:pt x="403859" y="2170641"/>
                </a:moveTo>
                <a:lnTo>
                  <a:pt x="402335" y="2171700"/>
                </a:lnTo>
                <a:lnTo>
                  <a:pt x="403859" y="2171700"/>
                </a:lnTo>
                <a:lnTo>
                  <a:pt x="403859" y="2170641"/>
                </a:lnTo>
                <a:close/>
              </a:path>
              <a:path w="422275" h="2171700">
                <a:moveTo>
                  <a:pt x="405383" y="2169583"/>
                </a:moveTo>
                <a:lnTo>
                  <a:pt x="403859" y="2170641"/>
                </a:lnTo>
                <a:lnTo>
                  <a:pt x="403859" y="2171700"/>
                </a:lnTo>
                <a:lnTo>
                  <a:pt x="405383" y="2171700"/>
                </a:lnTo>
                <a:lnTo>
                  <a:pt x="405383" y="2169583"/>
                </a:lnTo>
                <a:close/>
              </a:path>
              <a:path w="422275" h="2171700">
                <a:moveTo>
                  <a:pt x="409955" y="2166408"/>
                </a:moveTo>
                <a:lnTo>
                  <a:pt x="405383" y="2169583"/>
                </a:lnTo>
                <a:lnTo>
                  <a:pt x="405383" y="2171700"/>
                </a:lnTo>
                <a:lnTo>
                  <a:pt x="409955" y="2171700"/>
                </a:lnTo>
                <a:lnTo>
                  <a:pt x="409955" y="2166408"/>
                </a:lnTo>
                <a:close/>
              </a:path>
              <a:path w="422275" h="2171700">
                <a:moveTo>
                  <a:pt x="412495" y="2164644"/>
                </a:moveTo>
                <a:lnTo>
                  <a:pt x="409955" y="2166408"/>
                </a:lnTo>
                <a:lnTo>
                  <a:pt x="409955" y="2171700"/>
                </a:lnTo>
                <a:lnTo>
                  <a:pt x="412495" y="2164644"/>
                </a:lnTo>
                <a:close/>
              </a:path>
              <a:path w="422275" h="2171700">
                <a:moveTo>
                  <a:pt x="414527" y="2163233"/>
                </a:moveTo>
                <a:lnTo>
                  <a:pt x="412495" y="2164644"/>
                </a:lnTo>
                <a:lnTo>
                  <a:pt x="409955" y="2171700"/>
                </a:lnTo>
                <a:lnTo>
                  <a:pt x="411479" y="2171700"/>
                </a:lnTo>
                <a:lnTo>
                  <a:pt x="414527" y="2163233"/>
                </a:lnTo>
                <a:close/>
              </a:path>
              <a:path w="422275" h="2171700">
                <a:moveTo>
                  <a:pt x="414527" y="2163233"/>
                </a:moveTo>
                <a:lnTo>
                  <a:pt x="411479" y="2171700"/>
                </a:lnTo>
                <a:lnTo>
                  <a:pt x="419099" y="2171700"/>
                </a:lnTo>
                <a:lnTo>
                  <a:pt x="419099" y="2169583"/>
                </a:lnTo>
                <a:lnTo>
                  <a:pt x="414527" y="2163233"/>
                </a:lnTo>
                <a:close/>
              </a:path>
              <a:path w="422275" h="2171700">
                <a:moveTo>
                  <a:pt x="419099" y="2169583"/>
                </a:moveTo>
                <a:lnTo>
                  <a:pt x="419099" y="2171700"/>
                </a:lnTo>
                <a:lnTo>
                  <a:pt x="420623" y="2171700"/>
                </a:lnTo>
                <a:lnTo>
                  <a:pt x="419099" y="2169583"/>
                </a:lnTo>
                <a:close/>
              </a:path>
              <a:path w="422275" h="2171700">
                <a:moveTo>
                  <a:pt x="419099" y="2168525"/>
                </a:moveTo>
                <a:lnTo>
                  <a:pt x="419099" y="2169583"/>
                </a:lnTo>
                <a:lnTo>
                  <a:pt x="420623" y="2171700"/>
                </a:lnTo>
                <a:lnTo>
                  <a:pt x="419099" y="2168525"/>
                </a:lnTo>
                <a:close/>
              </a:path>
              <a:path w="422275" h="2171700">
                <a:moveTo>
                  <a:pt x="420623" y="2159000"/>
                </a:moveTo>
                <a:lnTo>
                  <a:pt x="419099" y="2160058"/>
                </a:lnTo>
                <a:lnTo>
                  <a:pt x="419099" y="2168525"/>
                </a:lnTo>
                <a:lnTo>
                  <a:pt x="420623" y="2171700"/>
                </a:lnTo>
                <a:lnTo>
                  <a:pt x="420623" y="2159000"/>
                </a:lnTo>
                <a:close/>
              </a:path>
              <a:path w="422275" h="2171700">
                <a:moveTo>
                  <a:pt x="422147" y="2159000"/>
                </a:moveTo>
                <a:lnTo>
                  <a:pt x="420623" y="2159000"/>
                </a:lnTo>
                <a:lnTo>
                  <a:pt x="420623" y="2171700"/>
                </a:lnTo>
                <a:lnTo>
                  <a:pt x="422147" y="2171700"/>
                </a:lnTo>
                <a:lnTo>
                  <a:pt x="422147" y="2159000"/>
                </a:lnTo>
                <a:close/>
              </a:path>
              <a:path w="422275" h="2171700">
                <a:moveTo>
                  <a:pt x="400811" y="2168877"/>
                </a:moveTo>
                <a:lnTo>
                  <a:pt x="400202" y="2170006"/>
                </a:lnTo>
                <a:lnTo>
                  <a:pt x="400507" y="2170853"/>
                </a:lnTo>
                <a:lnTo>
                  <a:pt x="400811" y="2170641"/>
                </a:lnTo>
                <a:lnTo>
                  <a:pt x="400811" y="2168877"/>
                </a:lnTo>
                <a:close/>
              </a:path>
              <a:path w="422275" h="2171700">
                <a:moveTo>
                  <a:pt x="402335" y="2166055"/>
                </a:moveTo>
                <a:lnTo>
                  <a:pt x="400811" y="2168877"/>
                </a:lnTo>
                <a:lnTo>
                  <a:pt x="400811" y="2170641"/>
                </a:lnTo>
                <a:lnTo>
                  <a:pt x="402335" y="2169583"/>
                </a:lnTo>
                <a:lnTo>
                  <a:pt x="402335" y="2166055"/>
                </a:lnTo>
                <a:close/>
              </a:path>
              <a:path w="422275" h="2171700">
                <a:moveTo>
                  <a:pt x="403859" y="2168525"/>
                </a:moveTo>
                <a:lnTo>
                  <a:pt x="402335" y="2169583"/>
                </a:lnTo>
                <a:lnTo>
                  <a:pt x="402335" y="2170641"/>
                </a:lnTo>
                <a:lnTo>
                  <a:pt x="403859" y="2169583"/>
                </a:lnTo>
                <a:lnTo>
                  <a:pt x="403859" y="2168525"/>
                </a:lnTo>
                <a:close/>
              </a:path>
              <a:path w="422275" h="2171700">
                <a:moveTo>
                  <a:pt x="405383" y="2169390"/>
                </a:moveTo>
                <a:lnTo>
                  <a:pt x="403859" y="2170545"/>
                </a:lnTo>
                <a:lnTo>
                  <a:pt x="405383" y="2169583"/>
                </a:lnTo>
                <a:lnTo>
                  <a:pt x="405383" y="2169390"/>
                </a:lnTo>
                <a:close/>
              </a:path>
              <a:path w="422275" h="2171700">
                <a:moveTo>
                  <a:pt x="405383" y="2168525"/>
                </a:moveTo>
                <a:lnTo>
                  <a:pt x="403859" y="2169583"/>
                </a:lnTo>
                <a:lnTo>
                  <a:pt x="403859" y="2170545"/>
                </a:lnTo>
                <a:lnTo>
                  <a:pt x="405383" y="2169390"/>
                </a:lnTo>
                <a:lnTo>
                  <a:pt x="405383" y="2168525"/>
                </a:lnTo>
                <a:close/>
              </a:path>
              <a:path w="422275" h="2171700">
                <a:moveTo>
                  <a:pt x="401827" y="2156177"/>
                </a:moveTo>
                <a:lnTo>
                  <a:pt x="399592" y="2157730"/>
                </a:lnTo>
                <a:lnTo>
                  <a:pt x="399287" y="2159000"/>
                </a:lnTo>
                <a:lnTo>
                  <a:pt x="399287" y="2167466"/>
                </a:lnTo>
                <a:lnTo>
                  <a:pt x="400202" y="2170006"/>
                </a:lnTo>
                <a:lnTo>
                  <a:pt x="400811" y="2168877"/>
                </a:lnTo>
                <a:lnTo>
                  <a:pt x="400811" y="2159000"/>
                </a:lnTo>
                <a:lnTo>
                  <a:pt x="401827" y="2156177"/>
                </a:lnTo>
                <a:close/>
              </a:path>
              <a:path w="422275" h="2171700">
                <a:moveTo>
                  <a:pt x="403859" y="2163233"/>
                </a:moveTo>
                <a:lnTo>
                  <a:pt x="402405" y="2165927"/>
                </a:lnTo>
                <a:lnTo>
                  <a:pt x="402335" y="2169583"/>
                </a:lnTo>
                <a:lnTo>
                  <a:pt x="403859" y="2168525"/>
                </a:lnTo>
                <a:lnTo>
                  <a:pt x="403859" y="2163233"/>
                </a:lnTo>
                <a:close/>
              </a:path>
              <a:path w="422275" h="2171700">
                <a:moveTo>
                  <a:pt x="405383" y="2167466"/>
                </a:moveTo>
                <a:lnTo>
                  <a:pt x="403859" y="2168525"/>
                </a:lnTo>
                <a:lnTo>
                  <a:pt x="403859" y="2169583"/>
                </a:lnTo>
                <a:lnTo>
                  <a:pt x="405383" y="2168525"/>
                </a:lnTo>
                <a:lnTo>
                  <a:pt x="405383" y="2167466"/>
                </a:lnTo>
                <a:close/>
              </a:path>
              <a:path w="422275" h="2171700">
                <a:moveTo>
                  <a:pt x="409955" y="2165927"/>
                </a:moveTo>
                <a:lnTo>
                  <a:pt x="405383" y="2169390"/>
                </a:lnTo>
                <a:lnTo>
                  <a:pt x="405383" y="2169583"/>
                </a:lnTo>
                <a:lnTo>
                  <a:pt x="409955" y="2166408"/>
                </a:lnTo>
                <a:lnTo>
                  <a:pt x="409955" y="2165927"/>
                </a:lnTo>
                <a:close/>
              </a:path>
              <a:path w="422275" h="2171700">
                <a:moveTo>
                  <a:pt x="416051" y="2162175"/>
                </a:moveTo>
                <a:lnTo>
                  <a:pt x="414527" y="2163233"/>
                </a:lnTo>
                <a:lnTo>
                  <a:pt x="419099" y="2169583"/>
                </a:lnTo>
                <a:lnTo>
                  <a:pt x="419099" y="2168525"/>
                </a:lnTo>
                <a:lnTo>
                  <a:pt x="416051" y="2162175"/>
                </a:lnTo>
                <a:close/>
              </a:path>
              <a:path w="422275" h="2171700">
                <a:moveTo>
                  <a:pt x="409955" y="2165350"/>
                </a:moveTo>
                <a:lnTo>
                  <a:pt x="405383" y="2168525"/>
                </a:lnTo>
                <a:lnTo>
                  <a:pt x="405383" y="2169390"/>
                </a:lnTo>
                <a:lnTo>
                  <a:pt x="409955" y="2165927"/>
                </a:lnTo>
                <a:lnTo>
                  <a:pt x="409955" y="2165350"/>
                </a:lnTo>
                <a:close/>
              </a:path>
              <a:path w="422275" h="2171700">
                <a:moveTo>
                  <a:pt x="405891" y="2153355"/>
                </a:moveTo>
                <a:lnTo>
                  <a:pt x="401827" y="2156177"/>
                </a:lnTo>
                <a:lnTo>
                  <a:pt x="400811" y="2159000"/>
                </a:lnTo>
                <a:lnTo>
                  <a:pt x="400811" y="2168877"/>
                </a:lnTo>
                <a:lnTo>
                  <a:pt x="402335" y="2166055"/>
                </a:lnTo>
                <a:lnTo>
                  <a:pt x="402335" y="2159000"/>
                </a:lnTo>
                <a:lnTo>
                  <a:pt x="403859" y="2159000"/>
                </a:lnTo>
                <a:lnTo>
                  <a:pt x="405891" y="2153355"/>
                </a:lnTo>
                <a:close/>
              </a:path>
              <a:path w="422275" h="2171700">
                <a:moveTo>
                  <a:pt x="405383" y="2160411"/>
                </a:moveTo>
                <a:lnTo>
                  <a:pt x="403859" y="2163233"/>
                </a:lnTo>
                <a:lnTo>
                  <a:pt x="403859" y="2168525"/>
                </a:lnTo>
                <a:lnTo>
                  <a:pt x="405383" y="2167466"/>
                </a:lnTo>
                <a:lnTo>
                  <a:pt x="405383" y="2160411"/>
                </a:lnTo>
                <a:close/>
              </a:path>
              <a:path w="422275" h="2171700">
                <a:moveTo>
                  <a:pt x="409955" y="2164291"/>
                </a:moveTo>
                <a:lnTo>
                  <a:pt x="405383" y="2167466"/>
                </a:lnTo>
                <a:lnTo>
                  <a:pt x="405383" y="2168525"/>
                </a:lnTo>
                <a:lnTo>
                  <a:pt x="409955" y="2165350"/>
                </a:lnTo>
                <a:lnTo>
                  <a:pt x="409955" y="2164291"/>
                </a:lnTo>
                <a:close/>
              </a:path>
              <a:path w="422275" h="2171700">
                <a:moveTo>
                  <a:pt x="419099" y="2160058"/>
                </a:moveTo>
                <a:lnTo>
                  <a:pt x="416051" y="2162175"/>
                </a:lnTo>
                <a:lnTo>
                  <a:pt x="419099" y="2168525"/>
                </a:lnTo>
                <a:lnTo>
                  <a:pt x="419099" y="2160058"/>
                </a:lnTo>
                <a:close/>
              </a:path>
              <a:path w="422275" h="2171700">
                <a:moveTo>
                  <a:pt x="399592" y="2157730"/>
                </a:moveTo>
                <a:lnTo>
                  <a:pt x="397763" y="2159000"/>
                </a:lnTo>
                <a:lnTo>
                  <a:pt x="398525" y="2165350"/>
                </a:lnTo>
                <a:lnTo>
                  <a:pt x="399287" y="2167466"/>
                </a:lnTo>
                <a:lnTo>
                  <a:pt x="399287" y="2159000"/>
                </a:lnTo>
                <a:lnTo>
                  <a:pt x="399592" y="2157730"/>
                </a:lnTo>
                <a:close/>
              </a:path>
              <a:path w="422275" h="2171700">
                <a:moveTo>
                  <a:pt x="411479" y="2149475"/>
                </a:moveTo>
                <a:lnTo>
                  <a:pt x="411175" y="2149686"/>
                </a:lnTo>
                <a:lnTo>
                  <a:pt x="405383" y="2160411"/>
                </a:lnTo>
                <a:lnTo>
                  <a:pt x="405383" y="2167466"/>
                </a:lnTo>
                <a:lnTo>
                  <a:pt x="409955" y="2164291"/>
                </a:lnTo>
                <a:lnTo>
                  <a:pt x="409955" y="2159000"/>
                </a:lnTo>
                <a:lnTo>
                  <a:pt x="411479" y="2159000"/>
                </a:lnTo>
                <a:lnTo>
                  <a:pt x="411479" y="2149475"/>
                </a:lnTo>
                <a:close/>
              </a:path>
              <a:path w="422275" h="2171700">
                <a:moveTo>
                  <a:pt x="412813" y="2163762"/>
                </a:moveTo>
                <a:lnTo>
                  <a:pt x="409955" y="2165927"/>
                </a:lnTo>
                <a:lnTo>
                  <a:pt x="409955" y="2166408"/>
                </a:lnTo>
                <a:lnTo>
                  <a:pt x="412495" y="2164644"/>
                </a:lnTo>
                <a:lnTo>
                  <a:pt x="412813" y="2163762"/>
                </a:lnTo>
                <a:close/>
              </a:path>
              <a:path w="422275" h="2171700">
                <a:moveTo>
                  <a:pt x="403859" y="2159000"/>
                </a:moveTo>
                <a:lnTo>
                  <a:pt x="402335" y="2159000"/>
                </a:lnTo>
                <a:lnTo>
                  <a:pt x="402335" y="2166055"/>
                </a:lnTo>
                <a:lnTo>
                  <a:pt x="403859" y="2163233"/>
                </a:lnTo>
                <a:lnTo>
                  <a:pt x="403859" y="2159000"/>
                </a:lnTo>
                <a:close/>
              </a:path>
              <a:path w="422275" h="2171700">
                <a:moveTo>
                  <a:pt x="413003" y="2163233"/>
                </a:moveTo>
                <a:lnTo>
                  <a:pt x="409955" y="2165350"/>
                </a:lnTo>
                <a:lnTo>
                  <a:pt x="409955" y="2165927"/>
                </a:lnTo>
                <a:lnTo>
                  <a:pt x="412813" y="2163762"/>
                </a:lnTo>
                <a:lnTo>
                  <a:pt x="413003" y="2163233"/>
                </a:lnTo>
                <a:close/>
              </a:path>
              <a:path w="422275" h="2171700">
                <a:moveTo>
                  <a:pt x="400049" y="2155825"/>
                </a:moveTo>
                <a:lnTo>
                  <a:pt x="396239" y="2159000"/>
                </a:lnTo>
                <a:lnTo>
                  <a:pt x="398525" y="2165350"/>
                </a:lnTo>
                <a:lnTo>
                  <a:pt x="397763" y="2159000"/>
                </a:lnTo>
                <a:lnTo>
                  <a:pt x="399723" y="2157185"/>
                </a:lnTo>
                <a:lnTo>
                  <a:pt x="400049" y="2155825"/>
                </a:lnTo>
                <a:close/>
              </a:path>
              <a:path w="422275" h="2171700">
                <a:moveTo>
                  <a:pt x="413511" y="2161822"/>
                </a:moveTo>
                <a:lnTo>
                  <a:pt x="409955" y="2164291"/>
                </a:lnTo>
                <a:lnTo>
                  <a:pt x="409955" y="2165350"/>
                </a:lnTo>
                <a:lnTo>
                  <a:pt x="413003" y="2163233"/>
                </a:lnTo>
                <a:lnTo>
                  <a:pt x="413511" y="2161822"/>
                </a:lnTo>
                <a:close/>
              </a:path>
              <a:path w="422275" h="2171700">
                <a:moveTo>
                  <a:pt x="414169" y="2162735"/>
                </a:moveTo>
                <a:lnTo>
                  <a:pt x="412813" y="2163762"/>
                </a:lnTo>
                <a:lnTo>
                  <a:pt x="412495" y="2164644"/>
                </a:lnTo>
                <a:lnTo>
                  <a:pt x="414527" y="2163233"/>
                </a:lnTo>
                <a:lnTo>
                  <a:pt x="414169" y="2162735"/>
                </a:lnTo>
                <a:close/>
              </a:path>
              <a:path w="422275" h="2171700">
                <a:moveTo>
                  <a:pt x="411479" y="2159000"/>
                </a:moveTo>
                <a:lnTo>
                  <a:pt x="409955" y="2159000"/>
                </a:lnTo>
                <a:lnTo>
                  <a:pt x="409955" y="2164291"/>
                </a:lnTo>
                <a:lnTo>
                  <a:pt x="413511" y="2161822"/>
                </a:lnTo>
                <a:lnTo>
                  <a:pt x="411479" y="2159000"/>
                </a:lnTo>
                <a:close/>
              </a:path>
              <a:path w="422275" h="2171700">
                <a:moveTo>
                  <a:pt x="414019" y="2162527"/>
                </a:moveTo>
                <a:lnTo>
                  <a:pt x="413003" y="2163233"/>
                </a:lnTo>
                <a:lnTo>
                  <a:pt x="412813" y="2163762"/>
                </a:lnTo>
                <a:lnTo>
                  <a:pt x="414169" y="2162735"/>
                </a:lnTo>
                <a:lnTo>
                  <a:pt x="414019" y="2162527"/>
                </a:lnTo>
                <a:close/>
              </a:path>
              <a:path w="422275" h="2171700">
                <a:moveTo>
                  <a:pt x="411175" y="2149686"/>
                </a:moveTo>
                <a:lnTo>
                  <a:pt x="405891" y="2153355"/>
                </a:lnTo>
                <a:lnTo>
                  <a:pt x="403859" y="2159000"/>
                </a:lnTo>
                <a:lnTo>
                  <a:pt x="403859" y="2163233"/>
                </a:lnTo>
                <a:lnTo>
                  <a:pt x="405288" y="2160587"/>
                </a:lnTo>
                <a:lnTo>
                  <a:pt x="405383" y="2159000"/>
                </a:lnTo>
                <a:lnTo>
                  <a:pt x="406145" y="2159000"/>
                </a:lnTo>
                <a:lnTo>
                  <a:pt x="411175" y="2149686"/>
                </a:lnTo>
                <a:close/>
              </a:path>
              <a:path w="422275" h="2171700">
                <a:moveTo>
                  <a:pt x="413511" y="2161822"/>
                </a:moveTo>
                <a:lnTo>
                  <a:pt x="413003" y="2163233"/>
                </a:lnTo>
                <a:lnTo>
                  <a:pt x="414019" y="2162527"/>
                </a:lnTo>
                <a:lnTo>
                  <a:pt x="413511" y="2161822"/>
                </a:lnTo>
                <a:close/>
              </a:path>
              <a:path w="422275" h="2171700">
                <a:moveTo>
                  <a:pt x="414908" y="2162175"/>
                </a:moveTo>
                <a:lnTo>
                  <a:pt x="414169" y="2162735"/>
                </a:lnTo>
                <a:lnTo>
                  <a:pt x="414527" y="2163233"/>
                </a:lnTo>
                <a:lnTo>
                  <a:pt x="414908" y="2162175"/>
                </a:lnTo>
                <a:close/>
              </a:path>
              <a:path w="422275" h="2171700">
                <a:moveTo>
                  <a:pt x="415747" y="2161540"/>
                </a:moveTo>
                <a:lnTo>
                  <a:pt x="414908" y="2162175"/>
                </a:lnTo>
                <a:lnTo>
                  <a:pt x="414527" y="2163233"/>
                </a:lnTo>
                <a:lnTo>
                  <a:pt x="416051" y="2162175"/>
                </a:lnTo>
                <a:lnTo>
                  <a:pt x="415747" y="2161540"/>
                </a:lnTo>
                <a:close/>
              </a:path>
              <a:path w="422275" h="2171700">
                <a:moveTo>
                  <a:pt x="415035" y="2161822"/>
                </a:moveTo>
                <a:lnTo>
                  <a:pt x="414019" y="2162527"/>
                </a:lnTo>
                <a:lnTo>
                  <a:pt x="414169" y="2162735"/>
                </a:lnTo>
                <a:lnTo>
                  <a:pt x="414908" y="2162175"/>
                </a:lnTo>
                <a:lnTo>
                  <a:pt x="415035" y="2161822"/>
                </a:lnTo>
                <a:close/>
              </a:path>
              <a:path w="422275" h="2171700">
                <a:moveTo>
                  <a:pt x="415289" y="2160587"/>
                </a:moveTo>
                <a:lnTo>
                  <a:pt x="413511" y="2161822"/>
                </a:lnTo>
                <a:lnTo>
                  <a:pt x="414019" y="2162527"/>
                </a:lnTo>
                <a:lnTo>
                  <a:pt x="415035" y="2161822"/>
                </a:lnTo>
                <a:lnTo>
                  <a:pt x="415194" y="2161381"/>
                </a:lnTo>
                <a:lnTo>
                  <a:pt x="415289" y="2160587"/>
                </a:lnTo>
                <a:close/>
              </a:path>
              <a:path w="422275" h="2171700">
                <a:moveTo>
                  <a:pt x="415670" y="2161381"/>
                </a:moveTo>
                <a:lnTo>
                  <a:pt x="415035" y="2161822"/>
                </a:lnTo>
                <a:lnTo>
                  <a:pt x="414908" y="2162175"/>
                </a:lnTo>
                <a:lnTo>
                  <a:pt x="415747" y="2161540"/>
                </a:lnTo>
                <a:lnTo>
                  <a:pt x="415670" y="2161381"/>
                </a:lnTo>
                <a:close/>
              </a:path>
              <a:path w="422275" h="2171700">
                <a:moveTo>
                  <a:pt x="419099" y="2159000"/>
                </a:moveTo>
                <a:lnTo>
                  <a:pt x="415747" y="2161540"/>
                </a:lnTo>
                <a:lnTo>
                  <a:pt x="416051" y="2162175"/>
                </a:lnTo>
                <a:lnTo>
                  <a:pt x="419099" y="2160058"/>
                </a:lnTo>
                <a:lnTo>
                  <a:pt x="419099" y="2159000"/>
                </a:lnTo>
                <a:close/>
              </a:path>
              <a:path w="422275" h="2171700">
                <a:moveTo>
                  <a:pt x="414527" y="2147358"/>
                </a:moveTo>
                <a:lnTo>
                  <a:pt x="411479" y="2149475"/>
                </a:lnTo>
                <a:lnTo>
                  <a:pt x="411479" y="2159000"/>
                </a:lnTo>
                <a:lnTo>
                  <a:pt x="413511" y="2161822"/>
                </a:lnTo>
                <a:lnTo>
                  <a:pt x="414527" y="2159000"/>
                </a:lnTo>
                <a:lnTo>
                  <a:pt x="414527" y="2147358"/>
                </a:lnTo>
                <a:close/>
              </a:path>
              <a:path w="422275" h="2171700">
                <a:moveTo>
                  <a:pt x="414527" y="2159000"/>
                </a:moveTo>
                <a:lnTo>
                  <a:pt x="413511" y="2161822"/>
                </a:lnTo>
                <a:lnTo>
                  <a:pt x="415289" y="2160587"/>
                </a:lnTo>
                <a:lnTo>
                  <a:pt x="414527" y="2159000"/>
                </a:lnTo>
                <a:close/>
              </a:path>
              <a:path w="422275" h="2171700">
                <a:moveTo>
                  <a:pt x="415398" y="2160814"/>
                </a:moveTo>
                <a:lnTo>
                  <a:pt x="415035" y="2161822"/>
                </a:lnTo>
                <a:lnTo>
                  <a:pt x="415670" y="2161381"/>
                </a:lnTo>
                <a:lnTo>
                  <a:pt x="415398" y="2160814"/>
                </a:lnTo>
                <a:close/>
              </a:path>
              <a:path w="422275" h="2171700">
                <a:moveTo>
                  <a:pt x="419099" y="2159000"/>
                </a:moveTo>
                <a:lnTo>
                  <a:pt x="415670" y="2161381"/>
                </a:lnTo>
                <a:lnTo>
                  <a:pt x="415747" y="2161540"/>
                </a:lnTo>
                <a:lnTo>
                  <a:pt x="419099" y="2159000"/>
                </a:lnTo>
                <a:close/>
              </a:path>
              <a:path w="422275" h="2171700">
                <a:moveTo>
                  <a:pt x="416813" y="2152650"/>
                </a:moveTo>
                <a:lnTo>
                  <a:pt x="417575" y="2159000"/>
                </a:lnTo>
                <a:lnTo>
                  <a:pt x="415543" y="2160411"/>
                </a:lnTo>
                <a:lnTo>
                  <a:pt x="415398" y="2160814"/>
                </a:lnTo>
                <a:lnTo>
                  <a:pt x="415670" y="2161381"/>
                </a:lnTo>
                <a:lnTo>
                  <a:pt x="419099" y="2159000"/>
                </a:lnTo>
                <a:lnTo>
                  <a:pt x="416813" y="2152650"/>
                </a:lnTo>
                <a:close/>
              </a:path>
              <a:path w="422275" h="2171700">
                <a:moveTo>
                  <a:pt x="415543" y="2160411"/>
                </a:moveTo>
                <a:lnTo>
                  <a:pt x="415289" y="2160587"/>
                </a:lnTo>
                <a:lnTo>
                  <a:pt x="415398" y="2160814"/>
                </a:lnTo>
                <a:lnTo>
                  <a:pt x="415543" y="2160411"/>
                </a:lnTo>
                <a:close/>
              </a:path>
              <a:path w="422275" h="2171700">
                <a:moveTo>
                  <a:pt x="414832" y="2147146"/>
                </a:moveTo>
                <a:lnTo>
                  <a:pt x="414527" y="2147358"/>
                </a:lnTo>
                <a:lnTo>
                  <a:pt x="414527" y="2159000"/>
                </a:lnTo>
                <a:lnTo>
                  <a:pt x="415289" y="2160587"/>
                </a:lnTo>
                <a:lnTo>
                  <a:pt x="415543" y="2160411"/>
                </a:lnTo>
                <a:lnTo>
                  <a:pt x="416051" y="2159000"/>
                </a:lnTo>
                <a:lnTo>
                  <a:pt x="416051" y="2150533"/>
                </a:lnTo>
                <a:lnTo>
                  <a:pt x="414832" y="2147146"/>
                </a:lnTo>
                <a:close/>
              </a:path>
              <a:path w="422275" h="2171700">
                <a:moveTo>
                  <a:pt x="406145" y="2159000"/>
                </a:moveTo>
                <a:lnTo>
                  <a:pt x="405383" y="2159000"/>
                </a:lnTo>
                <a:lnTo>
                  <a:pt x="405383" y="2160411"/>
                </a:lnTo>
                <a:lnTo>
                  <a:pt x="406145" y="2159000"/>
                </a:lnTo>
                <a:close/>
              </a:path>
              <a:path w="422275" h="2171700">
                <a:moveTo>
                  <a:pt x="416051" y="2150533"/>
                </a:moveTo>
                <a:lnTo>
                  <a:pt x="416051" y="2159000"/>
                </a:lnTo>
                <a:lnTo>
                  <a:pt x="415543" y="2160411"/>
                </a:lnTo>
                <a:lnTo>
                  <a:pt x="417575" y="2159000"/>
                </a:lnTo>
                <a:lnTo>
                  <a:pt x="416813" y="2152650"/>
                </a:lnTo>
                <a:lnTo>
                  <a:pt x="416051" y="2150533"/>
                </a:lnTo>
                <a:close/>
              </a:path>
              <a:path w="422275" h="2171700">
                <a:moveTo>
                  <a:pt x="420623" y="2159000"/>
                </a:moveTo>
                <a:lnTo>
                  <a:pt x="419099" y="2159000"/>
                </a:lnTo>
                <a:lnTo>
                  <a:pt x="419099" y="2160058"/>
                </a:lnTo>
                <a:lnTo>
                  <a:pt x="420623" y="2159000"/>
                </a:lnTo>
                <a:close/>
              </a:path>
              <a:path w="422275" h="2171700">
                <a:moveTo>
                  <a:pt x="389297" y="2143477"/>
                </a:moveTo>
                <a:lnTo>
                  <a:pt x="385571" y="2146300"/>
                </a:lnTo>
                <a:lnTo>
                  <a:pt x="390143" y="2159000"/>
                </a:lnTo>
                <a:lnTo>
                  <a:pt x="391433" y="2158023"/>
                </a:lnTo>
                <a:lnTo>
                  <a:pt x="388619" y="2146300"/>
                </a:lnTo>
                <a:lnTo>
                  <a:pt x="387095" y="2146300"/>
                </a:lnTo>
                <a:lnTo>
                  <a:pt x="388924" y="2145029"/>
                </a:lnTo>
                <a:lnTo>
                  <a:pt x="389297" y="2143477"/>
                </a:lnTo>
                <a:close/>
              </a:path>
              <a:path w="422275" h="2171700">
                <a:moveTo>
                  <a:pt x="391433" y="2158023"/>
                </a:moveTo>
                <a:lnTo>
                  <a:pt x="390143" y="2159000"/>
                </a:lnTo>
                <a:lnTo>
                  <a:pt x="391667" y="2159000"/>
                </a:lnTo>
                <a:lnTo>
                  <a:pt x="391433" y="2158023"/>
                </a:lnTo>
                <a:close/>
              </a:path>
              <a:path w="422275" h="2171700">
                <a:moveTo>
                  <a:pt x="391667" y="2157845"/>
                </a:moveTo>
                <a:lnTo>
                  <a:pt x="391433" y="2158023"/>
                </a:lnTo>
                <a:lnTo>
                  <a:pt x="391667" y="2159000"/>
                </a:lnTo>
                <a:lnTo>
                  <a:pt x="391667" y="2157845"/>
                </a:lnTo>
                <a:close/>
              </a:path>
              <a:path w="422275" h="2171700">
                <a:moveTo>
                  <a:pt x="394715" y="2155536"/>
                </a:moveTo>
                <a:lnTo>
                  <a:pt x="391667" y="2157845"/>
                </a:lnTo>
                <a:lnTo>
                  <a:pt x="391667" y="2159000"/>
                </a:lnTo>
                <a:lnTo>
                  <a:pt x="393191" y="2159000"/>
                </a:lnTo>
                <a:lnTo>
                  <a:pt x="394715" y="2157730"/>
                </a:lnTo>
                <a:lnTo>
                  <a:pt x="394715" y="2155536"/>
                </a:lnTo>
                <a:close/>
              </a:path>
              <a:path w="422275" h="2171700">
                <a:moveTo>
                  <a:pt x="394715" y="2157730"/>
                </a:moveTo>
                <a:lnTo>
                  <a:pt x="393191" y="2159000"/>
                </a:lnTo>
                <a:lnTo>
                  <a:pt x="394715" y="2157845"/>
                </a:lnTo>
                <a:close/>
              </a:path>
              <a:path w="422275" h="2171700">
                <a:moveTo>
                  <a:pt x="394715" y="2157845"/>
                </a:moveTo>
                <a:lnTo>
                  <a:pt x="393191" y="2159000"/>
                </a:lnTo>
                <a:lnTo>
                  <a:pt x="394715" y="2159000"/>
                </a:lnTo>
                <a:lnTo>
                  <a:pt x="394715" y="2157845"/>
                </a:lnTo>
                <a:close/>
              </a:path>
              <a:path w="422275" h="2171700">
                <a:moveTo>
                  <a:pt x="400642" y="2153355"/>
                </a:moveTo>
                <a:lnTo>
                  <a:pt x="396239" y="2156690"/>
                </a:lnTo>
                <a:lnTo>
                  <a:pt x="396239" y="2159000"/>
                </a:lnTo>
                <a:lnTo>
                  <a:pt x="400049" y="2155825"/>
                </a:lnTo>
                <a:lnTo>
                  <a:pt x="400642" y="2153355"/>
                </a:lnTo>
                <a:close/>
              </a:path>
              <a:path w="422275" h="2171700">
                <a:moveTo>
                  <a:pt x="399723" y="2157185"/>
                </a:moveTo>
                <a:lnTo>
                  <a:pt x="397763" y="2159000"/>
                </a:lnTo>
                <a:lnTo>
                  <a:pt x="399592" y="2157730"/>
                </a:lnTo>
                <a:lnTo>
                  <a:pt x="399723" y="2157185"/>
                </a:lnTo>
                <a:close/>
              </a:path>
              <a:path w="422275" h="2171700">
                <a:moveTo>
                  <a:pt x="399287" y="2137833"/>
                </a:moveTo>
                <a:lnTo>
                  <a:pt x="388924" y="2145029"/>
                </a:lnTo>
                <a:lnTo>
                  <a:pt x="388619" y="2146300"/>
                </a:lnTo>
                <a:lnTo>
                  <a:pt x="391433" y="2158023"/>
                </a:lnTo>
                <a:lnTo>
                  <a:pt x="391667" y="2157845"/>
                </a:lnTo>
                <a:lnTo>
                  <a:pt x="391667" y="2146300"/>
                </a:lnTo>
                <a:lnTo>
                  <a:pt x="396239" y="2146300"/>
                </a:lnTo>
                <a:lnTo>
                  <a:pt x="399287" y="2137833"/>
                </a:lnTo>
                <a:close/>
              </a:path>
              <a:path w="422275" h="2171700">
                <a:moveTo>
                  <a:pt x="394715" y="2146300"/>
                </a:moveTo>
                <a:lnTo>
                  <a:pt x="391667" y="2146300"/>
                </a:lnTo>
                <a:lnTo>
                  <a:pt x="391667" y="2157845"/>
                </a:lnTo>
                <a:lnTo>
                  <a:pt x="394715" y="2155536"/>
                </a:lnTo>
                <a:lnTo>
                  <a:pt x="394715" y="2146300"/>
                </a:lnTo>
                <a:close/>
              </a:path>
              <a:path w="422275" h="2171700">
                <a:moveTo>
                  <a:pt x="396239" y="2156460"/>
                </a:moveTo>
                <a:lnTo>
                  <a:pt x="394715" y="2157730"/>
                </a:lnTo>
                <a:lnTo>
                  <a:pt x="396239" y="2156690"/>
                </a:lnTo>
                <a:lnTo>
                  <a:pt x="396239" y="2156460"/>
                </a:lnTo>
                <a:close/>
              </a:path>
              <a:path w="422275" h="2171700">
                <a:moveTo>
                  <a:pt x="396239" y="2154381"/>
                </a:moveTo>
                <a:lnTo>
                  <a:pt x="394715" y="2155536"/>
                </a:lnTo>
                <a:lnTo>
                  <a:pt x="394715" y="2157730"/>
                </a:lnTo>
                <a:lnTo>
                  <a:pt x="396239" y="2156460"/>
                </a:lnTo>
                <a:lnTo>
                  <a:pt x="396239" y="2154381"/>
                </a:lnTo>
                <a:close/>
              </a:path>
              <a:path w="422275" h="2171700">
                <a:moveTo>
                  <a:pt x="402335" y="2154766"/>
                </a:moveTo>
                <a:lnTo>
                  <a:pt x="399723" y="2157185"/>
                </a:lnTo>
                <a:lnTo>
                  <a:pt x="399592" y="2157730"/>
                </a:lnTo>
                <a:lnTo>
                  <a:pt x="401827" y="2156177"/>
                </a:lnTo>
                <a:lnTo>
                  <a:pt x="402335" y="2154766"/>
                </a:lnTo>
                <a:close/>
              </a:path>
              <a:path w="422275" h="2171700">
                <a:moveTo>
                  <a:pt x="402771" y="2153557"/>
                </a:moveTo>
                <a:lnTo>
                  <a:pt x="400049" y="2155825"/>
                </a:lnTo>
                <a:lnTo>
                  <a:pt x="399723" y="2157185"/>
                </a:lnTo>
                <a:lnTo>
                  <a:pt x="402335" y="2154766"/>
                </a:lnTo>
                <a:lnTo>
                  <a:pt x="402771" y="2153557"/>
                </a:lnTo>
                <a:close/>
              </a:path>
              <a:path w="422275" h="2171700">
                <a:moveTo>
                  <a:pt x="400811" y="2152650"/>
                </a:moveTo>
                <a:lnTo>
                  <a:pt x="396239" y="2156460"/>
                </a:lnTo>
                <a:lnTo>
                  <a:pt x="396239" y="2156690"/>
                </a:lnTo>
                <a:lnTo>
                  <a:pt x="400642" y="2153355"/>
                </a:lnTo>
                <a:lnTo>
                  <a:pt x="400811" y="2152650"/>
                </a:lnTo>
                <a:close/>
              </a:path>
              <a:path w="422275" h="2171700">
                <a:moveTo>
                  <a:pt x="401319" y="2150533"/>
                </a:moveTo>
                <a:lnTo>
                  <a:pt x="396239" y="2154381"/>
                </a:lnTo>
                <a:lnTo>
                  <a:pt x="396239" y="2156460"/>
                </a:lnTo>
                <a:lnTo>
                  <a:pt x="400811" y="2152650"/>
                </a:lnTo>
                <a:lnTo>
                  <a:pt x="401319" y="2150533"/>
                </a:lnTo>
                <a:close/>
              </a:path>
              <a:path w="422275" h="2171700">
                <a:moveTo>
                  <a:pt x="406907" y="2150533"/>
                </a:moveTo>
                <a:lnTo>
                  <a:pt x="402335" y="2154766"/>
                </a:lnTo>
                <a:lnTo>
                  <a:pt x="401827" y="2156177"/>
                </a:lnTo>
                <a:lnTo>
                  <a:pt x="405891" y="2153355"/>
                </a:lnTo>
                <a:lnTo>
                  <a:pt x="406907" y="2150533"/>
                </a:lnTo>
                <a:close/>
              </a:path>
              <a:path w="422275" h="2171700">
                <a:moveTo>
                  <a:pt x="403669" y="2151062"/>
                </a:moveTo>
                <a:lnTo>
                  <a:pt x="400642" y="2153355"/>
                </a:lnTo>
                <a:lnTo>
                  <a:pt x="400049" y="2155825"/>
                </a:lnTo>
                <a:lnTo>
                  <a:pt x="402771" y="2153557"/>
                </a:lnTo>
                <a:lnTo>
                  <a:pt x="403669" y="2151062"/>
                </a:lnTo>
                <a:close/>
              </a:path>
              <a:path w="422275" h="2171700">
                <a:moveTo>
                  <a:pt x="396239" y="2146300"/>
                </a:moveTo>
                <a:lnTo>
                  <a:pt x="394715" y="2146300"/>
                </a:lnTo>
                <a:lnTo>
                  <a:pt x="394715" y="2155536"/>
                </a:lnTo>
                <a:lnTo>
                  <a:pt x="396239" y="2154381"/>
                </a:lnTo>
                <a:lnTo>
                  <a:pt x="396239" y="2146300"/>
                </a:lnTo>
                <a:close/>
              </a:path>
              <a:path w="422275" h="2171700">
                <a:moveTo>
                  <a:pt x="407125" y="2149928"/>
                </a:moveTo>
                <a:lnTo>
                  <a:pt x="402771" y="2153557"/>
                </a:lnTo>
                <a:lnTo>
                  <a:pt x="402335" y="2154766"/>
                </a:lnTo>
                <a:lnTo>
                  <a:pt x="406907" y="2150533"/>
                </a:lnTo>
                <a:lnTo>
                  <a:pt x="407125" y="2149928"/>
                </a:lnTo>
                <a:close/>
              </a:path>
              <a:path w="422275" h="2171700">
                <a:moveTo>
                  <a:pt x="403859" y="2134658"/>
                </a:moveTo>
                <a:lnTo>
                  <a:pt x="399287" y="2137833"/>
                </a:lnTo>
                <a:lnTo>
                  <a:pt x="396239" y="2146300"/>
                </a:lnTo>
                <a:lnTo>
                  <a:pt x="396239" y="2154381"/>
                </a:lnTo>
                <a:lnTo>
                  <a:pt x="401319" y="2150533"/>
                </a:lnTo>
                <a:lnTo>
                  <a:pt x="402335" y="2146300"/>
                </a:lnTo>
                <a:lnTo>
                  <a:pt x="403859" y="2146300"/>
                </a:lnTo>
                <a:lnTo>
                  <a:pt x="403859" y="2134658"/>
                </a:lnTo>
                <a:close/>
              </a:path>
              <a:path w="422275" h="2171700">
                <a:moveTo>
                  <a:pt x="407860" y="2147887"/>
                </a:moveTo>
                <a:lnTo>
                  <a:pt x="403669" y="2151062"/>
                </a:lnTo>
                <a:lnTo>
                  <a:pt x="402771" y="2153557"/>
                </a:lnTo>
                <a:lnTo>
                  <a:pt x="407125" y="2149928"/>
                </a:lnTo>
                <a:lnTo>
                  <a:pt x="407860" y="2147887"/>
                </a:lnTo>
                <a:close/>
              </a:path>
              <a:path w="422275" h="2171700">
                <a:moveTo>
                  <a:pt x="404077" y="2149928"/>
                </a:moveTo>
                <a:lnTo>
                  <a:pt x="400811" y="2152650"/>
                </a:lnTo>
                <a:lnTo>
                  <a:pt x="400642" y="2153355"/>
                </a:lnTo>
                <a:lnTo>
                  <a:pt x="403669" y="2151062"/>
                </a:lnTo>
                <a:lnTo>
                  <a:pt x="404077" y="2149928"/>
                </a:lnTo>
                <a:close/>
              </a:path>
              <a:path w="422275" h="2171700">
                <a:moveTo>
                  <a:pt x="411479" y="2146300"/>
                </a:moveTo>
                <a:lnTo>
                  <a:pt x="406907" y="2150533"/>
                </a:lnTo>
                <a:lnTo>
                  <a:pt x="405891" y="2153355"/>
                </a:lnTo>
                <a:lnTo>
                  <a:pt x="411175" y="2149686"/>
                </a:lnTo>
                <a:lnTo>
                  <a:pt x="411479" y="2149122"/>
                </a:lnTo>
                <a:lnTo>
                  <a:pt x="411479" y="2146300"/>
                </a:lnTo>
                <a:close/>
              </a:path>
              <a:path w="422275" h="2171700">
                <a:moveTo>
                  <a:pt x="404812" y="2147887"/>
                </a:moveTo>
                <a:lnTo>
                  <a:pt x="401319" y="2150533"/>
                </a:lnTo>
                <a:lnTo>
                  <a:pt x="400811" y="2152650"/>
                </a:lnTo>
                <a:lnTo>
                  <a:pt x="404077" y="2149928"/>
                </a:lnTo>
                <a:lnTo>
                  <a:pt x="404812" y="2147887"/>
                </a:lnTo>
                <a:close/>
              </a:path>
              <a:path w="422275" h="2171700">
                <a:moveTo>
                  <a:pt x="416051" y="2146300"/>
                </a:moveTo>
                <a:lnTo>
                  <a:pt x="416051" y="2150533"/>
                </a:lnTo>
                <a:lnTo>
                  <a:pt x="416813" y="2152650"/>
                </a:lnTo>
                <a:lnTo>
                  <a:pt x="416051" y="2146300"/>
                </a:lnTo>
                <a:close/>
              </a:path>
              <a:path w="422275" h="2171700">
                <a:moveTo>
                  <a:pt x="408431" y="2146300"/>
                </a:moveTo>
                <a:lnTo>
                  <a:pt x="404077" y="2149928"/>
                </a:lnTo>
                <a:lnTo>
                  <a:pt x="403669" y="2151062"/>
                </a:lnTo>
                <a:lnTo>
                  <a:pt x="407860" y="2147887"/>
                </a:lnTo>
                <a:lnTo>
                  <a:pt x="408431" y="2146300"/>
                </a:lnTo>
                <a:close/>
              </a:path>
              <a:path w="422275" h="2171700">
                <a:moveTo>
                  <a:pt x="404164" y="2134446"/>
                </a:moveTo>
                <a:lnTo>
                  <a:pt x="403859" y="2134658"/>
                </a:lnTo>
                <a:lnTo>
                  <a:pt x="403859" y="2146300"/>
                </a:lnTo>
                <a:lnTo>
                  <a:pt x="402335" y="2146300"/>
                </a:lnTo>
                <a:lnTo>
                  <a:pt x="401319" y="2150533"/>
                </a:lnTo>
                <a:lnTo>
                  <a:pt x="404812" y="2147887"/>
                </a:lnTo>
                <a:lnTo>
                  <a:pt x="405383" y="2146300"/>
                </a:lnTo>
                <a:lnTo>
                  <a:pt x="405383" y="2137833"/>
                </a:lnTo>
                <a:lnTo>
                  <a:pt x="404164" y="2134446"/>
                </a:lnTo>
                <a:close/>
              </a:path>
              <a:path w="422275" h="2171700">
                <a:moveTo>
                  <a:pt x="411479" y="2146300"/>
                </a:moveTo>
                <a:lnTo>
                  <a:pt x="407125" y="2149928"/>
                </a:lnTo>
                <a:lnTo>
                  <a:pt x="406907" y="2150533"/>
                </a:lnTo>
                <a:lnTo>
                  <a:pt x="411479" y="2146300"/>
                </a:lnTo>
                <a:close/>
              </a:path>
              <a:path w="422275" h="2171700">
                <a:moveTo>
                  <a:pt x="416051" y="2146300"/>
                </a:moveTo>
                <a:lnTo>
                  <a:pt x="414832" y="2147146"/>
                </a:lnTo>
                <a:lnTo>
                  <a:pt x="416051" y="2150533"/>
                </a:lnTo>
                <a:lnTo>
                  <a:pt x="416051" y="2146300"/>
                </a:lnTo>
                <a:close/>
              </a:path>
              <a:path w="422275" h="2171700">
                <a:moveTo>
                  <a:pt x="406145" y="2139950"/>
                </a:moveTo>
                <a:lnTo>
                  <a:pt x="406907" y="2146300"/>
                </a:lnTo>
                <a:lnTo>
                  <a:pt x="404812" y="2147887"/>
                </a:lnTo>
                <a:lnTo>
                  <a:pt x="404077" y="2149928"/>
                </a:lnTo>
                <a:lnTo>
                  <a:pt x="408431" y="2146300"/>
                </a:lnTo>
                <a:lnTo>
                  <a:pt x="406145" y="2139950"/>
                </a:lnTo>
                <a:close/>
              </a:path>
              <a:path w="422275" h="2171700">
                <a:moveTo>
                  <a:pt x="411479" y="2146300"/>
                </a:moveTo>
                <a:lnTo>
                  <a:pt x="409955" y="2146300"/>
                </a:lnTo>
                <a:lnTo>
                  <a:pt x="407860" y="2147887"/>
                </a:lnTo>
                <a:lnTo>
                  <a:pt x="407125" y="2149928"/>
                </a:lnTo>
                <a:lnTo>
                  <a:pt x="411479" y="2146300"/>
                </a:lnTo>
                <a:close/>
              </a:path>
              <a:path w="422275" h="2171700">
                <a:moveTo>
                  <a:pt x="411479" y="2149122"/>
                </a:moveTo>
                <a:lnTo>
                  <a:pt x="411175" y="2149686"/>
                </a:lnTo>
                <a:lnTo>
                  <a:pt x="411479" y="2149475"/>
                </a:lnTo>
                <a:lnTo>
                  <a:pt x="411479" y="2149122"/>
                </a:lnTo>
                <a:close/>
              </a:path>
              <a:path w="422275" h="2171700">
                <a:moveTo>
                  <a:pt x="414527" y="2146300"/>
                </a:moveTo>
                <a:lnTo>
                  <a:pt x="413003" y="2146300"/>
                </a:lnTo>
                <a:lnTo>
                  <a:pt x="411479" y="2149122"/>
                </a:lnTo>
                <a:lnTo>
                  <a:pt x="411479" y="2149475"/>
                </a:lnTo>
                <a:lnTo>
                  <a:pt x="414527" y="2147358"/>
                </a:lnTo>
                <a:lnTo>
                  <a:pt x="414527" y="2146300"/>
                </a:lnTo>
                <a:close/>
              </a:path>
              <a:path w="422275" h="2171700">
                <a:moveTo>
                  <a:pt x="413003" y="2146300"/>
                </a:moveTo>
                <a:lnTo>
                  <a:pt x="411479" y="2146300"/>
                </a:lnTo>
                <a:lnTo>
                  <a:pt x="411479" y="2149122"/>
                </a:lnTo>
                <a:lnTo>
                  <a:pt x="413003" y="2146300"/>
                </a:lnTo>
                <a:close/>
              </a:path>
              <a:path w="422275" h="2171700">
                <a:moveTo>
                  <a:pt x="405383" y="2137833"/>
                </a:moveTo>
                <a:lnTo>
                  <a:pt x="405383" y="2146300"/>
                </a:lnTo>
                <a:lnTo>
                  <a:pt x="404812" y="2147887"/>
                </a:lnTo>
                <a:lnTo>
                  <a:pt x="406907" y="2146300"/>
                </a:lnTo>
                <a:lnTo>
                  <a:pt x="406145" y="2139950"/>
                </a:lnTo>
                <a:lnTo>
                  <a:pt x="405383" y="2137833"/>
                </a:lnTo>
                <a:close/>
              </a:path>
              <a:path w="422275" h="2171700">
                <a:moveTo>
                  <a:pt x="409955" y="2146300"/>
                </a:moveTo>
                <a:lnTo>
                  <a:pt x="408431" y="2146300"/>
                </a:lnTo>
                <a:lnTo>
                  <a:pt x="407860" y="2147887"/>
                </a:lnTo>
                <a:lnTo>
                  <a:pt x="409955" y="2146300"/>
                </a:lnTo>
                <a:close/>
              </a:path>
              <a:path w="422275" h="2171700">
                <a:moveTo>
                  <a:pt x="414527" y="2146300"/>
                </a:moveTo>
                <a:lnTo>
                  <a:pt x="414527" y="2147358"/>
                </a:lnTo>
                <a:lnTo>
                  <a:pt x="414832" y="2147146"/>
                </a:lnTo>
                <a:lnTo>
                  <a:pt x="414527" y="2146300"/>
                </a:lnTo>
                <a:close/>
              </a:path>
              <a:path w="422275" h="2171700">
                <a:moveTo>
                  <a:pt x="416051" y="2146300"/>
                </a:moveTo>
                <a:lnTo>
                  <a:pt x="414527" y="2146300"/>
                </a:lnTo>
                <a:lnTo>
                  <a:pt x="414832" y="2147146"/>
                </a:lnTo>
                <a:lnTo>
                  <a:pt x="416051" y="2146300"/>
                </a:lnTo>
                <a:close/>
              </a:path>
              <a:path w="422275" h="2171700">
                <a:moveTo>
                  <a:pt x="384047" y="2142066"/>
                </a:moveTo>
                <a:lnTo>
                  <a:pt x="384047" y="2146300"/>
                </a:lnTo>
                <a:lnTo>
                  <a:pt x="385267" y="2145453"/>
                </a:lnTo>
                <a:lnTo>
                  <a:pt x="384047" y="2142066"/>
                </a:lnTo>
                <a:close/>
              </a:path>
              <a:path w="422275" h="2171700">
                <a:moveTo>
                  <a:pt x="385267" y="2145453"/>
                </a:moveTo>
                <a:lnTo>
                  <a:pt x="384047" y="2146300"/>
                </a:lnTo>
                <a:lnTo>
                  <a:pt x="385571" y="2146300"/>
                </a:lnTo>
                <a:lnTo>
                  <a:pt x="385267" y="2145453"/>
                </a:lnTo>
                <a:close/>
              </a:path>
              <a:path w="422275" h="2171700">
                <a:moveTo>
                  <a:pt x="385354" y="2145392"/>
                </a:moveTo>
                <a:lnTo>
                  <a:pt x="385571" y="2146300"/>
                </a:lnTo>
                <a:lnTo>
                  <a:pt x="385354" y="2145392"/>
                </a:lnTo>
                <a:close/>
              </a:path>
              <a:path w="422275" h="2171700">
                <a:moveTo>
                  <a:pt x="385571" y="2145241"/>
                </a:moveTo>
                <a:lnTo>
                  <a:pt x="385354" y="2145392"/>
                </a:lnTo>
                <a:lnTo>
                  <a:pt x="385571" y="2146300"/>
                </a:lnTo>
                <a:lnTo>
                  <a:pt x="385571" y="2145241"/>
                </a:lnTo>
                <a:close/>
              </a:path>
              <a:path w="422275" h="2171700">
                <a:moveTo>
                  <a:pt x="389534" y="2142489"/>
                </a:moveTo>
                <a:lnTo>
                  <a:pt x="385571" y="2145241"/>
                </a:lnTo>
                <a:lnTo>
                  <a:pt x="385571" y="2146300"/>
                </a:lnTo>
                <a:lnTo>
                  <a:pt x="389297" y="2143477"/>
                </a:lnTo>
                <a:lnTo>
                  <a:pt x="389534" y="2142489"/>
                </a:lnTo>
                <a:close/>
              </a:path>
              <a:path w="422275" h="2171700">
                <a:moveTo>
                  <a:pt x="388924" y="2145029"/>
                </a:moveTo>
                <a:lnTo>
                  <a:pt x="387095" y="2146300"/>
                </a:lnTo>
                <a:lnTo>
                  <a:pt x="388619" y="2146300"/>
                </a:lnTo>
                <a:lnTo>
                  <a:pt x="388924" y="2145029"/>
                </a:lnTo>
                <a:close/>
              </a:path>
              <a:path w="422275" h="2171700">
                <a:moveTo>
                  <a:pt x="384047" y="2139950"/>
                </a:moveTo>
                <a:lnTo>
                  <a:pt x="384047" y="2142066"/>
                </a:lnTo>
                <a:lnTo>
                  <a:pt x="385267" y="2145453"/>
                </a:lnTo>
                <a:lnTo>
                  <a:pt x="385267" y="2145029"/>
                </a:lnTo>
                <a:lnTo>
                  <a:pt x="384047" y="2139950"/>
                </a:lnTo>
                <a:close/>
              </a:path>
              <a:path w="422275" h="2171700">
                <a:moveTo>
                  <a:pt x="385571" y="2133600"/>
                </a:moveTo>
                <a:lnTo>
                  <a:pt x="384047" y="2133600"/>
                </a:lnTo>
                <a:lnTo>
                  <a:pt x="384047" y="2139950"/>
                </a:lnTo>
                <a:lnTo>
                  <a:pt x="385354" y="2145392"/>
                </a:lnTo>
                <a:lnTo>
                  <a:pt x="385571" y="2145241"/>
                </a:lnTo>
                <a:lnTo>
                  <a:pt x="385571" y="2133600"/>
                </a:lnTo>
                <a:close/>
              </a:path>
              <a:path w="422275" h="2171700">
                <a:moveTo>
                  <a:pt x="391667" y="2133600"/>
                </a:moveTo>
                <a:lnTo>
                  <a:pt x="385571" y="2133600"/>
                </a:lnTo>
                <a:lnTo>
                  <a:pt x="385571" y="2145241"/>
                </a:lnTo>
                <a:lnTo>
                  <a:pt x="389534" y="2142489"/>
                </a:lnTo>
                <a:lnTo>
                  <a:pt x="391667" y="2133600"/>
                </a:lnTo>
                <a:close/>
              </a:path>
              <a:path w="422275" h="2171700">
                <a:moveTo>
                  <a:pt x="400240" y="2135187"/>
                </a:moveTo>
                <a:lnTo>
                  <a:pt x="389297" y="2143477"/>
                </a:lnTo>
                <a:lnTo>
                  <a:pt x="388924" y="2145029"/>
                </a:lnTo>
                <a:lnTo>
                  <a:pt x="399287" y="2137833"/>
                </a:lnTo>
                <a:lnTo>
                  <a:pt x="400240" y="2135187"/>
                </a:lnTo>
                <a:close/>
              </a:path>
              <a:path w="422275" h="2171700">
                <a:moveTo>
                  <a:pt x="400303" y="2135011"/>
                </a:moveTo>
                <a:lnTo>
                  <a:pt x="389534" y="2142489"/>
                </a:lnTo>
                <a:lnTo>
                  <a:pt x="389297" y="2143477"/>
                </a:lnTo>
                <a:lnTo>
                  <a:pt x="400240" y="2135187"/>
                </a:lnTo>
                <a:lnTo>
                  <a:pt x="400303" y="2135011"/>
                </a:lnTo>
                <a:close/>
              </a:path>
              <a:path w="422275" h="2171700">
                <a:moveTo>
                  <a:pt x="397763" y="2125133"/>
                </a:moveTo>
                <a:lnTo>
                  <a:pt x="397763" y="2127249"/>
                </a:lnTo>
                <a:lnTo>
                  <a:pt x="399287" y="2133600"/>
                </a:lnTo>
                <a:lnTo>
                  <a:pt x="391667" y="2133600"/>
                </a:lnTo>
                <a:lnTo>
                  <a:pt x="389534" y="2142489"/>
                </a:lnTo>
                <a:lnTo>
                  <a:pt x="400303" y="2135011"/>
                </a:lnTo>
                <a:lnTo>
                  <a:pt x="400811" y="2133600"/>
                </a:lnTo>
                <a:lnTo>
                  <a:pt x="397763" y="2125133"/>
                </a:lnTo>
                <a:close/>
              </a:path>
              <a:path w="422275" h="2171700">
                <a:moveTo>
                  <a:pt x="392175" y="2123722"/>
                </a:moveTo>
                <a:lnTo>
                  <a:pt x="382015" y="2130777"/>
                </a:lnTo>
                <a:lnTo>
                  <a:pt x="380999" y="2133600"/>
                </a:lnTo>
                <a:lnTo>
                  <a:pt x="384047" y="2142066"/>
                </a:lnTo>
                <a:lnTo>
                  <a:pt x="384047" y="2139950"/>
                </a:lnTo>
                <a:lnTo>
                  <a:pt x="382523" y="2133600"/>
                </a:lnTo>
                <a:lnTo>
                  <a:pt x="388619" y="2133600"/>
                </a:lnTo>
                <a:lnTo>
                  <a:pt x="392175" y="2123722"/>
                </a:lnTo>
                <a:close/>
              </a:path>
              <a:path w="422275" h="2171700">
                <a:moveTo>
                  <a:pt x="384047" y="2133600"/>
                </a:moveTo>
                <a:lnTo>
                  <a:pt x="382523" y="2133600"/>
                </a:lnTo>
                <a:lnTo>
                  <a:pt x="384047" y="2139950"/>
                </a:lnTo>
                <a:lnTo>
                  <a:pt x="384047" y="2133600"/>
                </a:lnTo>
                <a:close/>
              </a:path>
              <a:path w="422275" h="2171700">
                <a:moveTo>
                  <a:pt x="405383" y="2133600"/>
                </a:moveTo>
                <a:lnTo>
                  <a:pt x="405383" y="2137833"/>
                </a:lnTo>
                <a:lnTo>
                  <a:pt x="406145" y="2139950"/>
                </a:lnTo>
                <a:lnTo>
                  <a:pt x="405383" y="2133600"/>
                </a:lnTo>
                <a:close/>
              </a:path>
              <a:path w="422275" h="2171700">
                <a:moveTo>
                  <a:pt x="403859" y="2133600"/>
                </a:moveTo>
                <a:lnTo>
                  <a:pt x="402335" y="2133600"/>
                </a:lnTo>
                <a:lnTo>
                  <a:pt x="400240" y="2135187"/>
                </a:lnTo>
                <a:lnTo>
                  <a:pt x="399287" y="2137833"/>
                </a:lnTo>
                <a:lnTo>
                  <a:pt x="403859" y="2134658"/>
                </a:lnTo>
                <a:lnTo>
                  <a:pt x="403859" y="2133600"/>
                </a:lnTo>
                <a:close/>
              </a:path>
              <a:path w="422275" h="2171700">
                <a:moveTo>
                  <a:pt x="405383" y="2133600"/>
                </a:moveTo>
                <a:lnTo>
                  <a:pt x="404164" y="2134446"/>
                </a:lnTo>
                <a:lnTo>
                  <a:pt x="405383" y="2137833"/>
                </a:lnTo>
                <a:lnTo>
                  <a:pt x="405383" y="2133600"/>
                </a:lnTo>
                <a:close/>
              </a:path>
              <a:path w="422275" h="2171700">
                <a:moveTo>
                  <a:pt x="402335" y="2133600"/>
                </a:moveTo>
                <a:lnTo>
                  <a:pt x="400303" y="2135011"/>
                </a:lnTo>
                <a:lnTo>
                  <a:pt x="400240" y="2135187"/>
                </a:lnTo>
                <a:lnTo>
                  <a:pt x="402335" y="2133600"/>
                </a:lnTo>
                <a:close/>
              </a:path>
              <a:path w="422275" h="2171700">
                <a:moveTo>
                  <a:pt x="402335" y="2133600"/>
                </a:moveTo>
                <a:lnTo>
                  <a:pt x="400811" y="2133600"/>
                </a:lnTo>
                <a:lnTo>
                  <a:pt x="400303" y="2135011"/>
                </a:lnTo>
                <a:lnTo>
                  <a:pt x="402335" y="2133600"/>
                </a:lnTo>
                <a:close/>
              </a:path>
              <a:path w="422275" h="2171700">
                <a:moveTo>
                  <a:pt x="403859" y="2133600"/>
                </a:moveTo>
                <a:lnTo>
                  <a:pt x="403859" y="2134658"/>
                </a:lnTo>
                <a:lnTo>
                  <a:pt x="404164" y="2134446"/>
                </a:lnTo>
                <a:lnTo>
                  <a:pt x="403859" y="2133600"/>
                </a:lnTo>
                <a:close/>
              </a:path>
              <a:path w="422275" h="2171700">
                <a:moveTo>
                  <a:pt x="405383" y="2133600"/>
                </a:moveTo>
                <a:lnTo>
                  <a:pt x="403859" y="2133600"/>
                </a:lnTo>
                <a:lnTo>
                  <a:pt x="404164" y="2134446"/>
                </a:lnTo>
                <a:lnTo>
                  <a:pt x="405383" y="2133600"/>
                </a:lnTo>
                <a:close/>
              </a:path>
              <a:path w="422275" h="2171700">
                <a:moveTo>
                  <a:pt x="382523" y="2114550"/>
                </a:moveTo>
                <a:lnTo>
                  <a:pt x="373379" y="2120900"/>
                </a:lnTo>
                <a:lnTo>
                  <a:pt x="377951" y="2133600"/>
                </a:lnTo>
                <a:lnTo>
                  <a:pt x="377951" y="2120900"/>
                </a:lnTo>
                <a:lnTo>
                  <a:pt x="374903" y="2120900"/>
                </a:lnTo>
                <a:lnTo>
                  <a:pt x="382523" y="2114550"/>
                </a:lnTo>
                <a:close/>
              </a:path>
              <a:path w="422275" h="2171700">
                <a:moveTo>
                  <a:pt x="385571" y="2120900"/>
                </a:moveTo>
                <a:lnTo>
                  <a:pt x="377951" y="2120900"/>
                </a:lnTo>
                <a:lnTo>
                  <a:pt x="377951" y="2133600"/>
                </a:lnTo>
                <a:lnTo>
                  <a:pt x="382015" y="2130777"/>
                </a:lnTo>
                <a:lnTo>
                  <a:pt x="385571" y="2120900"/>
                </a:lnTo>
                <a:close/>
              </a:path>
              <a:path w="422275" h="2171700">
                <a:moveTo>
                  <a:pt x="382015" y="2130777"/>
                </a:moveTo>
                <a:lnTo>
                  <a:pt x="377951" y="2133600"/>
                </a:lnTo>
                <a:lnTo>
                  <a:pt x="380999" y="2133600"/>
                </a:lnTo>
                <a:lnTo>
                  <a:pt x="382015" y="2130777"/>
                </a:lnTo>
                <a:close/>
              </a:path>
              <a:path w="422275" h="2171700">
                <a:moveTo>
                  <a:pt x="396239" y="2120900"/>
                </a:moveTo>
                <a:lnTo>
                  <a:pt x="392175" y="2123722"/>
                </a:lnTo>
                <a:lnTo>
                  <a:pt x="388619" y="2133600"/>
                </a:lnTo>
                <a:lnTo>
                  <a:pt x="397763" y="2133600"/>
                </a:lnTo>
                <a:lnTo>
                  <a:pt x="397763" y="2127249"/>
                </a:lnTo>
                <a:lnTo>
                  <a:pt x="396239" y="2120900"/>
                </a:lnTo>
                <a:close/>
              </a:path>
              <a:path w="422275" h="2171700">
                <a:moveTo>
                  <a:pt x="397763" y="2127249"/>
                </a:moveTo>
                <a:lnTo>
                  <a:pt x="397763" y="2133600"/>
                </a:lnTo>
                <a:lnTo>
                  <a:pt x="399287" y="2133600"/>
                </a:lnTo>
                <a:lnTo>
                  <a:pt x="397763" y="2127249"/>
                </a:lnTo>
                <a:close/>
              </a:path>
              <a:path w="422275" h="2171700">
                <a:moveTo>
                  <a:pt x="391667" y="2108200"/>
                </a:moveTo>
                <a:lnTo>
                  <a:pt x="387095" y="2111375"/>
                </a:lnTo>
                <a:lnTo>
                  <a:pt x="387095" y="2120900"/>
                </a:lnTo>
                <a:lnTo>
                  <a:pt x="385571" y="2120900"/>
                </a:lnTo>
                <a:lnTo>
                  <a:pt x="382015" y="2130777"/>
                </a:lnTo>
                <a:lnTo>
                  <a:pt x="392175" y="2123722"/>
                </a:lnTo>
                <a:lnTo>
                  <a:pt x="393191" y="2120900"/>
                </a:lnTo>
                <a:lnTo>
                  <a:pt x="393191" y="2112433"/>
                </a:lnTo>
                <a:lnTo>
                  <a:pt x="391667" y="2108200"/>
                </a:lnTo>
                <a:close/>
              </a:path>
              <a:path w="422275" h="2171700">
                <a:moveTo>
                  <a:pt x="396239" y="2120900"/>
                </a:moveTo>
                <a:lnTo>
                  <a:pt x="397763" y="2127249"/>
                </a:lnTo>
                <a:lnTo>
                  <a:pt x="397763" y="2125133"/>
                </a:lnTo>
                <a:lnTo>
                  <a:pt x="396239" y="2120900"/>
                </a:lnTo>
                <a:close/>
              </a:path>
              <a:path w="422275" h="2171700">
                <a:moveTo>
                  <a:pt x="397763" y="2120900"/>
                </a:moveTo>
                <a:lnTo>
                  <a:pt x="396239" y="2120900"/>
                </a:lnTo>
                <a:lnTo>
                  <a:pt x="397763" y="2125133"/>
                </a:lnTo>
                <a:lnTo>
                  <a:pt x="397763" y="2120900"/>
                </a:lnTo>
                <a:close/>
              </a:path>
              <a:path w="422275" h="2171700">
                <a:moveTo>
                  <a:pt x="393191" y="2112433"/>
                </a:moveTo>
                <a:lnTo>
                  <a:pt x="393191" y="2120900"/>
                </a:lnTo>
                <a:lnTo>
                  <a:pt x="392175" y="2123722"/>
                </a:lnTo>
                <a:lnTo>
                  <a:pt x="396239" y="2120900"/>
                </a:lnTo>
                <a:lnTo>
                  <a:pt x="393191" y="2112433"/>
                </a:lnTo>
                <a:close/>
              </a:path>
              <a:path w="422275" h="2171700">
                <a:moveTo>
                  <a:pt x="382828" y="2096346"/>
                </a:moveTo>
                <a:lnTo>
                  <a:pt x="367791" y="2106788"/>
                </a:lnTo>
                <a:lnTo>
                  <a:pt x="367283" y="2108200"/>
                </a:lnTo>
                <a:lnTo>
                  <a:pt x="367283" y="2120900"/>
                </a:lnTo>
                <a:lnTo>
                  <a:pt x="370331" y="2120900"/>
                </a:lnTo>
                <a:lnTo>
                  <a:pt x="373379" y="2118360"/>
                </a:lnTo>
                <a:lnTo>
                  <a:pt x="373379" y="2108200"/>
                </a:lnTo>
                <a:lnTo>
                  <a:pt x="384047" y="2108200"/>
                </a:lnTo>
                <a:lnTo>
                  <a:pt x="384047" y="2099733"/>
                </a:lnTo>
                <a:lnTo>
                  <a:pt x="382828" y="2096346"/>
                </a:lnTo>
                <a:close/>
              </a:path>
              <a:path w="422275" h="2171700">
                <a:moveTo>
                  <a:pt x="373379" y="2118360"/>
                </a:moveTo>
                <a:lnTo>
                  <a:pt x="370331" y="2120900"/>
                </a:lnTo>
                <a:lnTo>
                  <a:pt x="373379" y="2120900"/>
                </a:lnTo>
                <a:lnTo>
                  <a:pt x="373379" y="2118360"/>
                </a:lnTo>
                <a:close/>
              </a:path>
              <a:path w="422275" h="2171700">
                <a:moveTo>
                  <a:pt x="384047" y="2099733"/>
                </a:moveTo>
                <a:lnTo>
                  <a:pt x="384047" y="2108200"/>
                </a:lnTo>
                <a:lnTo>
                  <a:pt x="385571" y="2108200"/>
                </a:lnTo>
                <a:lnTo>
                  <a:pt x="373379" y="2118360"/>
                </a:lnTo>
                <a:lnTo>
                  <a:pt x="373379" y="2120900"/>
                </a:lnTo>
                <a:lnTo>
                  <a:pt x="382523" y="2114550"/>
                </a:lnTo>
                <a:lnTo>
                  <a:pt x="387095" y="2110740"/>
                </a:lnTo>
                <a:lnTo>
                  <a:pt x="387095" y="2108200"/>
                </a:lnTo>
                <a:lnTo>
                  <a:pt x="384047" y="2099733"/>
                </a:lnTo>
                <a:close/>
              </a:path>
              <a:path w="422275" h="2171700">
                <a:moveTo>
                  <a:pt x="387095" y="2111375"/>
                </a:moveTo>
                <a:lnTo>
                  <a:pt x="382523" y="2114550"/>
                </a:lnTo>
                <a:lnTo>
                  <a:pt x="374903" y="2120900"/>
                </a:lnTo>
                <a:lnTo>
                  <a:pt x="387095" y="2120900"/>
                </a:lnTo>
                <a:lnTo>
                  <a:pt x="387095" y="2111375"/>
                </a:lnTo>
                <a:close/>
              </a:path>
              <a:path w="422275" h="2171700">
                <a:moveTo>
                  <a:pt x="385571" y="2108200"/>
                </a:moveTo>
                <a:lnTo>
                  <a:pt x="373379" y="2108200"/>
                </a:lnTo>
                <a:lnTo>
                  <a:pt x="373379" y="2118360"/>
                </a:lnTo>
                <a:lnTo>
                  <a:pt x="385571" y="2108200"/>
                </a:lnTo>
                <a:close/>
              </a:path>
              <a:path w="422275" h="2171700">
                <a:moveTo>
                  <a:pt x="387095" y="2110740"/>
                </a:moveTo>
                <a:lnTo>
                  <a:pt x="382523" y="2114550"/>
                </a:lnTo>
                <a:lnTo>
                  <a:pt x="387095" y="2111375"/>
                </a:lnTo>
                <a:lnTo>
                  <a:pt x="387095" y="2110740"/>
                </a:lnTo>
                <a:close/>
              </a:path>
              <a:path w="422275" h="2171700">
                <a:moveTo>
                  <a:pt x="393191" y="2108200"/>
                </a:moveTo>
                <a:lnTo>
                  <a:pt x="391667" y="2108200"/>
                </a:lnTo>
                <a:lnTo>
                  <a:pt x="393191" y="2112433"/>
                </a:lnTo>
                <a:lnTo>
                  <a:pt x="393191" y="2108200"/>
                </a:lnTo>
                <a:close/>
              </a:path>
              <a:path w="422275" h="2171700">
                <a:moveTo>
                  <a:pt x="391667" y="2108200"/>
                </a:moveTo>
                <a:lnTo>
                  <a:pt x="390143" y="2108200"/>
                </a:lnTo>
                <a:lnTo>
                  <a:pt x="387095" y="2110740"/>
                </a:lnTo>
                <a:lnTo>
                  <a:pt x="387095" y="2111375"/>
                </a:lnTo>
                <a:lnTo>
                  <a:pt x="391667" y="2108200"/>
                </a:lnTo>
                <a:close/>
              </a:path>
              <a:path w="422275" h="2171700">
                <a:moveTo>
                  <a:pt x="390143" y="2108200"/>
                </a:moveTo>
                <a:lnTo>
                  <a:pt x="387095" y="2108200"/>
                </a:lnTo>
                <a:lnTo>
                  <a:pt x="387095" y="2110740"/>
                </a:lnTo>
                <a:lnTo>
                  <a:pt x="390143" y="2108200"/>
                </a:lnTo>
                <a:close/>
              </a:path>
              <a:path w="422275" h="2171700">
                <a:moveTo>
                  <a:pt x="364235" y="2103966"/>
                </a:moveTo>
                <a:lnTo>
                  <a:pt x="364235" y="2108200"/>
                </a:lnTo>
                <a:lnTo>
                  <a:pt x="365759" y="2108200"/>
                </a:lnTo>
                <a:lnTo>
                  <a:pt x="364235" y="2103966"/>
                </a:lnTo>
                <a:close/>
              </a:path>
              <a:path w="422275" h="2171700">
                <a:moveTo>
                  <a:pt x="371855" y="2095500"/>
                </a:moveTo>
                <a:lnTo>
                  <a:pt x="364235" y="2095500"/>
                </a:lnTo>
                <a:lnTo>
                  <a:pt x="364235" y="2103966"/>
                </a:lnTo>
                <a:lnTo>
                  <a:pt x="365759" y="2108200"/>
                </a:lnTo>
                <a:lnTo>
                  <a:pt x="367791" y="2106788"/>
                </a:lnTo>
                <a:lnTo>
                  <a:pt x="371855" y="2095500"/>
                </a:lnTo>
                <a:close/>
              </a:path>
              <a:path w="422275" h="2171700">
                <a:moveTo>
                  <a:pt x="367791" y="2106788"/>
                </a:moveTo>
                <a:lnTo>
                  <a:pt x="365759" y="2108200"/>
                </a:lnTo>
                <a:lnTo>
                  <a:pt x="367283" y="2108200"/>
                </a:lnTo>
                <a:lnTo>
                  <a:pt x="367791" y="2106788"/>
                </a:lnTo>
                <a:close/>
              </a:path>
              <a:path w="422275" h="2171700">
                <a:moveTo>
                  <a:pt x="384047" y="2095500"/>
                </a:moveTo>
                <a:lnTo>
                  <a:pt x="384047" y="2099733"/>
                </a:lnTo>
                <a:lnTo>
                  <a:pt x="387095" y="2108200"/>
                </a:lnTo>
                <a:lnTo>
                  <a:pt x="384047" y="2095500"/>
                </a:lnTo>
                <a:close/>
              </a:path>
              <a:path w="422275" h="2171700">
                <a:moveTo>
                  <a:pt x="377443" y="2084211"/>
                </a:moveTo>
                <a:lnTo>
                  <a:pt x="375411" y="2085622"/>
                </a:lnTo>
                <a:lnTo>
                  <a:pt x="367791" y="2106788"/>
                </a:lnTo>
                <a:lnTo>
                  <a:pt x="382828" y="2096346"/>
                </a:lnTo>
                <a:lnTo>
                  <a:pt x="382523" y="2095500"/>
                </a:lnTo>
                <a:lnTo>
                  <a:pt x="379475" y="2095500"/>
                </a:lnTo>
                <a:lnTo>
                  <a:pt x="377443" y="2084211"/>
                </a:lnTo>
                <a:close/>
              </a:path>
              <a:path w="422275" h="2171700">
                <a:moveTo>
                  <a:pt x="375411" y="2085622"/>
                </a:moveTo>
                <a:lnTo>
                  <a:pt x="361187" y="2095500"/>
                </a:lnTo>
                <a:lnTo>
                  <a:pt x="364235" y="2103966"/>
                </a:lnTo>
                <a:lnTo>
                  <a:pt x="364235" y="2095500"/>
                </a:lnTo>
                <a:lnTo>
                  <a:pt x="371855" y="2095500"/>
                </a:lnTo>
                <a:lnTo>
                  <a:pt x="375411" y="2085622"/>
                </a:lnTo>
                <a:close/>
              </a:path>
              <a:path w="422275" h="2171700">
                <a:moveTo>
                  <a:pt x="384047" y="2095500"/>
                </a:moveTo>
                <a:lnTo>
                  <a:pt x="382828" y="2096346"/>
                </a:lnTo>
                <a:lnTo>
                  <a:pt x="384047" y="2099733"/>
                </a:lnTo>
                <a:lnTo>
                  <a:pt x="384047" y="2095500"/>
                </a:lnTo>
                <a:close/>
              </a:path>
              <a:path w="422275" h="2171700">
                <a:moveTo>
                  <a:pt x="379475" y="2082800"/>
                </a:moveTo>
                <a:lnTo>
                  <a:pt x="379475" y="2095500"/>
                </a:lnTo>
                <a:lnTo>
                  <a:pt x="382523" y="2095500"/>
                </a:lnTo>
                <a:lnTo>
                  <a:pt x="382828" y="2096346"/>
                </a:lnTo>
                <a:lnTo>
                  <a:pt x="384047" y="2095500"/>
                </a:lnTo>
                <a:lnTo>
                  <a:pt x="379475" y="2082800"/>
                </a:lnTo>
                <a:close/>
              </a:path>
              <a:path w="422275" h="2171700">
                <a:moveTo>
                  <a:pt x="359663" y="2091266"/>
                </a:moveTo>
                <a:lnTo>
                  <a:pt x="359663" y="2095500"/>
                </a:lnTo>
                <a:lnTo>
                  <a:pt x="361187" y="2095500"/>
                </a:lnTo>
                <a:lnTo>
                  <a:pt x="359663" y="2091266"/>
                </a:lnTo>
                <a:close/>
              </a:path>
              <a:path w="422275" h="2171700">
                <a:moveTo>
                  <a:pt x="376427" y="2082800"/>
                </a:moveTo>
                <a:lnTo>
                  <a:pt x="359663" y="2082800"/>
                </a:lnTo>
                <a:lnTo>
                  <a:pt x="359663" y="2091266"/>
                </a:lnTo>
                <a:lnTo>
                  <a:pt x="361187" y="2095500"/>
                </a:lnTo>
                <a:lnTo>
                  <a:pt x="375411" y="2085622"/>
                </a:lnTo>
                <a:lnTo>
                  <a:pt x="376427" y="2082800"/>
                </a:lnTo>
                <a:close/>
              </a:path>
              <a:path w="422275" h="2171700">
                <a:moveTo>
                  <a:pt x="379475" y="2082800"/>
                </a:moveTo>
                <a:lnTo>
                  <a:pt x="377443" y="2084211"/>
                </a:lnTo>
                <a:lnTo>
                  <a:pt x="379475" y="2095500"/>
                </a:lnTo>
                <a:lnTo>
                  <a:pt x="379475" y="2082800"/>
                </a:lnTo>
                <a:close/>
              </a:path>
              <a:path w="422275" h="2171700">
                <a:moveTo>
                  <a:pt x="374903" y="2070100"/>
                </a:moveTo>
                <a:lnTo>
                  <a:pt x="356615" y="2082800"/>
                </a:lnTo>
                <a:lnTo>
                  <a:pt x="359663" y="2091266"/>
                </a:lnTo>
                <a:lnTo>
                  <a:pt x="359663" y="2082800"/>
                </a:lnTo>
                <a:lnTo>
                  <a:pt x="376427" y="2082800"/>
                </a:lnTo>
                <a:lnTo>
                  <a:pt x="376427" y="2078566"/>
                </a:lnTo>
                <a:lnTo>
                  <a:pt x="374903" y="2070100"/>
                </a:lnTo>
                <a:close/>
              </a:path>
              <a:path w="422275" h="2171700">
                <a:moveTo>
                  <a:pt x="376427" y="2078566"/>
                </a:moveTo>
                <a:lnTo>
                  <a:pt x="376427" y="2082800"/>
                </a:lnTo>
                <a:lnTo>
                  <a:pt x="375411" y="2085622"/>
                </a:lnTo>
                <a:lnTo>
                  <a:pt x="377443" y="2084211"/>
                </a:lnTo>
                <a:lnTo>
                  <a:pt x="376427" y="2078566"/>
                </a:lnTo>
                <a:close/>
              </a:path>
              <a:path w="422275" h="2171700">
                <a:moveTo>
                  <a:pt x="379475" y="2082800"/>
                </a:moveTo>
                <a:lnTo>
                  <a:pt x="377189" y="2082800"/>
                </a:lnTo>
                <a:lnTo>
                  <a:pt x="377443" y="2084211"/>
                </a:lnTo>
                <a:lnTo>
                  <a:pt x="379475" y="2082800"/>
                </a:lnTo>
                <a:close/>
              </a:path>
              <a:path w="422275" h="2171700">
                <a:moveTo>
                  <a:pt x="368807" y="2057400"/>
                </a:moveTo>
                <a:lnTo>
                  <a:pt x="350519" y="2070100"/>
                </a:lnTo>
                <a:lnTo>
                  <a:pt x="356615" y="2082800"/>
                </a:lnTo>
                <a:lnTo>
                  <a:pt x="356615" y="2070100"/>
                </a:lnTo>
                <a:lnTo>
                  <a:pt x="368807" y="2070100"/>
                </a:lnTo>
                <a:lnTo>
                  <a:pt x="368807" y="2057400"/>
                </a:lnTo>
                <a:close/>
              </a:path>
              <a:path w="422275" h="2171700">
                <a:moveTo>
                  <a:pt x="368807" y="2057400"/>
                </a:moveTo>
                <a:lnTo>
                  <a:pt x="368807" y="2070100"/>
                </a:lnTo>
                <a:lnTo>
                  <a:pt x="356615" y="2070100"/>
                </a:lnTo>
                <a:lnTo>
                  <a:pt x="356615" y="2082800"/>
                </a:lnTo>
                <a:lnTo>
                  <a:pt x="374903" y="2070100"/>
                </a:lnTo>
                <a:lnTo>
                  <a:pt x="368807" y="2057400"/>
                </a:lnTo>
                <a:close/>
              </a:path>
              <a:path w="422275" h="2171700">
                <a:moveTo>
                  <a:pt x="376427" y="2070100"/>
                </a:moveTo>
                <a:lnTo>
                  <a:pt x="374903" y="2070100"/>
                </a:lnTo>
                <a:lnTo>
                  <a:pt x="376427" y="2078566"/>
                </a:lnTo>
                <a:lnTo>
                  <a:pt x="376427" y="2070100"/>
                </a:lnTo>
                <a:close/>
              </a:path>
              <a:path w="422275" h="2171700">
                <a:moveTo>
                  <a:pt x="348995" y="2066925"/>
                </a:moveTo>
                <a:lnTo>
                  <a:pt x="348995" y="2070100"/>
                </a:lnTo>
                <a:lnTo>
                  <a:pt x="350519" y="2070100"/>
                </a:lnTo>
                <a:lnTo>
                  <a:pt x="348995" y="2066925"/>
                </a:lnTo>
                <a:close/>
              </a:path>
              <a:path w="422275" h="2171700">
                <a:moveTo>
                  <a:pt x="362711" y="2047239"/>
                </a:moveTo>
                <a:lnTo>
                  <a:pt x="362711" y="2057400"/>
                </a:lnTo>
                <a:lnTo>
                  <a:pt x="348995" y="2057400"/>
                </a:lnTo>
                <a:lnTo>
                  <a:pt x="348995" y="2066925"/>
                </a:lnTo>
                <a:lnTo>
                  <a:pt x="350519" y="2070100"/>
                </a:lnTo>
                <a:lnTo>
                  <a:pt x="368807" y="2057400"/>
                </a:lnTo>
                <a:lnTo>
                  <a:pt x="362711" y="2047239"/>
                </a:lnTo>
                <a:close/>
              </a:path>
              <a:path w="422275" h="2171700">
                <a:moveTo>
                  <a:pt x="361187" y="2044700"/>
                </a:moveTo>
                <a:lnTo>
                  <a:pt x="344423" y="2057400"/>
                </a:lnTo>
                <a:lnTo>
                  <a:pt x="348995" y="2066925"/>
                </a:lnTo>
                <a:lnTo>
                  <a:pt x="348995" y="2057400"/>
                </a:lnTo>
                <a:lnTo>
                  <a:pt x="362711" y="2057400"/>
                </a:lnTo>
                <a:lnTo>
                  <a:pt x="362711" y="2047239"/>
                </a:lnTo>
                <a:lnTo>
                  <a:pt x="361187" y="2044700"/>
                </a:lnTo>
                <a:close/>
              </a:path>
              <a:path w="422275" h="2171700">
                <a:moveTo>
                  <a:pt x="342899" y="2054860"/>
                </a:moveTo>
                <a:lnTo>
                  <a:pt x="342899" y="2057400"/>
                </a:lnTo>
                <a:lnTo>
                  <a:pt x="344423" y="2057400"/>
                </a:lnTo>
                <a:lnTo>
                  <a:pt x="342899" y="2054860"/>
                </a:lnTo>
                <a:close/>
              </a:path>
              <a:path w="422275" h="2171700">
                <a:moveTo>
                  <a:pt x="355091" y="2034540"/>
                </a:moveTo>
                <a:lnTo>
                  <a:pt x="355091" y="2044700"/>
                </a:lnTo>
                <a:lnTo>
                  <a:pt x="342899" y="2044700"/>
                </a:lnTo>
                <a:lnTo>
                  <a:pt x="342899" y="2054860"/>
                </a:lnTo>
                <a:lnTo>
                  <a:pt x="344423" y="2057400"/>
                </a:lnTo>
                <a:lnTo>
                  <a:pt x="361187" y="2044700"/>
                </a:lnTo>
                <a:lnTo>
                  <a:pt x="355091" y="2034540"/>
                </a:lnTo>
                <a:close/>
              </a:path>
              <a:path w="422275" h="2171700">
                <a:moveTo>
                  <a:pt x="353567" y="2032000"/>
                </a:moveTo>
                <a:lnTo>
                  <a:pt x="336803" y="2044700"/>
                </a:lnTo>
                <a:lnTo>
                  <a:pt x="342899" y="2054860"/>
                </a:lnTo>
                <a:lnTo>
                  <a:pt x="342899" y="2044700"/>
                </a:lnTo>
                <a:lnTo>
                  <a:pt x="355091" y="2044700"/>
                </a:lnTo>
                <a:lnTo>
                  <a:pt x="355091" y="2034540"/>
                </a:lnTo>
                <a:lnTo>
                  <a:pt x="353567" y="2032000"/>
                </a:lnTo>
                <a:close/>
              </a:path>
              <a:path w="422275" h="2171700">
                <a:moveTo>
                  <a:pt x="362711" y="2044700"/>
                </a:moveTo>
                <a:lnTo>
                  <a:pt x="361187" y="2044700"/>
                </a:lnTo>
                <a:lnTo>
                  <a:pt x="362711" y="2047239"/>
                </a:lnTo>
                <a:lnTo>
                  <a:pt x="362711" y="2044700"/>
                </a:lnTo>
                <a:close/>
              </a:path>
              <a:path w="422275" h="2171700">
                <a:moveTo>
                  <a:pt x="335279" y="2042583"/>
                </a:moveTo>
                <a:lnTo>
                  <a:pt x="335279" y="2044700"/>
                </a:lnTo>
                <a:lnTo>
                  <a:pt x="336803" y="2044700"/>
                </a:lnTo>
                <a:lnTo>
                  <a:pt x="335279" y="2042583"/>
                </a:lnTo>
                <a:close/>
              </a:path>
              <a:path w="422275" h="2171700">
                <a:moveTo>
                  <a:pt x="345947" y="2019300"/>
                </a:moveTo>
                <a:lnTo>
                  <a:pt x="345947" y="2032000"/>
                </a:lnTo>
                <a:lnTo>
                  <a:pt x="335279" y="2032000"/>
                </a:lnTo>
                <a:lnTo>
                  <a:pt x="335279" y="2042583"/>
                </a:lnTo>
                <a:lnTo>
                  <a:pt x="336803" y="2044700"/>
                </a:lnTo>
                <a:lnTo>
                  <a:pt x="353567" y="2032000"/>
                </a:lnTo>
                <a:lnTo>
                  <a:pt x="345947" y="2019300"/>
                </a:lnTo>
                <a:close/>
              </a:path>
              <a:path w="422275" h="2171700">
                <a:moveTo>
                  <a:pt x="345947" y="2019300"/>
                </a:moveTo>
                <a:lnTo>
                  <a:pt x="327659" y="2032000"/>
                </a:lnTo>
                <a:lnTo>
                  <a:pt x="335279" y="2042583"/>
                </a:lnTo>
                <a:lnTo>
                  <a:pt x="335279" y="2032000"/>
                </a:lnTo>
                <a:lnTo>
                  <a:pt x="345947" y="2032000"/>
                </a:lnTo>
                <a:lnTo>
                  <a:pt x="345947" y="2019300"/>
                </a:lnTo>
                <a:close/>
              </a:path>
              <a:path w="422275" h="2171700">
                <a:moveTo>
                  <a:pt x="355091" y="2032000"/>
                </a:moveTo>
                <a:lnTo>
                  <a:pt x="353567" y="2032000"/>
                </a:lnTo>
                <a:lnTo>
                  <a:pt x="355091" y="2034540"/>
                </a:lnTo>
                <a:lnTo>
                  <a:pt x="355091" y="2032000"/>
                </a:lnTo>
                <a:close/>
              </a:path>
              <a:path w="422275" h="2171700">
                <a:moveTo>
                  <a:pt x="336803" y="1993900"/>
                </a:moveTo>
                <a:lnTo>
                  <a:pt x="320039" y="2006600"/>
                </a:lnTo>
                <a:lnTo>
                  <a:pt x="327659" y="2032000"/>
                </a:lnTo>
                <a:lnTo>
                  <a:pt x="327659" y="2019300"/>
                </a:lnTo>
                <a:lnTo>
                  <a:pt x="332231" y="2006600"/>
                </a:lnTo>
                <a:lnTo>
                  <a:pt x="338327" y="2006600"/>
                </a:lnTo>
                <a:lnTo>
                  <a:pt x="338327" y="1998133"/>
                </a:lnTo>
                <a:lnTo>
                  <a:pt x="336803" y="1993900"/>
                </a:lnTo>
                <a:close/>
              </a:path>
              <a:path w="422275" h="2171700">
                <a:moveTo>
                  <a:pt x="338327" y="2006600"/>
                </a:moveTo>
                <a:lnTo>
                  <a:pt x="332231" y="2006600"/>
                </a:lnTo>
                <a:lnTo>
                  <a:pt x="327659" y="2019300"/>
                </a:lnTo>
                <a:lnTo>
                  <a:pt x="327659" y="2032000"/>
                </a:lnTo>
                <a:lnTo>
                  <a:pt x="345947" y="2019300"/>
                </a:lnTo>
                <a:lnTo>
                  <a:pt x="333755" y="2019300"/>
                </a:lnTo>
                <a:lnTo>
                  <a:pt x="338327" y="2006600"/>
                </a:lnTo>
                <a:close/>
              </a:path>
              <a:path w="422275" h="2171700">
                <a:moveTo>
                  <a:pt x="318515" y="2004483"/>
                </a:moveTo>
                <a:lnTo>
                  <a:pt x="318515" y="2006600"/>
                </a:lnTo>
                <a:lnTo>
                  <a:pt x="323087" y="2019300"/>
                </a:lnTo>
                <a:lnTo>
                  <a:pt x="323849" y="2019300"/>
                </a:lnTo>
                <a:lnTo>
                  <a:pt x="320039" y="2006600"/>
                </a:lnTo>
                <a:lnTo>
                  <a:pt x="318515" y="2004483"/>
                </a:lnTo>
                <a:close/>
              </a:path>
              <a:path w="422275" h="2171700">
                <a:moveTo>
                  <a:pt x="338327" y="1998133"/>
                </a:moveTo>
                <a:lnTo>
                  <a:pt x="338327" y="2006600"/>
                </a:lnTo>
                <a:lnTo>
                  <a:pt x="333755" y="2019300"/>
                </a:lnTo>
                <a:lnTo>
                  <a:pt x="345947" y="2019300"/>
                </a:lnTo>
                <a:lnTo>
                  <a:pt x="338327" y="1998133"/>
                </a:lnTo>
                <a:close/>
              </a:path>
              <a:path w="422275" h="2171700">
                <a:moveTo>
                  <a:pt x="342899" y="2006600"/>
                </a:moveTo>
                <a:lnTo>
                  <a:pt x="341375" y="2006600"/>
                </a:lnTo>
                <a:lnTo>
                  <a:pt x="345947" y="2019300"/>
                </a:lnTo>
                <a:lnTo>
                  <a:pt x="342899" y="2006600"/>
                </a:lnTo>
                <a:close/>
              </a:path>
              <a:path w="422275" h="2171700">
                <a:moveTo>
                  <a:pt x="329183" y="1981200"/>
                </a:moveTo>
                <a:lnTo>
                  <a:pt x="329183" y="1993900"/>
                </a:lnTo>
                <a:lnTo>
                  <a:pt x="318515" y="1993900"/>
                </a:lnTo>
                <a:lnTo>
                  <a:pt x="318515" y="2004483"/>
                </a:lnTo>
                <a:lnTo>
                  <a:pt x="320039" y="2006600"/>
                </a:lnTo>
                <a:lnTo>
                  <a:pt x="336803" y="1993900"/>
                </a:lnTo>
                <a:lnTo>
                  <a:pt x="329183" y="1981200"/>
                </a:lnTo>
                <a:close/>
              </a:path>
              <a:path w="422275" h="2171700">
                <a:moveTo>
                  <a:pt x="329183" y="1981200"/>
                </a:moveTo>
                <a:lnTo>
                  <a:pt x="310895" y="1993900"/>
                </a:lnTo>
                <a:lnTo>
                  <a:pt x="318515" y="2004483"/>
                </a:lnTo>
                <a:lnTo>
                  <a:pt x="318515" y="1993900"/>
                </a:lnTo>
                <a:lnTo>
                  <a:pt x="329183" y="1993900"/>
                </a:lnTo>
                <a:lnTo>
                  <a:pt x="329183" y="1981200"/>
                </a:lnTo>
                <a:close/>
              </a:path>
              <a:path w="422275" h="2171700">
                <a:moveTo>
                  <a:pt x="338327" y="1993900"/>
                </a:moveTo>
                <a:lnTo>
                  <a:pt x="336803" y="1993900"/>
                </a:lnTo>
                <a:lnTo>
                  <a:pt x="338327" y="1998133"/>
                </a:lnTo>
                <a:lnTo>
                  <a:pt x="338327" y="1993900"/>
                </a:lnTo>
                <a:close/>
              </a:path>
              <a:path w="422275" h="2171700">
                <a:moveTo>
                  <a:pt x="320039" y="1955800"/>
                </a:moveTo>
                <a:lnTo>
                  <a:pt x="301751" y="1968500"/>
                </a:lnTo>
                <a:lnTo>
                  <a:pt x="310895" y="1993900"/>
                </a:lnTo>
                <a:lnTo>
                  <a:pt x="310895" y="1981200"/>
                </a:lnTo>
                <a:lnTo>
                  <a:pt x="316991" y="1981200"/>
                </a:lnTo>
                <a:lnTo>
                  <a:pt x="321563" y="1968500"/>
                </a:lnTo>
                <a:lnTo>
                  <a:pt x="321563" y="1960033"/>
                </a:lnTo>
                <a:lnTo>
                  <a:pt x="320039" y="1955800"/>
                </a:lnTo>
                <a:close/>
              </a:path>
              <a:path w="422275" h="2171700">
                <a:moveTo>
                  <a:pt x="321563" y="1960033"/>
                </a:moveTo>
                <a:lnTo>
                  <a:pt x="321563" y="1968500"/>
                </a:lnTo>
                <a:lnTo>
                  <a:pt x="316991" y="1981200"/>
                </a:lnTo>
                <a:lnTo>
                  <a:pt x="310895" y="1981200"/>
                </a:lnTo>
                <a:lnTo>
                  <a:pt x="310895" y="1993900"/>
                </a:lnTo>
                <a:lnTo>
                  <a:pt x="329183" y="1981200"/>
                </a:lnTo>
                <a:lnTo>
                  <a:pt x="321563" y="1960033"/>
                </a:lnTo>
                <a:close/>
              </a:path>
              <a:path w="422275" h="2171700">
                <a:moveTo>
                  <a:pt x="301751" y="1917700"/>
                </a:moveTo>
                <a:lnTo>
                  <a:pt x="301751" y="1930400"/>
                </a:lnTo>
                <a:lnTo>
                  <a:pt x="295655" y="1930400"/>
                </a:lnTo>
                <a:lnTo>
                  <a:pt x="292607" y="1943100"/>
                </a:lnTo>
                <a:lnTo>
                  <a:pt x="301751" y="1968500"/>
                </a:lnTo>
                <a:lnTo>
                  <a:pt x="301751" y="1955800"/>
                </a:lnTo>
                <a:lnTo>
                  <a:pt x="307847" y="1955800"/>
                </a:lnTo>
                <a:lnTo>
                  <a:pt x="310895" y="1943100"/>
                </a:lnTo>
                <a:lnTo>
                  <a:pt x="301751" y="1917700"/>
                </a:lnTo>
                <a:close/>
              </a:path>
              <a:path w="422275" h="2171700">
                <a:moveTo>
                  <a:pt x="310895" y="1943100"/>
                </a:moveTo>
                <a:lnTo>
                  <a:pt x="307847" y="1955800"/>
                </a:lnTo>
                <a:lnTo>
                  <a:pt x="301751" y="1955800"/>
                </a:lnTo>
                <a:lnTo>
                  <a:pt x="301751" y="1968500"/>
                </a:lnTo>
                <a:lnTo>
                  <a:pt x="320039" y="1955800"/>
                </a:lnTo>
                <a:lnTo>
                  <a:pt x="310895" y="1943100"/>
                </a:lnTo>
                <a:close/>
              </a:path>
              <a:path w="422275" h="2171700">
                <a:moveTo>
                  <a:pt x="321563" y="1955800"/>
                </a:moveTo>
                <a:lnTo>
                  <a:pt x="320039" y="1955800"/>
                </a:lnTo>
                <a:lnTo>
                  <a:pt x="321563" y="1960033"/>
                </a:lnTo>
                <a:lnTo>
                  <a:pt x="321563" y="1955800"/>
                </a:lnTo>
                <a:close/>
              </a:path>
              <a:path w="422275" h="2171700">
                <a:moveTo>
                  <a:pt x="292607" y="1943100"/>
                </a:moveTo>
                <a:lnTo>
                  <a:pt x="295655" y="1955800"/>
                </a:lnTo>
                <a:lnTo>
                  <a:pt x="297179" y="1955800"/>
                </a:lnTo>
                <a:lnTo>
                  <a:pt x="292607" y="1943100"/>
                </a:lnTo>
                <a:close/>
              </a:path>
              <a:path w="422275" h="2171700">
                <a:moveTo>
                  <a:pt x="301751" y="1917700"/>
                </a:moveTo>
                <a:lnTo>
                  <a:pt x="283463" y="1930400"/>
                </a:lnTo>
                <a:lnTo>
                  <a:pt x="292607" y="1943100"/>
                </a:lnTo>
                <a:lnTo>
                  <a:pt x="295655" y="1930400"/>
                </a:lnTo>
                <a:lnTo>
                  <a:pt x="301751" y="1930400"/>
                </a:lnTo>
                <a:lnTo>
                  <a:pt x="301751" y="1917700"/>
                </a:lnTo>
                <a:close/>
              </a:path>
              <a:path w="422275" h="2171700">
                <a:moveTo>
                  <a:pt x="307847" y="1930400"/>
                </a:moveTo>
                <a:lnTo>
                  <a:pt x="306323" y="1930400"/>
                </a:lnTo>
                <a:lnTo>
                  <a:pt x="310895" y="1943100"/>
                </a:lnTo>
                <a:lnTo>
                  <a:pt x="307847" y="1930400"/>
                </a:lnTo>
                <a:close/>
              </a:path>
              <a:path w="422275" h="2171700">
                <a:moveTo>
                  <a:pt x="281939" y="1926166"/>
                </a:moveTo>
                <a:lnTo>
                  <a:pt x="281939" y="1930400"/>
                </a:lnTo>
                <a:lnTo>
                  <a:pt x="283463" y="1930400"/>
                </a:lnTo>
                <a:lnTo>
                  <a:pt x="281939" y="1926166"/>
                </a:lnTo>
                <a:close/>
              </a:path>
              <a:path w="422275" h="2171700">
                <a:moveTo>
                  <a:pt x="301751" y="1917700"/>
                </a:moveTo>
                <a:lnTo>
                  <a:pt x="281939" y="1917700"/>
                </a:lnTo>
                <a:lnTo>
                  <a:pt x="281939" y="1926166"/>
                </a:lnTo>
                <a:lnTo>
                  <a:pt x="283463" y="1930400"/>
                </a:lnTo>
                <a:lnTo>
                  <a:pt x="301751" y="1917700"/>
                </a:lnTo>
                <a:close/>
              </a:path>
              <a:path w="422275" h="2171700">
                <a:moveTo>
                  <a:pt x="292607" y="1892300"/>
                </a:moveTo>
                <a:lnTo>
                  <a:pt x="292607" y="1905000"/>
                </a:lnTo>
                <a:lnTo>
                  <a:pt x="274319" y="1905000"/>
                </a:lnTo>
                <a:lnTo>
                  <a:pt x="281939" y="1926166"/>
                </a:lnTo>
                <a:lnTo>
                  <a:pt x="281939" y="1917700"/>
                </a:lnTo>
                <a:lnTo>
                  <a:pt x="301751" y="1917700"/>
                </a:lnTo>
                <a:lnTo>
                  <a:pt x="297179" y="1905000"/>
                </a:lnTo>
                <a:lnTo>
                  <a:pt x="292607" y="1905000"/>
                </a:lnTo>
                <a:lnTo>
                  <a:pt x="292607" y="1892300"/>
                </a:lnTo>
                <a:close/>
              </a:path>
              <a:path w="422275" h="2171700">
                <a:moveTo>
                  <a:pt x="284987" y="1866900"/>
                </a:moveTo>
                <a:lnTo>
                  <a:pt x="284987" y="1879600"/>
                </a:lnTo>
                <a:lnTo>
                  <a:pt x="266699" y="1879600"/>
                </a:lnTo>
                <a:lnTo>
                  <a:pt x="274319" y="1905000"/>
                </a:lnTo>
                <a:lnTo>
                  <a:pt x="274319" y="1892300"/>
                </a:lnTo>
                <a:lnTo>
                  <a:pt x="292607" y="1892300"/>
                </a:lnTo>
                <a:lnTo>
                  <a:pt x="288797" y="1879600"/>
                </a:lnTo>
                <a:lnTo>
                  <a:pt x="284987" y="1879600"/>
                </a:lnTo>
                <a:lnTo>
                  <a:pt x="284987" y="1866900"/>
                </a:lnTo>
                <a:close/>
              </a:path>
              <a:path w="422275" h="2171700">
                <a:moveTo>
                  <a:pt x="292607" y="1892300"/>
                </a:moveTo>
                <a:lnTo>
                  <a:pt x="274319" y="1892300"/>
                </a:lnTo>
                <a:lnTo>
                  <a:pt x="274319" y="1905000"/>
                </a:lnTo>
                <a:lnTo>
                  <a:pt x="292607" y="1892300"/>
                </a:lnTo>
                <a:close/>
              </a:path>
              <a:path w="422275" h="2171700">
                <a:moveTo>
                  <a:pt x="277367" y="1841500"/>
                </a:moveTo>
                <a:lnTo>
                  <a:pt x="259079" y="1854200"/>
                </a:lnTo>
                <a:lnTo>
                  <a:pt x="266699" y="1879600"/>
                </a:lnTo>
                <a:lnTo>
                  <a:pt x="266699" y="1866900"/>
                </a:lnTo>
                <a:lnTo>
                  <a:pt x="284987" y="1866900"/>
                </a:lnTo>
                <a:lnTo>
                  <a:pt x="281177" y="1854200"/>
                </a:lnTo>
                <a:lnTo>
                  <a:pt x="278891" y="1854200"/>
                </a:lnTo>
                <a:lnTo>
                  <a:pt x="278891" y="1846580"/>
                </a:lnTo>
                <a:lnTo>
                  <a:pt x="277367" y="1841500"/>
                </a:lnTo>
                <a:close/>
              </a:path>
              <a:path w="422275" h="2171700">
                <a:moveTo>
                  <a:pt x="284987" y="1866900"/>
                </a:moveTo>
                <a:lnTo>
                  <a:pt x="266699" y="1866900"/>
                </a:lnTo>
                <a:lnTo>
                  <a:pt x="266699" y="1879600"/>
                </a:lnTo>
                <a:lnTo>
                  <a:pt x="284987" y="1866900"/>
                </a:lnTo>
                <a:close/>
              </a:path>
              <a:path w="422275" h="2171700">
                <a:moveTo>
                  <a:pt x="269747" y="1816100"/>
                </a:moveTo>
                <a:lnTo>
                  <a:pt x="251459" y="1828800"/>
                </a:lnTo>
                <a:lnTo>
                  <a:pt x="259079" y="1854200"/>
                </a:lnTo>
                <a:lnTo>
                  <a:pt x="259079" y="1841500"/>
                </a:lnTo>
                <a:lnTo>
                  <a:pt x="277367" y="1841500"/>
                </a:lnTo>
                <a:lnTo>
                  <a:pt x="273557" y="1828800"/>
                </a:lnTo>
                <a:lnTo>
                  <a:pt x="271271" y="1828800"/>
                </a:lnTo>
                <a:lnTo>
                  <a:pt x="271271" y="1821180"/>
                </a:lnTo>
                <a:lnTo>
                  <a:pt x="269747" y="1816100"/>
                </a:lnTo>
                <a:close/>
              </a:path>
              <a:path w="422275" h="2171700">
                <a:moveTo>
                  <a:pt x="277367" y="1841500"/>
                </a:moveTo>
                <a:lnTo>
                  <a:pt x="259079" y="1841500"/>
                </a:lnTo>
                <a:lnTo>
                  <a:pt x="259079" y="1854200"/>
                </a:lnTo>
                <a:lnTo>
                  <a:pt x="277367" y="1841500"/>
                </a:lnTo>
                <a:close/>
              </a:path>
              <a:path w="422275" h="2171700">
                <a:moveTo>
                  <a:pt x="278891" y="1846580"/>
                </a:moveTo>
                <a:lnTo>
                  <a:pt x="278891" y="1854200"/>
                </a:lnTo>
                <a:lnTo>
                  <a:pt x="281177" y="1854200"/>
                </a:lnTo>
                <a:lnTo>
                  <a:pt x="278891" y="1846580"/>
                </a:lnTo>
                <a:close/>
              </a:path>
              <a:path w="422275" h="2171700">
                <a:moveTo>
                  <a:pt x="278891" y="1841500"/>
                </a:moveTo>
                <a:lnTo>
                  <a:pt x="277367" y="1841500"/>
                </a:lnTo>
                <a:lnTo>
                  <a:pt x="278891" y="1846580"/>
                </a:lnTo>
                <a:lnTo>
                  <a:pt x="278891" y="1841500"/>
                </a:lnTo>
                <a:close/>
              </a:path>
              <a:path w="422275" h="2171700">
                <a:moveTo>
                  <a:pt x="262127" y="1790700"/>
                </a:moveTo>
                <a:lnTo>
                  <a:pt x="243839" y="1803400"/>
                </a:lnTo>
                <a:lnTo>
                  <a:pt x="251459" y="1828800"/>
                </a:lnTo>
                <a:lnTo>
                  <a:pt x="251459" y="1816100"/>
                </a:lnTo>
                <a:lnTo>
                  <a:pt x="269747" y="1816100"/>
                </a:lnTo>
                <a:lnTo>
                  <a:pt x="265937" y="1803400"/>
                </a:lnTo>
                <a:lnTo>
                  <a:pt x="262127" y="1803400"/>
                </a:lnTo>
                <a:lnTo>
                  <a:pt x="262127" y="1790700"/>
                </a:lnTo>
                <a:close/>
              </a:path>
              <a:path w="422275" h="2171700">
                <a:moveTo>
                  <a:pt x="269747" y="1816100"/>
                </a:moveTo>
                <a:lnTo>
                  <a:pt x="251459" y="1816100"/>
                </a:lnTo>
                <a:lnTo>
                  <a:pt x="251459" y="1828800"/>
                </a:lnTo>
                <a:lnTo>
                  <a:pt x="269747" y="1816100"/>
                </a:lnTo>
                <a:close/>
              </a:path>
              <a:path w="422275" h="2171700">
                <a:moveTo>
                  <a:pt x="271271" y="1821180"/>
                </a:moveTo>
                <a:lnTo>
                  <a:pt x="271271" y="1828800"/>
                </a:lnTo>
                <a:lnTo>
                  <a:pt x="273557" y="1828800"/>
                </a:lnTo>
                <a:lnTo>
                  <a:pt x="271271" y="1821180"/>
                </a:lnTo>
                <a:close/>
              </a:path>
              <a:path w="422275" h="2171700">
                <a:moveTo>
                  <a:pt x="271271" y="1816100"/>
                </a:moveTo>
                <a:lnTo>
                  <a:pt x="269747" y="1816100"/>
                </a:lnTo>
                <a:lnTo>
                  <a:pt x="271271" y="1821180"/>
                </a:lnTo>
                <a:lnTo>
                  <a:pt x="271271" y="1816100"/>
                </a:lnTo>
                <a:close/>
              </a:path>
              <a:path w="422275" h="2171700">
                <a:moveTo>
                  <a:pt x="242315" y="1799166"/>
                </a:moveTo>
                <a:lnTo>
                  <a:pt x="242315" y="1803400"/>
                </a:lnTo>
                <a:lnTo>
                  <a:pt x="243839" y="1803400"/>
                </a:lnTo>
                <a:lnTo>
                  <a:pt x="242315" y="1799166"/>
                </a:lnTo>
                <a:close/>
              </a:path>
              <a:path w="422275" h="2171700">
                <a:moveTo>
                  <a:pt x="260603" y="1790700"/>
                </a:moveTo>
                <a:lnTo>
                  <a:pt x="242315" y="1790700"/>
                </a:lnTo>
                <a:lnTo>
                  <a:pt x="242315" y="1799166"/>
                </a:lnTo>
                <a:lnTo>
                  <a:pt x="243839" y="1803400"/>
                </a:lnTo>
                <a:lnTo>
                  <a:pt x="260603" y="1790700"/>
                </a:lnTo>
                <a:close/>
              </a:path>
              <a:path w="422275" h="2171700">
                <a:moveTo>
                  <a:pt x="262127" y="1790700"/>
                </a:moveTo>
                <a:lnTo>
                  <a:pt x="260603" y="1790700"/>
                </a:lnTo>
                <a:lnTo>
                  <a:pt x="243839" y="1803400"/>
                </a:lnTo>
                <a:lnTo>
                  <a:pt x="262127" y="1790700"/>
                </a:lnTo>
                <a:close/>
              </a:path>
              <a:path w="422275" h="2171700">
                <a:moveTo>
                  <a:pt x="262127" y="1790700"/>
                </a:moveTo>
                <a:lnTo>
                  <a:pt x="262127" y="1803400"/>
                </a:lnTo>
                <a:lnTo>
                  <a:pt x="265937" y="1803400"/>
                </a:lnTo>
                <a:lnTo>
                  <a:pt x="262127" y="1790700"/>
                </a:lnTo>
                <a:close/>
              </a:path>
              <a:path w="422275" h="2171700">
                <a:moveTo>
                  <a:pt x="251459" y="1765300"/>
                </a:moveTo>
                <a:lnTo>
                  <a:pt x="234695" y="1778000"/>
                </a:lnTo>
                <a:lnTo>
                  <a:pt x="242315" y="1799166"/>
                </a:lnTo>
                <a:lnTo>
                  <a:pt x="242315" y="1790700"/>
                </a:lnTo>
                <a:lnTo>
                  <a:pt x="260603" y="1790700"/>
                </a:lnTo>
                <a:lnTo>
                  <a:pt x="256031" y="1778000"/>
                </a:lnTo>
                <a:lnTo>
                  <a:pt x="252983" y="1778000"/>
                </a:lnTo>
                <a:lnTo>
                  <a:pt x="252983" y="1769533"/>
                </a:lnTo>
                <a:lnTo>
                  <a:pt x="251459" y="1765300"/>
                </a:lnTo>
                <a:close/>
              </a:path>
              <a:path w="422275" h="2171700">
                <a:moveTo>
                  <a:pt x="233171" y="1774371"/>
                </a:moveTo>
                <a:lnTo>
                  <a:pt x="233171" y="1778000"/>
                </a:lnTo>
                <a:lnTo>
                  <a:pt x="234695" y="1778000"/>
                </a:lnTo>
                <a:lnTo>
                  <a:pt x="233171" y="1774371"/>
                </a:lnTo>
                <a:close/>
              </a:path>
              <a:path w="422275" h="2171700">
                <a:moveTo>
                  <a:pt x="242315" y="1739900"/>
                </a:moveTo>
                <a:lnTo>
                  <a:pt x="242315" y="1752600"/>
                </a:lnTo>
                <a:lnTo>
                  <a:pt x="237743" y="1765300"/>
                </a:lnTo>
                <a:lnTo>
                  <a:pt x="233171" y="1765300"/>
                </a:lnTo>
                <a:lnTo>
                  <a:pt x="233171" y="1774371"/>
                </a:lnTo>
                <a:lnTo>
                  <a:pt x="234695" y="1778000"/>
                </a:lnTo>
                <a:lnTo>
                  <a:pt x="251459" y="1765300"/>
                </a:lnTo>
                <a:lnTo>
                  <a:pt x="242315" y="1739900"/>
                </a:lnTo>
                <a:close/>
              </a:path>
              <a:path w="422275" h="2171700">
                <a:moveTo>
                  <a:pt x="252983" y="1769533"/>
                </a:moveTo>
                <a:lnTo>
                  <a:pt x="252983" y="1778000"/>
                </a:lnTo>
                <a:lnTo>
                  <a:pt x="256031" y="1778000"/>
                </a:lnTo>
                <a:lnTo>
                  <a:pt x="252983" y="1769533"/>
                </a:lnTo>
                <a:close/>
              </a:path>
              <a:path w="422275" h="2171700">
                <a:moveTo>
                  <a:pt x="242315" y="1739900"/>
                </a:moveTo>
                <a:lnTo>
                  <a:pt x="224027" y="1752600"/>
                </a:lnTo>
                <a:lnTo>
                  <a:pt x="233171" y="1774371"/>
                </a:lnTo>
                <a:lnTo>
                  <a:pt x="233171" y="1765300"/>
                </a:lnTo>
                <a:lnTo>
                  <a:pt x="237743" y="1765300"/>
                </a:lnTo>
                <a:lnTo>
                  <a:pt x="242315" y="1752600"/>
                </a:lnTo>
                <a:lnTo>
                  <a:pt x="242315" y="1739900"/>
                </a:lnTo>
                <a:close/>
              </a:path>
              <a:path w="422275" h="2171700">
                <a:moveTo>
                  <a:pt x="252983" y="1765300"/>
                </a:moveTo>
                <a:lnTo>
                  <a:pt x="251459" y="1765300"/>
                </a:lnTo>
                <a:lnTo>
                  <a:pt x="252983" y="1769533"/>
                </a:lnTo>
                <a:lnTo>
                  <a:pt x="252983" y="1765300"/>
                </a:lnTo>
                <a:close/>
              </a:path>
              <a:path w="422275" h="2171700">
                <a:moveTo>
                  <a:pt x="224027" y="1752600"/>
                </a:moveTo>
                <a:lnTo>
                  <a:pt x="228599" y="1765300"/>
                </a:lnTo>
                <a:lnTo>
                  <a:pt x="229361" y="1765300"/>
                </a:lnTo>
                <a:lnTo>
                  <a:pt x="224027" y="1752600"/>
                </a:lnTo>
                <a:close/>
              </a:path>
              <a:path w="422275" h="2171700">
                <a:moveTo>
                  <a:pt x="231647" y="1714500"/>
                </a:moveTo>
                <a:lnTo>
                  <a:pt x="231647" y="1727200"/>
                </a:lnTo>
                <a:lnTo>
                  <a:pt x="213359" y="1727200"/>
                </a:lnTo>
                <a:lnTo>
                  <a:pt x="224027" y="1752600"/>
                </a:lnTo>
                <a:lnTo>
                  <a:pt x="224027" y="1739900"/>
                </a:lnTo>
                <a:lnTo>
                  <a:pt x="242315" y="1739900"/>
                </a:lnTo>
                <a:lnTo>
                  <a:pt x="236981" y="1727200"/>
                </a:lnTo>
                <a:lnTo>
                  <a:pt x="231647" y="1727200"/>
                </a:lnTo>
                <a:lnTo>
                  <a:pt x="231647" y="1714500"/>
                </a:lnTo>
                <a:close/>
              </a:path>
              <a:path w="422275" h="2171700">
                <a:moveTo>
                  <a:pt x="242315" y="1739900"/>
                </a:moveTo>
                <a:lnTo>
                  <a:pt x="224027" y="1739900"/>
                </a:lnTo>
                <a:lnTo>
                  <a:pt x="224027" y="1752600"/>
                </a:lnTo>
                <a:lnTo>
                  <a:pt x="242315" y="1739900"/>
                </a:lnTo>
                <a:close/>
              </a:path>
              <a:path w="422275" h="2171700">
                <a:moveTo>
                  <a:pt x="217931" y="1689100"/>
                </a:moveTo>
                <a:lnTo>
                  <a:pt x="201167" y="1701800"/>
                </a:lnTo>
                <a:lnTo>
                  <a:pt x="213359" y="1727200"/>
                </a:lnTo>
                <a:lnTo>
                  <a:pt x="213359" y="1714500"/>
                </a:lnTo>
                <a:lnTo>
                  <a:pt x="231647" y="1714500"/>
                </a:lnTo>
                <a:lnTo>
                  <a:pt x="224789" y="1701800"/>
                </a:lnTo>
                <a:lnTo>
                  <a:pt x="219455" y="1701800"/>
                </a:lnTo>
                <a:lnTo>
                  <a:pt x="219455" y="1691922"/>
                </a:lnTo>
                <a:lnTo>
                  <a:pt x="217931" y="1689100"/>
                </a:lnTo>
                <a:close/>
              </a:path>
              <a:path w="422275" h="2171700">
                <a:moveTo>
                  <a:pt x="231647" y="1714500"/>
                </a:moveTo>
                <a:lnTo>
                  <a:pt x="213359" y="1714500"/>
                </a:lnTo>
                <a:lnTo>
                  <a:pt x="213359" y="1727200"/>
                </a:lnTo>
                <a:lnTo>
                  <a:pt x="231647" y="1714500"/>
                </a:lnTo>
                <a:close/>
              </a:path>
              <a:path w="422275" h="2171700">
                <a:moveTo>
                  <a:pt x="196595" y="1638300"/>
                </a:moveTo>
                <a:lnTo>
                  <a:pt x="192023" y="1651000"/>
                </a:lnTo>
                <a:lnTo>
                  <a:pt x="193547" y="1651000"/>
                </a:lnTo>
                <a:lnTo>
                  <a:pt x="188975" y="1663700"/>
                </a:lnTo>
                <a:lnTo>
                  <a:pt x="201167" y="1701800"/>
                </a:lnTo>
                <a:lnTo>
                  <a:pt x="201167" y="1689100"/>
                </a:lnTo>
                <a:lnTo>
                  <a:pt x="217931" y="1689100"/>
                </a:lnTo>
                <a:lnTo>
                  <a:pt x="212597" y="1676400"/>
                </a:lnTo>
                <a:lnTo>
                  <a:pt x="207263" y="1676400"/>
                </a:lnTo>
                <a:lnTo>
                  <a:pt x="207263" y="1663700"/>
                </a:lnTo>
                <a:lnTo>
                  <a:pt x="196595" y="1638300"/>
                </a:lnTo>
                <a:close/>
              </a:path>
              <a:path w="422275" h="2171700">
                <a:moveTo>
                  <a:pt x="217931" y="1689100"/>
                </a:moveTo>
                <a:lnTo>
                  <a:pt x="201167" y="1689100"/>
                </a:lnTo>
                <a:lnTo>
                  <a:pt x="201167" y="1701800"/>
                </a:lnTo>
                <a:lnTo>
                  <a:pt x="217931" y="1689100"/>
                </a:lnTo>
                <a:close/>
              </a:path>
              <a:path w="422275" h="2171700">
                <a:moveTo>
                  <a:pt x="219455" y="1691922"/>
                </a:moveTo>
                <a:lnTo>
                  <a:pt x="219455" y="1701800"/>
                </a:lnTo>
                <a:lnTo>
                  <a:pt x="224789" y="1701800"/>
                </a:lnTo>
                <a:lnTo>
                  <a:pt x="219455" y="1691922"/>
                </a:lnTo>
                <a:close/>
              </a:path>
              <a:path w="422275" h="2171700">
                <a:moveTo>
                  <a:pt x="219455" y="1689100"/>
                </a:moveTo>
                <a:lnTo>
                  <a:pt x="217931" y="1689100"/>
                </a:lnTo>
                <a:lnTo>
                  <a:pt x="219455" y="1691922"/>
                </a:lnTo>
                <a:lnTo>
                  <a:pt x="219455" y="1689100"/>
                </a:lnTo>
                <a:close/>
              </a:path>
              <a:path w="422275" h="2171700">
                <a:moveTo>
                  <a:pt x="188975" y="1663700"/>
                </a:moveTo>
                <a:lnTo>
                  <a:pt x="188975" y="1676400"/>
                </a:lnTo>
                <a:lnTo>
                  <a:pt x="193039" y="1676400"/>
                </a:lnTo>
                <a:lnTo>
                  <a:pt x="188975" y="1663700"/>
                </a:lnTo>
                <a:close/>
              </a:path>
              <a:path w="422275" h="2171700">
                <a:moveTo>
                  <a:pt x="207263" y="1663700"/>
                </a:moveTo>
                <a:lnTo>
                  <a:pt x="207263" y="1676400"/>
                </a:lnTo>
                <a:lnTo>
                  <a:pt x="212597" y="1676400"/>
                </a:lnTo>
                <a:lnTo>
                  <a:pt x="207263" y="1663700"/>
                </a:lnTo>
                <a:close/>
              </a:path>
              <a:path w="422275" h="2171700">
                <a:moveTo>
                  <a:pt x="192023" y="1625600"/>
                </a:moveTo>
                <a:lnTo>
                  <a:pt x="178307" y="1625600"/>
                </a:lnTo>
                <a:lnTo>
                  <a:pt x="178307" y="1638300"/>
                </a:lnTo>
                <a:lnTo>
                  <a:pt x="188975" y="1663700"/>
                </a:lnTo>
                <a:lnTo>
                  <a:pt x="193547" y="1651000"/>
                </a:lnTo>
                <a:lnTo>
                  <a:pt x="192023" y="1651000"/>
                </a:lnTo>
                <a:lnTo>
                  <a:pt x="196595" y="1638300"/>
                </a:lnTo>
                <a:lnTo>
                  <a:pt x="192023" y="1625600"/>
                </a:lnTo>
                <a:close/>
              </a:path>
              <a:path w="422275" h="2171700">
                <a:moveTo>
                  <a:pt x="202691" y="1651000"/>
                </a:moveTo>
                <a:lnTo>
                  <a:pt x="201929" y="1651000"/>
                </a:lnTo>
                <a:lnTo>
                  <a:pt x="207263" y="1663700"/>
                </a:lnTo>
                <a:lnTo>
                  <a:pt x="202691" y="1651000"/>
                </a:lnTo>
                <a:close/>
              </a:path>
              <a:path w="422275" h="2171700">
                <a:moveTo>
                  <a:pt x="178307" y="1638300"/>
                </a:moveTo>
                <a:lnTo>
                  <a:pt x="182879" y="1651000"/>
                </a:lnTo>
                <a:lnTo>
                  <a:pt x="183641" y="1651000"/>
                </a:lnTo>
                <a:lnTo>
                  <a:pt x="178307" y="1638300"/>
                </a:lnTo>
                <a:close/>
              </a:path>
              <a:path w="422275" h="2171700">
                <a:moveTo>
                  <a:pt x="182879" y="1600200"/>
                </a:moveTo>
                <a:lnTo>
                  <a:pt x="166115" y="1612900"/>
                </a:lnTo>
                <a:lnTo>
                  <a:pt x="178307" y="1638300"/>
                </a:lnTo>
                <a:lnTo>
                  <a:pt x="178307" y="1625600"/>
                </a:lnTo>
                <a:lnTo>
                  <a:pt x="192023" y="1625600"/>
                </a:lnTo>
                <a:lnTo>
                  <a:pt x="187451" y="1612900"/>
                </a:lnTo>
                <a:lnTo>
                  <a:pt x="184403" y="1612900"/>
                </a:lnTo>
                <a:lnTo>
                  <a:pt x="184403" y="1604433"/>
                </a:lnTo>
                <a:lnTo>
                  <a:pt x="182879" y="1600200"/>
                </a:lnTo>
                <a:close/>
              </a:path>
              <a:path w="422275" h="2171700">
                <a:moveTo>
                  <a:pt x="196595" y="1625600"/>
                </a:moveTo>
                <a:lnTo>
                  <a:pt x="192023" y="1625600"/>
                </a:lnTo>
                <a:lnTo>
                  <a:pt x="196595" y="1638300"/>
                </a:lnTo>
                <a:lnTo>
                  <a:pt x="196595" y="1625600"/>
                </a:lnTo>
                <a:close/>
              </a:path>
              <a:path w="422275" h="2171700">
                <a:moveTo>
                  <a:pt x="164591" y="1607457"/>
                </a:moveTo>
                <a:lnTo>
                  <a:pt x="164591" y="1612900"/>
                </a:lnTo>
                <a:lnTo>
                  <a:pt x="166115" y="1612900"/>
                </a:lnTo>
                <a:lnTo>
                  <a:pt x="164591" y="1607457"/>
                </a:lnTo>
                <a:close/>
              </a:path>
              <a:path w="422275" h="2171700">
                <a:moveTo>
                  <a:pt x="182879" y="1600200"/>
                </a:moveTo>
                <a:lnTo>
                  <a:pt x="164591" y="1600200"/>
                </a:lnTo>
                <a:lnTo>
                  <a:pt x="164591" y="1607457"/>
                </a:lnTo>
                <a:lnTo>
                  <a:pt x="166115" y="1612900"/>
                </a:lnTo>
                <a:lnTo>
                  <a:pt x="182879" y="1600200"/>
                </a:lnTo>
                <a:close/>
              </a:path>
              <a:path w="422275" h="2171700">
                <a:moveTo>
                  <a:pt x="184403" y="1604433"/>
                </a:moveTo>
                <a:lnTo>
                  <a:pt x="184403" y="1612900"/>
                </a:lnTo>
                <a:lnTo>
                  <a:pt x="187451" y="1612900"/>
                </a:lnTo>
                <a:lnTo>
                  <a:pt x="184403" y="1604433"/>
                </a:lnTo>
                <a:close/>
              </a:path>
              <a:path w="422275" h="2171700">
                <a:moveTo>
                  <a:pt x="168655" y="1562100"/>
                </a:moveTo>
                <a:lnTo>
                  <a:pt x="158495" y="1562100"/>
                </a:lnTo>
                <a:lnTo>
                  <a:pt x="154577" y="1572985"/>
                </a:lnTo>
                <a:lnTo>
                  <a:pt x="155447" y="1574800"/>
                </a:lnTo>
                <a:lnTo>
                  <a:pt x="164591" y="1607457"/>
                </a:lnTo>
                <a:lnTo>
                  <a:pt x="164591" y="1600200"/>
                </a:lnTo>
                <a:lnTo>
                  <a:pt x="182879" y="1600200"/>
                </a:lnTo>
                <a:lnTo>
                  <a:pt x="177545" y="1587500"/>
                </a:lnTo>
                <a:lnTo>
                  <a:pt x="169163" y="1587500"/>
                </a:lnTo>
                <a:lnTo>
                  <a:pt x="173032" y="1576753"/>
                </a:lnTo>
                <a:lnTo>
                  <a:pt x="172211" y="1574800"/>
                </a:lnTo>
                <a:lnTo>
                  <a:pt x="168655" y="1562100"/>
                </a:lnTo>
                <a:close/>
              </a:path>
              <a:path w="422275" h="2171700">
                <a:moveTo>
                  <a:pt x="184403" y="1600200"/>
                </a:moveTo>
                <a:lnTo>
                  <a:pt x="182879" y="1600200"/>
                </a:lnTo>
                <a:lnTo>
                  <a:pt x="184403" y="1604433"/>
                </a:lnTo>
                <a:lnTo>
                  <a:pt x="184403" y="1600200"/>
                </a:lnTo>
                <a:close/>
              </a:path>
              <a:path w="422275" h="2171700">
                <a:moveTo>
                  <a:pt x="154577" y="1572985"/>
                </a:moveTo>
                <a:lnTo>
                  <a:pt x="153923" y="1574800"/>
                </a:lnTo>
                <a:lnTo>
                  <a:pt x="158495" y="1587500"/>
                </a:lnTo>
                <a:lnTo>
                  <a:pt x="159003" y="1587500"/>
                </a:lnTo>
                <a:lnTo>
                  <a:pt x="155447" y="1574800"/>
                </a:lnTo>
                <a:lnTo>
                  <a:pt x="154577" y="1572985"/>
                </a:lnTo>
                <a:close/>
              </a:path>
              <a:path w="422275" h="2171700">
                <a:moveTo>
                  <a:pt x="173032" y="1576753"/>
                </a:moveTo>
                <a:lnTo>
                  <a:pt x="169163" y="1587500"/>
                </a:lnTo>
                <a:lnTo>
                  <a:pt x="177545" y="1587500"/>
                </a:lnTo>
                <a:lnTo>
                  <a:pt x="173032" y="1576753"/>
                </a:lnTo>
                <a:close/>
              </a:path>
              <a:path w="422275" h="2171700">
                <a:moveTo>
                  <a:pt x="169163" y="1562100"/>
                </a:moveTo>
                <a:lnTo>
                  <a:pt x="168655" y="1562100"/>
                </a:lnTo>
                <a:lnTo>
                  <a:pt x="172211" y="1574800"/>
                </a:lnTo>
                <a:lnTo>
                  <a:pt x="173032" y="1576753"/>
                </a:lnTo>
                <a:lnTo>
                  <a:pt x="173735" y="1574800"/>
                </a:lnTo>
                <a:lnTo>
                  <a:pt x="169163" y="1562100"/>
                </a:lnTo>
                <a:close/>
              </a:path>
              <a:path w="422275" h="2171700">
                <a:moveTo>
                  <a:pt x="161543" y="1536700"/>
                </a:moveTo>
                <a:lnTo>
                  <a:pt x="161543" y="1549400"/>
                </a:lnTo>
                <a:lnTo>
                  <a:pt x="143255" y="1549400"/>
                </a:lnTo>
                <a:lnTo>
                  <a:pt x="154577" y="1572985"/>
                </a:lnTo>
                <a:lnTo>
                  <a:pt x="158495" y="1562100"/>
                </a:lnTo>
                <a:lnTo>
                  <a:pt x="168655" y="1562100"/>
                </a:lnTo>
                <a:lnTo>
                  <a:pt x="165099" y="1549400"/>
                </a:lnTo>
                <a:lnTo>
                  <a:pt x="161543" y="1549400"/>
                </a:lnTo>
                <a:lnTo>
                  <a:pt x="161543" y="1536700"/>
                </a:lnTo>
                <a:close/>
              </a:path>
              <a:path w="422275" h="2171700">
                <a:moveTo>
                  <a:pt x="147827" y="1498600"/>
                </a:moveTo>
                <a:lnTo>
                  <a:pt x="132587" y="1498600"/>
                </a:lnTo>
                <a:lnTo>
                  <a:pt x="132587" y="1505857"/>
                </a:lnTo>
                <a:lnTo>
                  <a:pt x="134111" y="1511300"/>
                </a:lnTo>
                <a:lnTo>
                  <a:pt x="143255" y="1549400"/>
                </a:lnTo>
                <a:lnTo>
                  <a:pt x="143255" y="1536700"/>
                </a:lnTo>
                <a:lnTo>
                  <a:pt x="161543" y="1536700"/>
                </a:lnTo>
                <a:lnTo>
                  <a:pt x="156209" y="1524000"/>
                </a:lnTo>
                <a:lnTo>
                  <a:pt x="147827" y="1524000"/>
                </a:lnTo>
                <a:lnTo>
                  <a:pt x="151696" y="1513253"/>
                </a:lnTo>
                <a:lnTo>
                  <a:pt x="150875" y="1511300"/>
                </a:lnTo>
                <a:lnTo>
                  <a:pt x="147827" y="1498600"/>
                </a:lnTo>
                <a:close/>
              </a:path>
              <a:path w="422275" h="2171700">
                <a:moveTo>
                  <a:pt x="161543" y="1536700"/>
                </a:moveTo>
                <a:lnTo>
                  <a:pt x="143255" y="1536700"/>
                </a:lnTo>
                <a:lnTo>
                  <a:pt x="143255" y="1549400"/>
                </a:lnTo>
                <a:lnTo>
                  <a:pt x="161543" y="1536700"/>
                </a:lnTo>
                <a:close/>
              </a:path>
              <a:path w="422275" h="2171700">
                <a:moveTo>
                  <a:pt x="132587" y="1505857"/>
                </a:moveTo>
                <a:lnTo>
                  <a:pt x="132587" y="1511300"/>
                </a:lnTo>
                <a:lnTo>
                  <a:pt x="137159" y="1524000"/>
                </a:lnTo>
                <a:lnTo>
                  <a:pt x="134111" y="1511300"/>
                </a:lnTo>
                <a:lnTo>
                  <a:pt x="132587" y="1505857"/>
                </a:lnTo>
                <a:close/>
              </a:path>
              <a:path w="422275" h="2171700">
                <a:moveTo>
                  <a:pt x="151696" y="1513253"/>
                </a:moveTo>
                <a:lnTo>
                  <a:pt x="147827" y="1524000"/>
                </a:lnTo>
                <a:lnTo>
                  <a:pt x="156209" y="1524000"/>
                </a:lnTo>
                <a:lnTo>
                  <a:pt x="151696" y="1513253"/>
                </a:lnTo>
                <a:close/>
              </a:path>
              <a:path w="422275" h="2171700">
                <a:moveTo>
                  <a:pt x="152399" y="1498600"/>
                </a:moveTo>
                <a:lnTo>
                  <a:pt x="147827" y="1498600"/>
                </a:lnTo>
                <a:lnTo>
                  <a:pt x="150875" y="1511300"/>
                </a:lnTo>
                <a:lnTo>
                  <a:pt x="151696" y="1513253"/>
                </a:lnTo>
                <a:lnTo>
                  <a:pt x="152399" y="1511300"/>
                </a:lnTo>
                <a:lnTo>
                  <a:pt x="152399" y="1498600"/>
                </a:lnTo>
                <a:close/>
              </a:path>
              <a:path w="422275" h="2171700">
                <a:moveTo>
                  <a:pt x="138175" y="1460500"/>
                </a:moveTo>
                <a:lnTo>
                  <a:pt x="128015" y="1460500"/>
                </a:lnTo>
                <a:lnTo>
                  <a:pt x="123443" y="1473200"/>
                </a:lnTo>
                <a:lnTo>
                  <a:pt x="132587" y="1505857"/>
                </a:lnTo>
                <a:lnTo>
                  <a:pt x="132587" y="1498600"/>
                </a:lnTo>
                <a:lnTo>
                  <a:pt x="147827" y="1498600"/>
                </a:lnTo>
                <a:lnTo>
                  <a:pt x="144779" y="1485900"/>
                </a:lnTo>
                <a:lnTo>
                  <a:pt x="141731" y="1485900"/>
                </a:lnTo>
                <a:lnTo>
                  <a:pt x="141731" y="1473200"/>
                </a:lnTo>
                <a:lnTo>
                  <a:pt x="138175" y="1460500"/>
                </a:lnTo>
                <a:close/>
              </a:path>
              <a:path w="422275" h="2171700">
                <a:moveTo>
                  <a:pt x="123443" y="1473200"/>
                </a:moveTo>
                <a:lnTo>
                  <a:pt x="123443" y="1485900"/>
                </a:lnTo>
                <a:lnTo>
                  <a:pt x="126999" y="1485900"/>
                </a:lnTo>
                <a:lnTo>
                  <a:pt x="123443" y="1473200"/>
                </a:lnTo>
                <a:close/>
              </a:path>
              <a:path w="422275" h="2171700">
                <a:moveTo>
                  <a:pt x="141731" y="1473200"/>
                </a:moveTo>
                <a:lnTo>
                  <a:pt x="141731" y="1485900"/>
                </a:lnTo>
                <a:lnTo>
                  <a:pt x="144779" y="1485900"/>
                </a:lnTo>
                <a:lnTo>
                  <a:pt x="141731" y="1473200"/>
                </a:lnTo>
                <a:close/>
              </a:path>
              <a:path w="422275" h="2171700">
                <a:moveTo>
                  <a:pt x="131063" y="1435100"/>
                </a:moveTo>
                <a:lnTo>
                  <a:pt x="131063" y="1447800"/>
                </a:lnTo>
                <a:lnTo>
                  <a:pt x="112775" y="1447800"/>
                </a:lnTo>
                <a:lnTo>
                  <a:pt x="123443" y="1473200"/>
                </a:lnTo>
                <a:lnTo>
                  <a:pt x="128015" y="1460500"/>
                </a:lnTo>
                <a:lnTo>
                  <a:pt x="138175" y="1460500"/>
                </a:lnTo>
                <a:lnTo>
                  <a:pt x="134619" y="1447800"/>
                </a:lnTo>
                <a:lnTo>
                  <a:pt x="131063" y="1447800"/>
                </a:lnTo>
                <a:lnTo>
                  <a:pt x="131063" y="1435100"/>
                </a:lnTo>
                <a:close/>
              </a:path>
              <a:path w="422275" h="2171700">
                <a:moveTo>
                  <a:pt x="138683" y="1460500"/>
                </a:moveTo>
                <a:lnTo>
                  <a:pt x="138175" y="1460500"/>
                </a:lnTo>
                <a:lnTo>
                  <a:pt x="141731" y="1473200"/>
                </a:lnTo>
                <a:lnTo>
                  <a:pt x="138683" y="1460500"/>
                </a:lnTo>
                <a:close/>
              </a:path>
              <a:path w="422275" h="2171700">
                <a:moveTo>
                  <a:pt x="119379" y="1397000"/>
                </a:moveTo>
                <a:lnTo>
                  <a:pt x="103631" y="1397000"/>
                </a:lnTo>
                <a:lnTo>
                  <a:pt x="103631" y="1409700"/>
                </a:lnTo>
                <a:lnTo>
                  <a:pt x="112775" y="1447800"/>
                </a:lnTo>
                <a:lnTo>
                  <a:pt x="112775" y="1435100"/>
                </a:lnTo>
                <a:lnTo>
                  <a:pt x="131063" y="1435100"/>
                </a:lnTo>
                <a:lnTo>
                  <a:pt x="126491" y="1422400"/>
                </a:lnTo>
                <a:lnTo>
                  <a:pt x="117347" y="1422400"/>
                </a:lnTo>
                <a:lnTo>
                  <a:pt x="121919" y="1409700"/>
                </a:lnTo>
                <a:lnTo>
                  <a:pt x="119379" y="1397000"/>
                </a:lnTo>
                <a:close/>
              </a:path>
              <a:path w="422275" h="2171700">
                <a:moveTo>
                  <a:pt x="131063" y="1435100"/>
                </a:moveTo>
                <a:lnTo>
                  <a:pt x="112775" y="1435100"/>
                </a:lnTo>
                <a:lnTo>
                  <a:pt x="112775" y="1447800"/>
                </a:lnTo>
                <a:lnTo>
                  <a:pt x="131063" y="1435100"/>
                </a:lnTo>
                <a:close/>
              </a:path>
              <a:path w="422275" h="2171700">
                <a:moveTo>
                  <a:pt x="121919" y="1409700"/>
                </a:moveTo>
                <a:lnTo>
                  <a:pt x="117347" y="1422400"/>
                </a:lnTo>
                <a:lnTo>
                  <a:pt x="126491" y="1422400"/>
                </a:lnTo>
                <a:lnTo>
                  <a:pt x="121919" y="1409700"/>
                </a:lnTo>
                <a:close/>
              </a:path>
              <a:path w="422275" h="2171700">
                <a:moveTo>
                  <a:pt x="96011" y="1371600"/>
                </a:moveTo>
                <a:lnTo>
                  <a:pt x="103631" y="1409700"/>
                </a:lnTo>
                <a:lnTo>
                  <a:pt x="103631" y="1397000"/>
                </a:lnTo>
                <a:lnTo>
                  <a:pt x="119379" y="1397000"/>
                </a:lnTo>
                <a:lnTo>
                  <a:pt x="116839" y="1384300"/>
                </a:lnTo>
                <a:lnTo>
                  <a:pt x="99059" y="1384300"/>
                </a:lnTo>
                <a:lnTo>
                  <a:pt x="96011" y="1371600"/>
                </a:lnTo>
                <a:close/>
              </a:path>
              <a:path w="422275" h="2171700">
                <a:moveTo>
                  <a:pt x="121919" y="1397000"/>
                </a:moveTo>
                <a:lnTo>
                  <a:pt x="119379" y="1397000"/>
                </a:lnTo>
                <a:lnTo>
                  <a:pt x="121919" y="1409700"/>
                </a:lnTo>
                <a:lnTo>
                  <a:pt x="121919" y="1397000"/>
                </a:lnTo>
                <a:close/>
              </a:path>
              <a:path w="422275" h="2171700">
                <a:moveTo>
                  <a:pt x="111251" y="1358900"/>
                </a:moveTo>
                <a:lnTo>
                  <a:pt x="96011" y="1358900"/>
                </a:lnTo>
                <a:lnTo>
                  <a:pt x="96011" y="1371600"/>
                </a:lnTo>
                <a:lnTo>
                  <a:pt x="99059" y="1384300"/>
                </a:lnTo>
                <a:lnTo>
                  <a:pt x="109727" y="1384300"/>
                </a:lnTo>
                <a:lnTo>
                  <a:pt x="114299" y="1371600"/>
                </a:lnTo>
                <a:lnTo>
                  <a:pt x="111251" y="1358900"/>
                </a:lnTo>
                <a:close/>
              </a:path>
              <a:path w="422275" h="2171700">
                <a:moveTo>
                  <a:pt x="114299" y="1371600"/>
                </a:moveTo>
                <a:lnTo>
                  <a:pt x="109727" y="1384300"/>
                </a:lnTo>
                <a:lnTo>
                  <a:pt x="116839" y="1384300"/>
                </a:lnTo>
                <a:lnTo>
                  <a:pt x="114299" y="1371600"/>
                </a:lnTo>
                <a:close/>
              </a:path>
              <a:path w="422275" h="2171700">
                <a:moveTo>
                  <a:pt x="86867" y="1333500"/>
                </a:moveTo>
                <a:lnTo>
                  <a:pt x="96011" y="1371600"/>
                </a:lnTo>
                <a:lnTo>
                  <a:pt x="96011" y="1358900"/>
                </a:lnTo>
                <a:lnTo>
                  <a:pt x="111251" y="1358900"/>
                </a:lnTo>
                <a:lnTo>
                  <a:pt x="108203" y="1346200"/>
                </a:lnTo>
                <a:lnTo>
                  <a:pt x="91439" y="1346200"/>
                </a:lnTo>
                <a:lnTo>
                  <a:pt x="86867" y="1333500"/>
                </a:lnTo>
                <a:close/>
              </a:path>
              <a:path w="422275" h="2171700">
                <a:moveTo>
                  <a:pt x="114299" y="1358900"/>
                </a:moveTo>
                <a:lnTo>
                  <a:pt x="111251" y="1358900"/>
                </a:lnTo>
                <a:lnTo>
                  <a:pt x="114299" y="1371600"/>
                </a:lnTo>
                <a:lnTo>
                  <a:pt x="114299" y="1358900"/>
                </a:lnTo>
                <a:close/>
              </a:path>
              <a:path w="422275" h="2171700">
                <a:moveTo>
                  <a:pt x="102107" y="1320800"/>
                </a:moveTo>
                <a:lnTo>
                  <a:pt x="91439" y="1320800"/>
                </a:lnTo>
                <a:lnTo>
                  <a:pt x="86867" y="1333500"/>
                </a:lnTo>
                <a:lnTo>
                  <a:pt x="91439" y="1346200"/>
                </a:lnTo>
                <a:lnTo>
                  <a:pt x="102107" y="1346200"/>
                </a:lnTo>
                <a:lnTo>
                  <a:pt x="105155" y="1333500"/>
                </a:lnTo>
                <a:lnTo>
                  <a:pt x="102107" y="1320800"/>
                </a:lnTo>
                <a:close/>
              </a:path>
              <a:path w="422275" h="2171700">
                <a:moveTo>
                  <a:pt x="105155" y="1333500"/>
                </a:moveTo>
                <a:lnTo>
                  <a:pt x="102107" y="1346200"/>
                </a:lnTo>
                <a:lnTo>
                  <a:pt x="108203" y="1346200"/>
                </a:lnTo>
                <a:lnTo>
                  <a:pt x="105155" y="1333500"/>
                </a:lnTo>
                <a:close/>
              </a:path>
              <a:path w="422275" h="2171700">
                <a:moveTo>
                  <a:pt x="79247" y="1295400"/>
                </a:moveTo>
                <a:lnTo>
                  <a:pt x="86867" y="1333500"/>
                </a:lnTo>
                <a:lnTo>
                  <a:pt x="91439" y="1320800"/>
                </a:lnTo>
                <a:lnTo>
                  <a:pt x="102615" y="1320800"/>
                </a:lnTo>
                <a:lnTo>
                  <a:pt x="100075" y="1308100"/>
                </a:lnTo>
                <a:lnTo>
                  <a:pt x="83819" y="1308100"/>
                </a:lnTo>
                <a:lnTo>
                  <a:pt x="79247" y="1295400"/>
                </a:lnTo>
                <a:close/>
              </a:path>
              <a:path w="422275" h="2171700">
                <a:moveTo>
                  <a:pt x="102615" y="1320800"/>
                </a:moveTo>
                <a:lnTo>
                  <a:pt x="102107" y="1320800"/>
                </a:lnTo>
                <a:lnTo>
                  <a:pt x="105155" y="1333500"/>
                </a:lnTo>
                <a:lnTo>
                  <a:pt x="102615" y="1320800"/>
                </a:lnTo>
                <a:close/>
              </a:path>
              <a:path w="422275" h="2171700">
                <a:moveTo>
                  <a:pt x="94487" y="1282700"/>
                </a:moveTo>
                <a:lnTo>
                  <a:pt x="83819" y="1282700"/>
                </a:lnTo>
                <a:lnTo>
                  <a:pt x="79247" y="1295400"/>
                </a:lnTo>
                <a:lnTo>
                  <a:pt x="83819" y="1308100"/>
                </a:lnTo>
                <a:lnTo>
                  <a:pt x="94487" y="1308100"/>
                </a:lnTo>
                <a:lnTo>
                  <a:pt x="98080" y="1298121"/>
                </a:lnTo>
                <a:lnTo>
                  <a:pt x="95630" y="1285875"/>
                </a:lnTo>
                <a:lnTo>
                  <a:pt x="94487" y="1282700"/>
                </a:lnTo>
                <a:close/>
              </a:path>
              <a:path w="422275" h="2171700">
                <a:moveTo>
                  <a:pt x="98080" y="1298121"/>
                </a:moveTo>
                <a:lnTo>
                  <a:pt x="94487" y="1308100"/>
                </a:lnTo>
                <a:lnTo>
                  <a:pt x="100075" y="1308100"/>
                </a:lnTo>
                <a:lnTo>
                  <a:pt x="98080" y="1298121"/>
                </a:lnTo>
                <a:close/>
              </a:path>
              <a:path w="422275" h="2171700">
                <a:moveTo>
                  <a:pt x="95630" y="1285875"/>
                </a:moveTo>
                <a:lnTo>
                  <a:pt x="98080" y="1298121"/>
                </a:lnTo>
                <a:lnTo>
                  <a:pt x="99059" y="1295400"/>
                </a:lnTo>
                <a:lnTo>
                  <a:pt x="95630" y="1285875"/>
                </a:lnTo>
                <a:close/>
              </a:path>
              <a:path w="422275" h="2171700">
                <a:moveTo>
                  <a:pt x="85343" y="1244600"/>
                </a:moveTo>
                <a:lnTo>
                  <a:pt x="74675" y="1244600"/>
                </a:lnTo>
                <a:lnTo>
                  <a:pt x="71627" y="1257300"/>
                </a:lnTo>
                <a:lnTo>
                  <a:pt x="79247" y="1295400"/>
                </a:lnTo>
                <a:lnTo>
                  <a:pt x="83819" y="1282700"/>
                </a:lnTo>
                <a:lnTo>
                  <a:pt x="94995" y="1282700"/>
                </a:lnTo>
                <a:lnTo>
                  <a:pt x="92455" y="1270000"/>
                </a:lnTo>
                <a:lnTo>
                  <a:pt x="89915" y="1270000"/>
                </a:lnTo>
                <a:lnTo>
                  <a:pt x="89915" y="1257300"/>
                </a:lnTo>
                <a:lnTo>
                  <a:pt x="85343" y="1244600"/>
                </a:lnTo>
                <a:close/>
              </a:path>
              <a:path w="422275" h="2171700">
                <a:moveTo>
                  <a:pt x="94995" y="1282700"/>
                </a:moveTo>
                <a:lnTo>
                  <a:pt x="94487" y="1282700"/>
                </a:lnTo>
                <a:lnTo>
                  <a:pt x="95630" y="1285875"/>
                </a:lnTo>
                <a:lnTo>
                  <a:pt x="94995" y="1282700"/>
                </a:lnTo>
                <a:close/>
              </a:path>
              <a:path w="422275" h="2171700">
                <a:moveTo>
                  <a:pt x="71627" y="1257300"/>
                </a:moveTo>
                <a:lnTo>
                  <a:pt x="71627" y="1270000"/>
                </a:lnTo>
                <a:lnTo>
                  <a:pt x="74167" y="1270000"/>
                </a:lnTo>
                <a:lnTo>
                  <a:pt x="71627" y="1257300"/>
                </a:lnTo>
                <a:close/>
              </a:path>
              <a:path w="422275" h="2171700">
                <a:moveTo>
                  <a:pt x="89915" y="1257300"/>
                </a:moveTo>
                <a:lnTo>
                  <a:pt x="89915" y="1270000"/>
                </a:lnTo>
                <a:lnTo>
                  <a:pt x="92455" y="1270000"/>
                </a:lnTo>
                <a:lnTo>
                  <a:pt x="89915" y="1257300"/>
                </a:lnTo>
                <a:close/>
              </a:path>
              <a:path w="422275" h="2171700">
                <a:moveTo>
                  <a:pt x="76199" y="1206500"/>
                </a:moveTo>
                <a:lnTo>
                  <a:pt x="67055" y="1206500"/>
                </a:lnTo>
                <a:lnTo>
                  <a:pt x="62483" y="1219200"/>
                </a:lnTo>
                <a:lnTo>
                  <a:pt x="71627" y="1257300"/>
                </a:lnTo>
                <a:lnTo>
                  <a:pt x="74675" y="1244600"/>
                </a:lnTo>
                <a:lnTo>
                  <a:pt x="86867" y="1244600"/>
                </a:lnTo>
                <a:lnTo>
                  <a:pt x="83819" y="1231900"/>
                </a:lnTo>
                <a:lnTo>
                  <a:pt x="80771" y="1231900"/>
                </a:lnTo>
                <a:lnTo>
                  <a:pt x="80771" y="1219200"/>
                </a:lnTo>
                <a:lnTo>
                  <a:pt x="76199" y="1206500"/>
                </a:lnTo>
                <a:close/>
              </a:path>
              <a:path w="422275" h="2171700">
                <a:moveTo>
                  <a:pt x="86867" y="1244600"/>
                </a:moveTo>
                <a:lnTo>
                  <a:pt x="85343" y="1244600"/>
                </a:lnTo>
                <a:lnTo>
                  <a:pt x="89915" y="1257300"/>
                </a:lnTo>
                <a:lnTo>
                  <a:pt x="86867" y="1244600"/>
                </a:lnTo>
                <a:close/>
              </a:path>
              <a:path w="422275" h="2171700">
                <a:moveTo>
                  <a:pt x="62483" y="1219200"/>
                </a:moveTo>
                <a:lnTo>
                  <a:pt x="62483" y="1231900"/>
                </a:lnTo>
                <a:lnTo>
                  <a:pt x="65531" y="1231900"/>
                </a:lnTo>
                <a:lnTo>
                  <a:pt x="62483" y="1219200"/>
                </a:lnTo>
                <a:close/>
              </a:path>
              <a:path w="422275" h="2171700">
                <a:moveTo>
                  <a:pt x="80771" y="1219200"/>
                </a:moveTo>
                <a:lnTo>
                  <a:pt x="80771" y="1231900"/>
                </a:lnTo>
                <a:lnTo>
                  <a:pt x="83819" y="1231900"/>
                </a:lnTo>
                <a:lnTo>
                  <a:pt x="80771" y="1219200"/>
                </a:lnTo>
                <a:close/>
              </a:path>
              <a:path w="422275" h="2171700">
                <a:moveTo>
                  <a:pt x="67055" y="1168400"/>
                </a:moveTo>
                <a:lnTo>
                  <a:pt x="56387" y="1168400"/>
                </a:lnTo>
                <a:lnTo>
                  <a:pt x="53340" y="1181100"/>
                </a:lnTo>
                <a:lnTo>
                  <a:pt x="62483" y="1219200"/>
                </a:lnTo>
                <a:lnTo>
                  <a:pt x="67055" y="1206500"/>
                </a:lnTo>
                <a:lnTo>
                  <a:pt x="77723" y="1206500"/>
                </a:lnTo>
                <a:lnTo>
                  <a:pt x="74675" y="1193800"/>
                </a:lnTo>
                <a:lnTo>
                  <a:pt x="71627" y="1193800"/>
                </a:lnTo>
                <a:lnTo>
                  <a:pt x="71627" y="1181100"/>
                </a:lnTo>
                <a:lnTo>
                  <a:pt x="67055" y="1168400"/>
                </a:lnTo>
                <a:close/>
              </a:path>
              <a:path w="422275" h="2171700">
                <a:moveTo>
                  <a:pt x="77723" y="1206500"/>
                </a:moveTo>
                <a:lnTo>
                  <a:pt x="76199" y="1206500"/>
                </a:lnTo>
                <a:lnTo>
                  <a:pt x="80771" y="1219200"/>
                </a:lnTo>
                <a:lnTo>
                  <a:pt x="77723" y="1206500"/>
                </a:lnTo>
                <a:close/>
              </a:path>
              <a:path w="422275" h="2171700">
                <a:moveTo>
                  <a:pt x="53340" y="1181100"/>
                </a:moveTo>
                <a:lnTo>
                  <a:pt x="53340" y="1193800"/>
                </a:lnTo>
                <a:lnTo>
                  <a:pt x="56388" y="1193800"/>
                </a:lnTo>
                <a:lnTo>
                  <a:pt x="53340" y="1181100"/>
                </a:lnTo>
                <a:close/>
              </a:path>
              <a:path w="422275" h="2171700">
                <a:moveTo>
                  <a:pt x="71627" y="1181100"/>
                </a:moveTo>
                <a:lnTo>
                  <a:pt x="71627" y="1193800"/>
                </a:lnTo>
                <a:lnTo>
                  <a:pt x="74675" y="1193800"/>
                </a:lnTo>
                <a:lnTo>
                  <a:pt x="71627" y="1181100"/>
                </a:lnTo>
                <a:close/>
              </a:path>
              <a:path w="422275" h="2171700">
                <a:moveTo>
                  <a:pt x="56387" y="1130300"/>
                </a:moveTo>
                <a:lnTo>
                  <a:pt x="45720" y="1130300"/>
                </a:lnTo>
                <a:lnTo>
                  <a:pt x="42672" y="1143000"/>
                </a:lnTo>
                <a:lnTo>
                  <a:pt x="53340" y="1181100"/>
                </a:lnTo>
                <a:lnTo>
                  <a:pt x="56387" y="1168400"/>
                </a:lnTo>
                <a:lnTo>
                  <a:pt x="68071" y="1168400"/>
                </a:lnTo>
                <a:lnTo>
                  <a:pt x="64515" y="1155700"/>
                </a:lnTo>
                <a:lnTo>
                  <a:pt x="56387" y="1155700"/>
                </a:lnTo>
                <a:lnTo>
                  <a:pt x="60959" y="1143000"/>
                </a:lnTo>
                <a:lnTo>
                  <a:pt x="56387" y="1130300"/>
                </a:lnTo>
                <a:close/>
              </a:path>
              <a:path w="422275" h="2171700">
                <a:moveTo>
                  <a:pt x="68071" y="1168400"/>
                </a:moveTo>
                <a:lnTo>
                  <a:pt x="67055" y="1168400"/>
                </a:lnTo>
                <a:lnTo>
                  <a:pt x="71627" y="1181100"/>
                </a:lnTo>
                <a:lnTo>
                  <a:pt x="68071" y="1168400"/>
                </a:lnTo>
                <a:close/>
              </a:path>
              <a:path w="422275" h="2171700">
                <a:moveTo>
                  <a:pt x="42672" y="1143000"/>
                </a:moveTo>
                <a:lnTo>
                  <a:pt x="45720" y="1155700"/>
                </a:lnTo>
                <a:lnTo>
                  <a:pt x="46227" y="1155700"/>
                </a:lnTo>
                <a:lnTo>
                  <a:pt x="42672" y="1143000"/>
                </a:lnTo>
                <a:close/>
              </a:path>
              <a:path w="422275" h="2171700">
                <a:moveTo>
                  <a:pt x="60959" y="1143000"/>
                </a:moveTo>
                <a:lnTo>
                  <a:pt x="56387" y="1155700"/>
                </a:lnTo>
                <a:lnTo>
                  <a:pt x="64515" y="1155700"/>
                </a:lnTo>
                <a:lnTo>
                  <a:pt x="60959" y="1143000"/>
                </a:lnTo>
                <a:close/>
              </a:path>
              <a:path w="422275" h="2171700">
                <a:moveTo>
                  <a:pt x="47244" y="1092200"/>
                </a:moveTo>
                <a:lnTo>
                  <a:pt x="38100" y="1092200"/>
                </a:lnTo>
                <a:lnTo>
                  <a:pt x="33527" y="1104900"/>
                </a:lnTo>
                <a:lnTo>
                  <a:pt x="42672" y="1143000"/>
                </a:lnTo>
                <a:lnTo>
                  <a:pt x="45720" y="1130300"/>
                </a:lnTo>
                <a:lnTo>
                  <a:pt x="57911" y="1130300"/>
                </a:lnTo>
                <a:lnTo>
                  <a:pt x="54864" y="1117600"/>
                </a:lnTo>
                <a:lnTo>
                  <a:pt x="51816" y="1117600"/>
                </a:lnTo>
                <a:lnTo>
                  <a:pt x="51816" y="1104900"/>
                </a:lnTo>
                <a:lnTo>
                  <a:pt x="47244" y="1092200"/>
                </a:lnTo>
                <a:close/>
              </a:path>
              <a:path w="422275" h="2171700">
                <a:moveTo>
                  <a:pt x="57911" y="1130300"/>
                </a:moveTo>
                <a:lnTo>
                  <a:pt x="56387" y="1130300"/>
                </a:lnTo>
                <a:lnTo>
                  <a:pt x="60959" y="1143000"/>
                </a:lnTo>
                <a:lnTo>
                  <a:pt x="57911" y="1130300"/>
                </a:lnTo>
                <a:close/>
              </a:path>
              <a:path w="422275" h="2171700">
                <a:moveTo>
                  <a:pt x="33527" y="1104900"/>
                </a:moveTo>
                <a:lnTo>
                  <a:pt x="33527" y="1117600"/>
                </a:lnTo>
                <a:lnTo>
                  <a:pt x="36575" y="1117600"/>
                </a:lnTo>
                <a:lnTo>
                  <a:pt x="33527" y="1104900"/>
                </a:lnTo>
                <a:close/>
              </a:path>
              <a:path w="422275" h="2171700">
                <a:moveTo>
                  <a:pt x="51816" y="1104900"/>
                </a:moveTo>
                <a:lnTo>
                  <a:pt x="51816" y="1117600"/>
                </a:lnTo>
                <a:lnTo>
                  <a:pt x="54864" y="1117600"/>
                </a:lnTo>
                <a:lnTo>
                  <a:pt x="51816" y="1104900"/>
                </a:lnTo>
                <a:close/>
              </a:path>
              <a:path w="422275" h="2171700">
                <a:moveTo>
                  <a:pt x="41148" y="1054100"/>
                </a:moveTo>
                <a:lnTo>
                  <a:pt x="32003" y="1054100"/>
                </a:lnTo>
                <a:lnTo>
                  <a:pt x="27431" y="1066800"/>
                </a:lnTo>
                <a:lnTo>
                  <a:pt x="33527" y="1104900"/>
                </a:lnTo>
                <a:lnTo>
                  <a:pt x="38100" y="1092200"/>
                </a:lnTo>
                <a:lnTo>
                  <a:pt x="49784" y="1092200"/>
                </a:lnTo>
                <a:lnTo>
                  <a:pt x="47751" y="1079500"/>
                </a:lnTo>
                <a:lnTo>
                  <a:pt x="45720" y="1079500"/>
                </a:lnTo>
                <a:lnTo>
                  <a:pt x="45720" y="1066800"/>
                </a:lnTo>
                <a:lnTo>
                  <a:pt x="41148" y="1054100"/>
                </a:lnTo>
                <a:close/>
              </a:path>
              <a:path w="422275" h="2171700">
                <a:moveTo>
                  <a:pt x="49784" y="1092200"/>
                </a:moveTo>
                <a:lnTo>
                  <a:pt x="47244" y="1092200"/>
                </a:lnTo>
                <a:lnTo>
                  <a:pt x="51816" y="1104900"/>
                </a:lnTo>
                <a:lnTo>
                  <a:pt x="49784" y="1092200"/>
                </a:lnTo>
                <a:close/>
              </a:path>
              <a:path w="422275" h="2171700">
                <a:moveTo>
                  <a:pt x="27431" y="1066800"/>
                </a:moveTo>
                <a:lnTo>
                  <a:pt x="27431" y="1079500"/>
                </a:lnTo>
                <a:lnTo>
                  <a:pt x="29463" y="1079500"/>
                </a:lnTo>
                <a:lnTo>
                  <a:pt x="27431" y="1066800"/>
                </a:lnTo>
                <a:close/>
              </a:path>
              <a:path w="422275" h="2171700">
                <a:moveTo>
                  <a:pt x="45720" y="1066800"/>
                </a:moveTo>
                <a:lnTo>
                  <a:pt x="45720" y="1079500"/>
                </a:lnTo>
                <a:lnTo>
                  <a:pt x="47751" y="1079500"/>
                </a:lnTo>
                <a:lnTo>
                  <a:pt x="45720" y="1066800"/>
                </a:lnTo>
                <a:close/>
              </a:path>
              <a:path w="422275" h="2171700">
                <a:moveTo>
                  <a:pt x="35051" y="1016000"/>
                </a:moveTo>
                <a:lnTo>
                  <a:pt x="24384" y="1016000"/>
                </a:lnTo>
                <a:lnTo>
                  <a:pt x="21336" y="1028700"/>
                </a:lnTo>
                <a:lnTo>
                  <a:pt x="27431" y="1066800"/>
                </a:lnTo>
                <a:lnTo>
                  <a:pt x="32003" y="1054100"/>
                </a:lnTo>
                <a:lnTo>
                  <a:pt x="43688" y="1054100"/>
                </a:lnTo>
                <a:lnTo>
                  <a:pt x="41655" y="1041400"/>
                </a:lnTo>
                <a:lnTo>
                  <a:pt x="39624" y="1041400"/>
                </a:lnTo>
                <a:lnTo>
                  <a:pt x="39624" y="1028700"/>
                </a:lnTo>
                <a:lnTo>
                  <a:pt x="35051" y="1016000"/>
                </a:lnTo>
                <a:close/>
              </a:path>
              <a:path w="422275" h="2171700">
                <a:moveTo>
                  <a:pt x="43688" y="1054100"/>
                </a:moveTo>
                <a:lnTo>
                  <a:pt x="41148" y="1054100"/>
                </a:lnTo>
                <a:lnTo>
                  <a:pt x="45720" y="1066800"/>
                </a:lnTo>
                <a:lnTo>
                  <a:pt x="43688" y="1054100"/>
                </a:lnTo>
                <a:close/>
              </a:path>
              <a:path w="422275" h="2171700">
                <a:moveTo>
                  <a:pt x="21336" y="1028700"/>
                </a:moveTo>
                <a:lnTo>
                  <a:pt x="21336" y="1041400"/>
                </a:lnTo>
                <a:lnTo>
                  <a:pt x="23367" y="1041400"/>
                </a:lnTo>
                <a:lnTo>
                  <a:pt x="21336" y="1028700"/>
                </a:lnTo>
                <a:close/>
              </a:path>
              <a:path w="422275" h="2171700">
                <a:moveTo>
                  <a:pt x="39624" y="1028700"/>
                </a:moveTo>
                <a:lnTo>
                  <a:pt x="39624" y="1041400"/>
                </a:lnTo>
                <a:lnTo>
                  <a:pt x="41655" y="1041400"/>
                </a:lnTo>
                <a:lnTo>
                  <a:pt x="39624" y="1028700"/>
                </a:lnTo>
                <a:close/>
              </a:path>
              <a:path w="422275" h="2171700">
                <a:moveTo>
                  <a:pt x="30479" y="977900"/>
                </a:moveTo>
                <a:lnTo>
                  <a:pt x="19812" y="977900"/>
                </a:lnTo>
                <a:lnTo>
                  <a:pt x="15239" y="990600"/>
                </a:lnTo>
                <a:lnTo>
                  <a:pt x="21336" y="1028700"/>
                </a:lnTo>
                <a:lnTo>
                  <a:pt x="24384" y="1016000"/>
                </a:lnTo>
                <a:lnTo>
                  <a:pt x="37592" y="1016000"/>
                </a:lnTo>
                <a:lnTo>
                  <a:pt x="35559" y="1003300"/>
                </a:lnTo>
                <a:lnTo>
                  <a:pt x="33527" y="1003300"/>
                </a:lnTo>
                <a:lnTo>
                  <a:pt x="33527" y="990600"/>
                </a:lnTo>
                <a:lnTo>
                  <a:pt x="30479" y="977900"/>
                </a:lnTo>
                <a:close/>
              </a:path>
              <a:path w="422275" h="2171700">
                <a:moveTo>
                  <a:pt x="37592" y="1016000"/>
                </a:moveTo>
                <a:lnTo>
                  <a:pt x="35051" y="1016000"/>
                </a:lnTo>
                <a:lnTo>
                  <a:pt x="39624" y="1028700"/>
                </a:lnTo>
                <a:lnTo>
                  <a:pt x="37592" y="1016000"/>
                </a:lnTo>
                <a:close/>
              </a:path>
              <a:path w="422275" h="2171700">
                <a:moveTo>
                  <a:pt x="15239" y="990600"/>
                </a:moveTo>
                <a:lnTo>
                  <a:pt x="15239" y="1003300"/>
                </a:lnTo>
                <a:lnTo>
                  <a:pt x="17272" y="1003300"/>
                </a:lnTo>
                <a:lnTo>
                  <a:pt x="15239" y="990600"/>
                </a:lnTo>
                <a:close/>
              </a:path>
              <a:path w="422275" h="2171700">
                <a:moveTo>
                  <a:pt x="33527" y="990600"/>
                </a:moveTo>
                <a:lnTo>
                  <a:pt x="33527" y="1003300"/>
                </a:lnTo>
                <a:lnTo>
                  <a:pt x="35559" y="1003300"/>
                </a:lnTo>
                <a:lnTo>
                  <a:pt x="33527" y="990600"/>
                </a:lnTo>
                <a:close/>
              </a:path>
              <a:path w="422275" h="2171700">
                <a:moveTo>
                  <a:pt x="25908" y="914400"/>
                </a:moveTo>
                <a:lnTo>
                  <a:pt x="25908" y="927100"/>
                </a:lnTo>
                <a:lnTo>
                  <a:pt x="9143" y="927100"/>
                </a:lnTo>
                <a:lnTo>
                  <a:pt x="12191" y="952500"/>
                </a:lnTo>
                <a:lnTo>
                  <a:pt x="15239" y="990600"/>
                </a:lnTo>
                <a:lnTo>
                  <a:pt x="19812" y="977900"/>
                </a:lnTo>
                <a:lnTo>
                  <a:pt x="32003" y="977900"/>
                </a:lnTo>
                <a:lnTo>
                  <a:pt x="30479" y="965200"/>
                </a:lnTo>
                <a:lnTo>
                  <a:pt x="28955" y="965200"/>
                </a:lnTo>
                <a:lnTo>
                  <a:pt x="28955" y="952500"/>
                </a:lnTo>
                <a:lnTo>
                  <a:pt x="26924" y="927100"/>
                </a:lnTo>
                <a:lnTo>
                  <a:pt x="25908" y="927100"/>
                </a:lnTo>
                <a:lnTo>
                  <a:pt x="25908" y="914400"/>
                </a:lnTo>
                <a:close/>
              </a:path>
              <a:path w="422275" h="2171700">
                <a:moveTo>
                  <a:pt x="32003" y="977900"/>
                </a:moveTo>
                <a:lnTo>
                  <a:pt x="30479" y="977900"/>
                </a:lnTo>
                <a:lnTo>
                  <a:pt x="33527" y="990600"/>
                </a:lnTo>
                <a:lnTo>
                  <a:pt x="32003" y="977900"/>
                </a:lnTo>
                <a:close/>
              </a:path>
              <a:path w="422275" h="2171700">
                <a:moveTo>
                  <a:pt x="12191" y="952500"/>
                </a:moveTo>
                <a:lnTo>
                  <a:pt x="12191" y="965200"/>
                </a:lnTo>
                <a:lnTo>
                  <a:pt x="13207" y="965200"/>
                </a:lnTo>
                <a:lnTo>
                  <a:pt x="12191" y="952500"/>
                </a:lnTo>
                <a:close/>
              </a:path>
              <a:path w="422275" h="2171700">
                <a:moveTo>
                  <a:pt x="28955" y="952500"/>
                </a:moveTo>
                <a:lnTo>
                  <a:pt x="28955" y="965200"/>
                </a:lnTo>
                <a:lnTo>
                  <a:pt x="30479" y="965200"/>
                </a:lnTo>
                <a:lnTo>
                  <a:pt x="28955" y="952500"/>
                </a:lnTo>
                <a:close/>
              </a:path>
              <a:path w="422275" h="2171700">
                <a:moveTo>
                  <a:pt x="7619" y="914400"/>
                </a:moveTo>
                <a:lnTo>
                  <a:pt x="7620" y="927100"/>
                </a:lnTo>
                <a:lnTo>
                  <a:pt x="9143" y="927100"/>
                </a:lnTo>
                <a:lnTo>
                  <a:pt x="7619" y="914400"/>
                </a:lnTo>
                <a:close/>
              </a:path>
              <a:path w="422275" h="2171700">
                <a:moveTo>
                  <a:pt x="22351" y="876300"/>
                </a:moveTo>
                <a:lnTo>
                  <a:pt x="4572" y="876300"/>
                </a:lnTo>
                <a:lnTo>
                  <a:pt x="4572" y="889000"/>
                </a:lnTo>
                <a:lnTo>
                  <a:pt x="9143" y="927100"/>
                </a:lnTo>
                <a:lnTo>
                  <a:pt x="25908" y="914400"/>
                </a:lnTo>
                <a:lnTo>
                  <a:pt x="22860" y="889000"/>
                </a:lnTo>
                <a:lnTo>
                  <a:pt x="22351" y="876300"/>
                </a:lnTo>
                <a:close/>
              </a:path>
              <a:path w="422275" h="2171700">
                <a:moveTo>
                  <a:pt x="3048" y="850900"/>
                </a:moveTo>
                <a:lnTo>
                  <a:pt x="4572" y="889000"/>
                </a:lnTo>
                <a:lnTo>
                  <a:pt x="4572" y="876300"/>
                </a:lnTo>
                <a:lnTo>
                  <a:pt x="22351" y="876300"/>
                </a:lnTo>
                <a:lnTo>
                  <a:pt x="21844" y="863600"/>
                </a:lnTo>
                <a:lnTo>
                  <a:pt x="7620" y="863600"/>
                </a:lnTo>
                <a:lnTo>
                  <a:pt x="3048" y="850900"/>
                </a:lnTo>
                <a:close/>
              </a:path>
              <a:path w="422275" h="2171700">
                <a:moveTo>
                  <a:pt x="22860" y="876300"/>
                </a:moveTo>
                <a:lnTo>
                  <a:pt x="22351" y="876300"/>
                </a:lnTo>
                <a:lnTo>
                  <a:pt x="22860" y="889000"/>
                </a:lnTo>
                <a:lnTo>
                  <a:pt x="22860" y="876300"/>
                </a:lnTo>
                <a:close/>
              </a:path>
              <a:path w="422275" h="2171700">
                <a:moveTo>
                  <a:pt x="16763" y="838200"/>
                </a:moveTo>
                <a:lnTo>
                  <a:pt x="7620" y="838200"/>
                </a:lnTo>
                <a:lnTo>
                  <a:pt x="3048" y="850900"/>
                </a:lnTo>
                <a:lnTo>
                  <a:pt x="7620" y="863600"/>
                </a:lnTo>
                <a:lnTo>
                  <a:pt x="16763" y="863600"/>
                </a:lnTo>
                <a:lnTo>
                  <a:pt x="21336" y="850900"/>
                </a:lnTo>
                <a:lnTo>
                  <a:pt x="16763" y="838200"/>
                </a:lnTo>
                <a:close/>
              </a:path>
              <a:path w="422275" h="2171700">
                <a:moveTo>
                  <a:pt x="21336" y="850900"/>
                </a:moveTo>
                <a:lnTo>
                  <a:pt x="16763" y="863600"/>
                </a:lnTo>
                <a:lnTo>
                  <a:pt x="21844" y="863600"/>
                </a:lnTo>
                <a:lnTo>
                  <a:pt x="21336" y="850900"/>
                </a:lnTo>
                <a:close/>
              </a:path>
              <a:path w="422275" h="2171700">
                <a:moveTo>
                  <a:pt x="1524" y="812800"/>
                </a:moveTo>
                <a:lnTo>
                  <a:pt x="3048" y="850900"/>
                </a:lnTo>
                <a:lnTo>
                  <a:pt x="7620" y="838200"/>
                </a:lnTo>
                <a:lnTo>
                  <a:pt x="20827" y="838200"/>
                </a:lnTo>
                <a:lnTo>
                  <a:pt x="20320" y="825500"/>
                </a:lnTo>
                <a:lnTo>
                  <a:pt x="6096" y="825500"/>
                </a:lnTo>
                <a:lnTo>
                  <a:pt x="1524" y="812800"/>
                </a:lnTo>
                <a:close/>
              </a:path>
              <a:path w="422275" h="2171700">
                <a:moveTo>
                  <a:pt x="20827" y="838200"/>
                </a:moveTo>
                <a:lnTo>
                  <a:pt x="16763" y="838200"/>
                </a:lnTo>
                <a:lnTo>
                  <a:pt x="21336" y="850900"/>
                </a:lnTo>
                <a:lnTo>
                  <a:pt x="20827" y="838200"/>
                </a:lnTo>
                <a:close/>
              </a:path>
              <a:path w="422275" h="2171700">
                <a:moveTo>
                  <a:pt x="15239" y="800100"/>
                </a:moveTo>
                <a:lnTo>
                  <a:pt x="6096" y="800100"/>
                </a:lnTo>
                <a:lnTo>
                  <a:pt x="1524" y="812800"/>
                </a:lnTo>
                <a:lnTo>
                  <a:pt x="6096" y="825500"/>
                </a:lnTo>
                <a:lnTo>
                  <a:pt x="15239" y="825500"/>
                </a:lnTo>
                <a:lnTo>
                  <a:pt x="19812" y="812800"/>
                </a:lnTo>
                <a:lnTo>
                  <a:pt x="15239" y="800100"/>
                </a:lnTo>
                <a:close/>
              </a:path>
              <a:path w="422275" h="2171700">
                <a:moveTo>
                  <a:pt x="19812" y="812800"/>
                </a:moveTo>
                <a:lnTo>
                  <a:pt x="15239" y="825500"/>
                </a:lnTo>
                <a:lnTo>
                  <a:pt x="20320" y="825500"/>
                </a:lnTo>
                <a:lnTo>
                  <a:pt x="19812" y="812800"/>
                </a:lnTo>
                <a:close/>
              </a:path>
              <a:path w="422275" h="2171700">
                <a:moveTo>
                  <a:pt x="1524" y="660400"/>
                </a:moveTo>
                <a:lnTo>
                  <a:pt x="0" y="698500"/>
                </a:lnTo>
                <a:lnTo>
                  <a:pt x="0" y="736600"/>
                </a:lnTo>
                <a:lnTo>
                  <a:pt x="1524" y="774700"/>
                </a:lnTo>
                <a:lnTo>
                  <a:pt x="1524" y="812800"/>
                </a:lnTo>
                <a:lnTo>
                  <a:pt x="6096" y="800100"/>
                </a:lnTo>
                <a:lnTo>
                  <a:pt x="19303" y="800100"/>
                </a:lnTo>
                <a:lnTo>
                  <a:pt x="18796" y="787400"/>
                </a:lnTo>
                <a:lnTo>
                  <a:pt x="18287" y="787400"/>
                </a:lnTo>
                <a:lnTo>
                  <a:pt x="18287" y="673100"/>
                </a:lnTo>
                <a:lnTo>
                  <a:pt x="1524" y="673100"/>
                </a:lnTo>
                <a:lnTo>
                  <a:pt x="1524" y="660400"/>
                </a:lnTo>
                <a:close/>
              </a:path>
              <a:path w="422275" h="2171700">
                <a:moveTo>
                  <a:pt x="19303" y="800100"/>
                </a:moveTo>
                <a:lnTo>
                  <a:pt x="15239" y="800100"/>
                </a:lnTo>
                <a:lnTo>
                  <a:pt x="19812" y="812800"/>
                </a:lnTo>
                <a:lnTo>
                  <a:pt x="19303" y="800100"/>
                </a:lnTo>
                <a:close/>
              </a:path>
              <a:path w="422275" h="2171700">
                <a:moveTo>
                  <a:pt x="18287" y="774700"/>
                </a:moveTo>
                <a:lnTo>
                  <a:pt x="18287" y="787400"/>
                </a:lnTo>
                <a:lnTo>
                  <a:pt x="18796" y="787400"/>
                </a:lnTo>
                <a:lnTo>
                  <a:pt x="18287" y="774700"/>
                </a:lnTo>
                <a:close/>
              </a:path>
              <a:path w="422275" h="2171700">
                <a:moveTo>
                  <a:pt x="0" y="736600"/>
                </a:moveTo>
                <a:lnTo>
                  <a:pt x="0" y="749300"/>
                </a:lnTo>
                <a:lnTo>
                  <a:pt x="508" y="749300"/>
                </a:lnTo>
                <a:lnTo>
                  <a:pt x="0" y="736600"/>
                </a:lnTo>
                <a:close/>
              </a:path>
              <a:path w="422275" h="2171700">
                <a:moveTo>
                  <a:pt x="1524" y="660400"/>
                </a:moveTo>
                <a:lnTo>
                  <a:pt x="1524" y="673100"/>
                </a:lnTo>
                <a:lnTo>
                  <a:pt x="18287" y="673100"/>
                </a:lnTo>
                <a:lnTo>
                  <a:pt x="1524" y="660400"/>
                </a:lnTo>
                <a:close/>
              </a:path>
              <a:path w="422275" h="2171700">
                <a:moveTo>
                  <a:pt x="4572" y="596900"/>
                </a:moveTo>
                <a:lnTo>
                  <a:pt x="1524" y="635000"/>
                </a:lnTo>
                <a:lnTo>
                  <a:pt x="1524" y="660400"/>
                </a:lnTo>
                <a:lnTo>
                  <a:pt x="18287" y="673100"/>
                </a:lnTo>
                <a:lnTo>
                  <a:pt x="18287" y="660400"/>
                </a:lnTo>
                <a:lnTo>
                  <a:pt x="18796" y="660400"/>
                </a:lnTo>
                <a:lnTo>
                  <a:pt x="19812" y="635000"/>
                </a:lnTo>
                <a:lnTo>
                  <a:pt x="19812" y="622300"/>
                </a:lnTo>
                <a:lnTo>
                  <a:pt x="20320" y="622300"/>
                </a:lnTo>
                <a:lnTo>
                  <a:pt x="20827" y="609600"/>
                </a:lnTo>
                <a:lnTo>
                  <a:pt x="7620" y="609600"/>
                </a:lnTo>
                <a:lnTo>
                  <a:pt x="4572" y="596900"/>
                </a:lnTo>
                <a:close/>
              </a:path>
              <a:path w="422275" h="2171700">
                <a:moveTo>
                  <a:pt x="18796" y="660400"/>
                </a:moveTo>
                <a:lnTo>
                  <a:pt x="18287" y="660400"/>
                </a:lnTo>
                <a:lnTo>
                  <a:pt x="18287" y="673100"/>
                </a:lnTo>
                <a:lnTo>
                  <a:pt x="18796" y="660400"/>
                </a:lnTo>
                <a:close/>
              </a:path>
              <a:path w="422275" h="2171700">
                <a:moveTo>
                  <a:pt x="2539" y="622300"/>
                </a:moveTo>
                <a:lnTo>
                  <a:pt x="1524" y="622300"/>
                </a:lnTo>
                <a:lnTo>
                  <a:pt x="1524" y="635000"/>
                </a:lnTo>
                <a:lnTo>
                  <a:pt x="2539" y="622300"/>
                </a:lnTo>
                <a:close/>
              </a:path>
              <a:path w="422275" h="2171700">
                <a:moveTo>
                  <a:pt x="20320" y="622300"/>
                </a:moveTo>
                <a:lnTo>
                  <a:pt x="19812" y="622300"/>
                </a:lnTo>
                <a:lnTo>
                  <a:pt x="19812" y="635000"/>
                </a:lnTo>
                <a:lnTo>
                  <a:pt x="20320" y="622300"/>
                </a:lnTo>
                <a:close/>
              </a:path>
              <a:path w="422275" h="2171700">
                <a:moveTo>
                  <a:pt x="15239" y="469900"/>
                </a:moveTo>
                <a:lnTo>
                  <a:pt x="10667" y="520700"/>
                </a:lnTo>
                <a:lnTo>
                  <a:pt x="4572" y="596900"/>
                </a:lnTo>
                <a:lnTo>
                  <a:pt x="7620" y="609600"/>
                </a:lnTo>
                <a:lnTo>
                  <a:pt x="18287" y="609600"/>
                </a:lnTo>
                <a:lnTo>
                  <a:pt x="21336" y="596900"/>
                </a:lnTo>
                <a:lnTo>
                  <a:pt x="21336" y="584200"/>
                </a:lnTo>
                <a:lnTo>
                  <a:pt x="22351" y="584200"/>
                </a:lnTo>
                <a:lnTo>
                  <a:pt x="24384" y="558800"/>
                </a:lnTo>
                <a:lnTo>
                  <a:pt x="24384" y="546100"/>
                </a:lnTo>
                <a:lnTo>
                  <a:pt x="25400" y="546100"/>
                </a:lnTo>
                <a:lnTo>
                  <a:pt x="27431" y="520700"/>
                </a:lnTo>
                <a:lnTo>
                  <a:pt x="27431" y="508000"/>
                </a:lnTo>
                <a:lnTo>
                  <a:pt x="28955" y="508000"/>
                </a:lnTo>
                <a:lnTo>
                  <a:pt x="32003" y="482600"/>
                </a:lnTo>
                <a:lnTo>
                  <a:pt x="15239" y="482600"/>
                </a:lnTo>
                <a:lnTo>
                  <a:pt x="15239" y="469900"/>
                </a:lnTo>
                <a:close/>
              </a:path>
              <a:path w="422275" h="2171700">
                <a:moveTo>
                  <a:pt x="21336" y="596900"/>
                </a:moveTo>
                <a:lnTo>
                  <a:pt x="18287" y="609600"/>
                </a:lnTo>
                <a:lnTo>
                  <a:pt x="20827" y="609600"/>
                </a:lnTo>
                <a:lnTo>
                  <a:pt x="21336" y="596900"/>
                </a:lnTo>
                <a:close/>
              </a:path>
              <a:path w="422275" h="2171700">
                <a:moveTo>
                  <a:pt x="5587" y="584200"/>
                </a:moveTo>
                <a:lnTo>
                  <a:pt x="4572" y="584200"/>
                </a:lnTo>
                <a:lnTo>
                  <a:pt x="4572" y="596900"/>
                </a:lnTo>
                <a:lnTo>
                  <a:pt x="5587" y="584200"/>
                </a:lnTo>
                <a:close/>
              </a:path>
              <a:path w="422275" h="2171700">
                <a:moveTo>
                  <a:pt x="22351" y="584200"/>
                </a:moveTo>
                <a:lnTo>
                  <a:pt x="21336" y="584200"/>
                </a:lnTo>
                <a:lnTo>
                  <a:pt x="21336" y="596900"/>
                </a:lnTo>
                <a:lnTo>
                  <a:pt x="22351" y="584200"/>
                </a:lnTo>
                <a:close/>
              </a:path>
              <a:path w="422275" h="2171700">
                <a:moveTo>
                  <a:pt x="8636" y="546100"/>
                </a:moveTo>
                <a:lnTo>
                  <a:pt x="7620" y="546100"/>
                </a:lnTo>
                <a:lnTo>
                  <a:pt x="7620" y="558800"/>
                </a:lnTo>
                <a:lnTo>
                  <a:pt x="8636" y="546100"/>
                </a:lnTo>
                <a:close/>
              </a:path>
              <a:path w="422275" h="2171700">
                <a:moveTo>
                  <a:pt x="25400" y="546100"/>
                </a:moveTo>
                <a:lnTo>
                  <a:pt x="24384" y="546100"/>
                </a:lnTo>
                <a:lnTo>
                  <a:pt x="24384" y="558800"/>
                </a:lnTo>
                <a:lnTo>
                  <a:pt x="25400" y="546100"/>
                </a:lnTo>
                <a:close/>
              </a:path>
              <a:path w="422275" h="2171700">
                <a:moveTo>
                  <a:pt x="11810" y="508000"/>
                </a:moveTo>
                <a:lnTo>
                  <a:pt x="10667" y="508000"/>
                </a:lnTo>
                <a:lnTo>
                  <a:pt x="10667" y="520700"/>
                </a:lnTo>
                <a:lnTo>
                  <a:pt x="11810" y="508000"/>
                </a:lnTo>
                <a:close/>
              </a:path>
              <a:path w="422275" h="2171700">
                <a:moveTo>
                  <a:pt x="28955" y="508000"/>
                </a:moveTo>
                <a:lnTo>
                  <a:pt x="27431" y="508000"/>
                </a:lnTo>
                <a:lnTo>
                  <a:pt x="27431" y="520700"/>
                </a:lnTo>
                <a:lnTo>
                  <a:pt x="28955" y="508000"/>
                </a:lnTo>
                <a:close/>
              </a:path>
              <a:path w="422275" h="2171700">
                <a:moveTo>
                  <a:pt x="15239" y="469900"/>
                </a:moveTo>
                <a:lnTo>
                  <a:pt x="15239" y="482600"/>
                </a:lnTo>
                <a:lnTo>
                  <a:pt x="32003" y="482600"/>
                </a:lnTo>
                <a:lnTo>
                  <a:pt x="15239" y="469900"/>
                </a:lnTo>
                <a:close/>
              </a:path>
              <a:path w="422275" h="2171700">
                <a:moveTo>
                  <a:pt x="19812" y="431800"/>
                </a:moveTo>
                <a:lnTo>
                  <a:pt x="15239" y="469900"/>
                </a:lnTo>
                <a:lnTo>
                  <a:pt x="32003" y="482600"/>
                </a:lnTo>
                <a:lnTo>
                  <a:pt x="32003" y="469900"/>
                </a:lnTo>
                <a:lnTo>
                  <a:pt x="33147" y="469900"/>
                </a:lnTo>
                <a:lnTo>
                  <a:pt x="35432" y="444500"/>
                </a:lnTo>
                <a:lnTo>
                  <a:pt x="22860" y="444500"/>
                </a:lnTo>
                <a:lnTo>
                  <a:pt x="19812" y="431800"/>
                </a:lnTo>
                <a:close/>
              </a:path>
              <a:path w="422275" h="2171700">
                <a:moveTo>
                  <a:pt x="33147" y="469900"/>
                </a:moveTo>
                <a:lnTo>
                  <a:pt x="32003" y="469900"/>
                </a:lnTo>
                <a:lnTo>
                  <a:pt x="32003" y="482600"/>
                </a:lnTo>
                <a:lnTo>
                  <a:pt x="33147" y="469900"/>
                </a:lnTo>
                <a:close/>
              </a:path>
              <a:path w="422275" h="2171700">
                <a:moveTo>
                  <a:pt x="32003" y="419100"/>
                </a:moveTo>
                <a:lnTo>
                  <a:pt x="22860" y="419100"/>
                </a:lnTo>
                <a:lnTo>
                  <a:pt x="19812" y="431800"/>
                </a:lnTo>
                <a:lnTo>
                  <a:pt x="22860" y="444500"/>
                </a:lnTo>
                <a:lnTo>
                  <a:pt x="32003" y="444500"/>
                </a:lnTo>
                <a:lnTo>
                  <a:pt x="36575" y="431800"/>
                </a:lnTo>
                <a:lnTo>
                  <a:pt x="32003" y="419100"/>
                </a:lnTo>
                <a:close/>
              </a:path>
              <a:path w="422275" h="2171700">
                <a:moveTo>
                  <a:pt x="36575" y="431800"/>
                </a:moveTo>
                <a:lnTo>
                  <a:pt x="32003" y="444500"/>
                </a:lnTo>
                <a:lnTo>
                  <a:pt x="35432" y="444500"/>
                </a:lnTo>
                <a:lnTo>
                  <a:pt x="36575" y="431800"/>
                </a:lnTo>
                <a:close/>
              </a:path>
              <a:path w="422275" h="2171700">
                <a:moveTo>
                  <a:pt x="22860" y="393700"/>
                </a:moveTo>
                <a:lnTo>
                  <a:pt x="19812" y="431800"/>
                </a:lnTo>
                <a:lnTo>
                  <a:pt x="22860" y="419100"/>
                </a:lnTo>
                <a:lnTo>
                  <a:pt x="37592" y="419100"/>
                </a:lnTo>
                <a:lnTo>
                  <a:pt x="38607" y="406400"/>
                </a:lnTo>
                <a:lnTo>
                  <a:pt x="22860" y="406400"/>
                </a:lnTo>
                <a:lnTo>
                  <a:pt x="22860" y="393700"/>
                </a:lnTo>
                <a:close/>
              </a:path>
              <a:path w="422275" h="2171700">
                <a:moveTo>
                  <a:pt x="37592" y="419100"/>
                </a:moveTo>
                <a:lnTo>
                  <a:pt x="32003" y="419100"/>
                </a:lnTo>
                <a:lnTo>
                  <a:pt x="36575" y="431800"/>
                </a:lnTo>
                <a:lnTo>
                  <a:pt x="37592" y="419100"/>
                </a:lnTo>
                <a:close/>
              </a:path>
              <a:path w="422275" h="2171700">
                <a:moveTo>
                  <a:pt x="25908" y="355600"/>
                </a:moveTo>
                <a:lnTo>
                  <a:pt x="22860" y="393700"/>
                </a:lnTo>
                <a:lnTo>
                  <a:pt x="22860" y="406400"/>
                </a:lnTo>
                <a:lnTo>
                  <a:pt x="38607" y="406400"/>
                </a:lnTo>
                <a:lnTo>
                  <a:pt x="41655" y="368300"/>
                </a:lnTo>
                <a:lnTo>
                  <a:pt x="25908" y="368300"/>
                </a:lnTo>
                <a:lnTo>
                  <a:pt x="25908" y="355600"/>
                </a:lnTo>
                <a:close/>
              </a:path>
              <a:path w="422275" h="2171700">
                <a:moveTo>
                  <a:pt x="39624" y="393700"/>
                </a:moveTo>
                <a:lnTo>
                  <a:pt x="38607" y="406400"/>
                </a:lnTo>
                <a:lnTo>
                  <a:pt x="39624" y="406400"/>
                </a:lnTo>
                <a:lnTo>
                  <a:pt x="39624" y="393700"/>
                </a:lnTo>
                <a:close/>
              </a:path>
              <a:path w="422275" h="2171700">
                <a:moveTo>
                  <a:pt x="28955" y="317500"/>
                </a:moveTo>
                <a:lnTo>
                  <a:pt x="25908" y="355600"/>
                </a:lnTo>
                <a:lnTo>
                  <a:pt x="25908" y="368300"/>
                </a:lnTo>
                <a:lnTo>
                  <a:pt x="41655" y="368300"/>
                </a:lnTo>
                <a:lnTo>
                  <a:pt x="44703" y="330200"/>
                </a:lnTo>
                <a:lnTo>
                  <a:pt x="28955" y="330200"/>
                </a:lnTo>
                <a:lnTo>
                  <a:pt x="28955" y="317500"/>
                </a:lnTo>
                <a:close/>
              </a:path>
              <a:path w="422275" h="2171700">
                <a:moveTo>
                  <a:pt x="42672" y="355600"/>
                </a:moveTo>
                <a:lnTo>
                  <a:pt x="41655" y="368300"/>
                </a:lnTo>
                <a:lnTo>
                  <a:pt x="42672" y="368300"/>
                </a:lnTo>
                <a:lnTo>
                  <a:pt x="42672" y="355600"/>
                </a:lnTo>
                <a:close/>
              </a:path>
              <a:path w="422275" h="2171700">
                <a:moveTo>
                  <a:pt x="35051" y="254000"/>
                </a:moveTo>
                <a:lnTo>
                  <a:pt x="32003" y="292100"/>
                </a:lnTo>
                <a:lnTo>
                  <a:pt x="28955" y="317500"/>
                </a:lnTo>
                <a:lnTo>
                  <a:pt x="28955" y="330200"/>
                </a:lnTo>
                <a:lnTo>
                  <a:pt x="44703" y="330200"/>
                </a:lnTo>
                <a:lnTo>
                  <a:pt x="45720" y="317500"/>
                </a:lnTo>
                <a:lnTo>
                  <a:pt x="48768" y="292100"/>
                </a:lnTo>
                <a:lnTo>
                  <a:pt x="48768" y="279400"/>
                </a:lnTo>
                <a:lnTo>
                  <a:pt x="49784" y="279400"/>
                </a:lnTo>
                <a:lnTo>
                  <a:pt x="50800" y="266700"/>
                </a:lnTo>
                <a:lnTo>
                  <a:pt x="39624" y="266700"/>
                </a:lnTo>
                <a:lnTo>
                  <a:pt x="35051" y="254000"/>
                </a:lnTo>
                <a:close/>
              </a:path>
              <a:path w="422275" h="2171700">
                <a:moveTo>
                  <a:pt x="45720" y="317500"/>
                </a:moveTo>
                <a:lnTo>
                  <a:pt x="44703" y="330200"/>
                </a:lnTo>
                <a:lnTo>
                  <a:pt x="45720" y="330200"/>
                </a:lnTo>
                <a:lnTo>
                  <a:pt x="45720" y="317500"/>
                </a:lnTo>
                <a:close/>
              </a:path>
              <a:path w="422275" h="2171700">
                <a:moveTo>
                  <a:pt x="33019" y="279400"/>
                </a:moveTo>
                <a:lnTo>
                  <a:pt x="32003" y="279400"/>
                </a:lnTo>
                <a:lnTo>
                  <a:pt x="32003" y="292100"/>
                </a:lnTo>
                <a:lnTo>
                  <a:pt x="33019" y="279400"/>
                </a:lnTo>
                <a:close/>
              </a:path>
              <a:path w="422275" h="2171700">
                <a:moveTo>
                  <a:pt x="49784" y="279400"/>
                </a:moveTo>
                <a:lnTo>
                  <a:pt x="48768" y="279400"/>
                </a:lnTo>
                <a:lnTo>
                  <a:pt x="48768" y="292100"/>
                </a:lnTo>
                <a:lnTo>
                  <a:pt x="49784" y="279400"/>
                </a:lnTo>
                <a:close/>
              </a:path>
              <a:path w="422275" h="2171700">
                <a:moveTo>
                  <a:pt x="48768" y="241300"/>
                </a:moveTo>
                <a:lnTo>
                  <a:pt x="39624" y="241300"/>
                </a:lnTo>
                <a:lnTo>
                  <a:pt x="35051" y="254000"/>
                </a:lnTo>
                <a:lnTo>
                  <a:pt x="39624" y="266700"/>
                </a:lnTo>
                <a:lnTo>
                  <a:pt x="48768" y="266700"/>
                </a:lnTo>
                <a:lnTo>
                  <a:pt x="51816" y="254000"/>
                </a:lnTo>
                <a:lnTo>
                  <a:pt x="48768" y="241300"/>
                </a:lnTo>
                <a:close/>
              </a:path>
              <a:path w="422275" h="2171700">
                <a:moveTo>
                  <a:pt x="51816" y="254000"/>
                </a:moveTo>
                <a:lnTo>
                  <a:pt x="48768" y="266700"/>
                </a:lnTo>
                <a:lnTo>
                  <a:pt x="50800" y="266700"/>
                </a:lnTo>
                <a:lnTo>
                  <a:pt x="51816" y="254000"/>
                </a:lnTo>
                <a:close/>
              </a:path>
              <a:path w="422275" h="2171700">
                <a:moveTo>
                  <a:pt x="39624" y="215900"/>
                </a:moveTo>
                <a:lnTo>
                  <a:pt x="35051" y="254000"/>
                </a:lnTo>
                <a:lnTo>
                  <a:pt x="39624" y="241300"/>
                </a:lnTo>
                <a:lnTo>
                  <a:pt x="52832" y="241300"/>
                </a:lnTo>
                <a:lnTo>
                  <a:pt x="53848" y="228600"/>
                </a:lnTo>
                <a:lnTo>
                  <a:pt x="42672" y="228600"/>
                </a:lnTo>
                <a:lnTo>
                  <a:pt x="39624" y="215900"/>
                </a:lnTo>
                <a:close/>
              </a:path>
              <a:path w="422275" h="2171700">
                <a:moveTo>
                  <a:pt x="52832" y="241300"/>
                </a:moveTo>
                <a:lnTo>
                  <a:pt x="48768" y="241300"/>
                </a:lnTo>
                <a:lnTo>
                  <a:pt x="51816" y="254000"/>
                </a:lnTo>
                <a:lnTo>
                  <a:pt x="52832" y="241300"/>
                </a:lnTo>
                <a:close/>
              </a:path>
              <a:path w="422275" h="2171700">
                <a:moveTo>
                  <a:pt x="51816" y="203200"/>
                </a:moveTo>
                <a:lnTo>
                  <a:pt x="42672" y="203200"/>
                </a:lnTo>
                <a:lnTo>
                  <a:pt x="39624" y="215900"/>
                </a:lnTo>
                <a:lnTo>
                  <a:pt x="42672" y="228600"/>
                </a:lnTo>
                <a:lnTo>
                  <a:pt x="51816" y="228600"/>
                </a:lnTo>
                <a:lnTo>
                  <a:pt x="54864" y="215900"/>
                </a:lnTo>
                <a:lnTo>
                  <a:pt x="51816" y="203200"/>
                </a:lnTo>
                <a:close/>
              </a:path>
              <a:path w="422275" h="2171700">
                <a:moveTo>
                  <a:pt x="54864" y="215900"/>
                </a:moveTo>
                <a:lnTo>
                  <a:pt x="51816" y="228600"/>
                </a:lnTo>
                <a:lnTo>
                  <a:pt x="53848" y="228600"/>
                </a:lnTo>
                <a:lnTo>
                  <a:pt x="54864" y="215900"/>
                </a:lnTo>
                <a:close/>
              </a:path>
              <a:path w="422275" h="2171700">
                <a:moveTo>
                  <a:pt x="42672" y="177800"/>
                </a:moveTo>
                <a:lnTo>
                  <a:pt x="39624" y="215900"/>
                </a:lnTo>
                <a:lnTo>
                  <a:pt x="42672" y="203200"/>
                </a:lnTo>
                <a:lnTo>
                  <a:pt x="56388" y="203200"/>
                </a:lnTo>
                <a:lnTo>
                  <a:pt x="57911" y="190500"/>
                </a:lnTo>
                <a:lnTo>
                  <a:pt x="42672" y="190500"/>
                </a:lnTo>
                <a:lnTo>
                  <a:pt x="42672" y="177800"/>
                </a:lnTo>
                <a:close/>
              </a:path>
              <a:path w="422275" h="2171700">
                <a:moveTo>
                  <a:pt x="56388" y="203200"/>
                </a:moveTo>
                <a:lnTo>
                  <a:pt x="51816" y="203200"/>
                </a:lnTo>
                <a:lnTo>
                  <a:pt x="54864" y="215900"/>
                </a:lnTo>
                <a:lnTo>
                  <a:pt x="56388" y="203200"/>
                </a:lnTo>
                <a:close/>
              </a:path>
              <a:path w="422275" h="2171700">
                <a:moveTo>
                  <a:pt x="47244" y="139700"/>
                </a:moveTo>
                <a:lnTo>
                  <a:pt x="42672" y="177800"/>
                </a:lnTo>
                <a:lnTo>
                  <a:pt x="42672" y="190500"/>
                </a:lnTo>
                <a:lnTo>
                  <a:pt x="57911" y="190500"/>
                </a:lnTo>
                <a:lnTo>
                  <a:pt x="62483" y="152400"/>
                </a:lnTo>
                <a:lnTo>
                  <a:pt x="47244" y="152400"/>
                </a:lnTo>
                <a:lnTo>
                  <a:pt x="47244" y="139700"/>
                </a:lnTo>
                <a:close/>
              </a:path>
              <a:path w="422275" h="2171700">
                <a:moveTo>
                  <a:pt x="59435" y="177800"/>
                </a:moveTo>
                <a:lnTo>
                  <a:pt x="57911" y="190500"/>
                </a:lnTo>
                <a:lnTo>
                  <a:pt x="59435" y="190500"/>
                </a:lnTo>
                <a:lnTo>
                  <a:pt x="59435" y="177800"/>
                </a:lnTo>
                <a:close/>
              </a:path>
              <a:path w="422275" h="2171700">
                <a:moveTo>
                  <a:pt x="47244" y="139700"/>
                </a:moveTo>
                <a:lnTo>
                  <a:pt x="47244" y="152400"/>
                </a:lnTo>
                <a:lnTo>
                  <a:pt x="62483" y="152400"/>
                </a:lnTo>
                <a:lnTo>
                  <a:pt x="62610" y="151341"/>
                </a:lnTo>
                <a:lnTo>
                  <a:pt x="47244" y="139700"/>
                </a:lnTo>
                <a:close/>
              </a:path>
              <a:path w="422275" h="2171700">
                <a:moveTo>
                  <a:pt x="62610" y="151341"/>
                </a:moveTo>
                <a:lnTo>
                  <a:pt x="62483" y="152400"/>
                </a:lnTo>
                <a:lnTo>
                  <a:pt x="64007" y="152400"/>
                </a:lnTo>
                <a:lnTo>
                  <a:pt x="62610" y="151341"/>
                </a:lnTo>
                <a:close/>
              </a:path>
              <a:path w="422275" h="2171700">
                <a:moveTo>
                  <a:pt x="64007" y="139700"/>
                </a:moveTo>
                <a:lnTo>
                  <a:pt x="62610" y="151341"/>
                </a:lnTo>
                <a:lnTo>
                  <a:pt x="64007" y="152400"/>
                </a:lnTo>
                <a:lnTo>
                  <a:pt x="64007" y="139700"/>
                </a:lnTo>
                <a:close/>
              </a:path>
              <a:path w="422275" h="2171700">
                <a:moveTo>
                  <a:pt x="65531" y="139700"/>
                </a:moveTo>
                <a:lnTo>
                  <a:pt x="64007" y="139700"/>
                </a:lnTo>
                <a:lnTo>
                  <a:pt x="64007" y="152400"/>
                </a:lnTo>
                <a:lnTo>
                  <a:pt x="65531" y="139700"/>
                </a:lnTo>
                <a:close/>
              </a:path>
              <a:path w="422275" h="2171700">
                <a:moveTo>
                  <a:pt x="53340" y="101600"/>
                </a:moveTo>
                <a:lnTo>
                  <a:pt x="47244" y="139700"/>
                </a:lnTo>
                <a:lnTo>
                  <a:pt x="62610" y="151341"/>
                </a:lnTo>
                <a:lnTo>
                  <a:pt x="64007" y="139700"/>
                </a:lnTo>
                <a:lnTo>
                  <a:pt x="65531" y="139700"/>
                </a:lnTo>
                <a:lnTo>
                  <a:pt x="68579" y="114300"/>
                </a:lnTo>
                <a:lnTo>
                  <a:pt x="53340" y="114300"/>
                </a:lnTo>
                <a:lnTo>
                  <a:pt x="53340" y="101600"/>
                </a:lnTo>
                <a:close/>
              </a:path>
              <a:path w="422275" h="2171700">
                <a:moveTo>
                  <a:pt x="53340" y="101600"/>
                </a:moveTo>
                <a:lnTo>
                  <a:pt x="53340" y="114300"/>
                </a:lnTo>
                <a:lnTo>
                  <a:pt x="68579" y="114300"/>
                </a:lnTo>
                <a:lnTo>
                  <a:pt x="53340" y="101600"/>
                </a:lnTo>
                <a:close/>
              </a:path>
              <a:path w="422275" h="2171700">
                <a:moveTo>
                  <a:pt x="64007" y="38100"/>
                </a:moveTo>
                <a:lnTo>
                  <a:pt x="57911" y="76200"/>
                </a:lnTo>
                <a:lnTo>
                  <a:pt x="53340" y="101600"/>
                </a:lnTo>
                <a:lnTo>
                  <a:pt x="68579" y="114300"/>
                </a:lnTo>
                <a:lnTo>
                  <a:pt x="68579" y="101600"/>
                </a:lnTo>
                <a:lnTo>
                  <a:pt x="70611" y="101600"/>
                </a:lnTo>
                <a:lnTo>
                  <a:pt x="74675" y="76200"/>
                </a:lnTo>
                <a:lnTo>
                  <a:pt x="74675" y="63500"/>
                </a:lnTo>
                <a:lnTo>
                  <a:pt x="76199" y="63500"/>
                </a:lnTo>
                <a:lnTo>
                  <a:pt x="77723" y="50800"/>
                </a:lnTo>
                <a:lnTo>
                  <a:pt x="67055" y="50800"/>
                </a:lnTo>
                <a:lnTo>
                  <a:pt x="64007" y="38100"/>
                </a:lnTo>
                <a:close/>
              </a:path>
              <a:path w="422275" h="2171700">
                <a:moveTo>
                  <a:pt x="70611" y="101600"/>
                </a:moveTo>
                <a:lnTo>
                  <a:pt x="68579" y="101600"/>
                </a:lnTo>
                <a:lnTo>
                  <a:pt x="68579" y="114300"/>
                </a:lnTo>
                <a:lnTo>
                  <a:pt x="70611" y="101600"/>
                </a:lnTo>
                <a:close/>
              </a:path>
              <a:path w="422275" h="2171700">
                <a:moveTo>
                  <a:pt x="59943" y="63500"/>
                </a:moveTo>
                <a:lnTo>
                  <a:pt x="57911" y="63500"/>
                </a:lnTo>
                <a:lnTo>
                  <a:pt x="57911" y="76200"/>
                </a:lnTo>
                <a:lnTo>
                  <a:pt x="59943" y="63500"/>
                </a:lnTo>
                <a:close/>
              </a:path>
              <a:path w="422275" h="2171700">
                <a:moveTo>
                  <a:pt x="76199" y="63500"/>
                </a:moveTo>
                <a:lnTo>
                  <a:pt x="74675" y="63500"/>
                </a:lnTo>
                <a:lnTo>
                  <a:pt x="74675" y="76200"/>
                </a:lnTo>
                <a:lnTo>
                  <a:pt x="76199" y="63500"/>
                </a:lnTo>
                <a:close/>
              </a:path>
              <a:path w="422275" h="2171700">
                <a:moveTo>
                  <a:pt x="76199" y="25400"/>
                </a:moveTo>
                <a:lnTo>
                  <a:pt x="67055" y="25400"/>
                </a:lnTo>
                <a:lnTo>
                  <a:pt x="64007" y="38100"/>
                </a:lnTo>
                <a:lnTo>
                  <a:pt x="67055" y="50800"/>
                </a:lnTo>
                <a:lnTo>
                  <a:pt x="76199" y="50800"/>
                </a:lnTo>
                <a:lnTo>
                  <a:pt x="79247" y="38100"/>
                </a:lnTo>
                <a:lnTo>
                  <a:pt x="76199" y="25400"/>
                </a:lnTo>
                <a:close/>
              </a:path>
              <a:path w="422275" h="2171700">
                <a:moveTo>
                  <a:pt x="79247" y="38100"/>
                </a:moveTo>
                <a:lnTo>
                  <a:pt x="76199" y="50800"/>
                </a:lnTo>
                <a:lnTo>
                  <a:pt x="77723" y="50800"/>
                </a:lnTo>
                <a:lnTo>
                  <a:pt x="79247" y="38100"/>
                </a:lnTo>
                <a:close/>
              </a:path>
              <a:path w="422275" h="2171700">
                <a:moveTo>
                  <a:pt x="68579" y="0"/>
                </a:moveTo>
                <a:lnTo>
                  <a:pt x="64007" y="38100"/>
                </a:lnTo>
                <a:lnTo>
                  <a:pt x="67055" y="25400"/>
                </a:lnTo>
                <a:lnTo>
                  <a:pt x="81279" y="25400"/>
                </a:lnTo>
                <a:lnTo>
                  <a:pt x="83311" y="12700"/>
                </a:lnTo>
                <a:lnTo>
                  <a:pt x="68579" y="12700"/>
                </a:lnTo>
                <a:lnTo>
                  <a:pt x="68579" y="0"/>
                </a:lnTo>
                <a:close/>
              </a:path>
              <a:path w="422275" h="2171700">
                <a:moveTo>
                  <a:pt x="81279" y="25400"/>
                </a:moveTo>
                <a:lnTo>
                  <a:pt x="76199" y="25400"/>
                </a:lnTo>
                <a:lnTo>
                  <a:pt x="79247" y="38100"/>
                </a:lnTo>
                <a:lnTo>
                  <a:pt x="81279" y="25400"/>
                </a:lnTo>
                <a:close/>
              </a:path>
              <a:path w="422275" h="2171700">
                <a:moveTo>
                  <a:pt x="85343" y="0"/>
                </a:moveTo>
                <a:lnTo>
                  <a:pt x="68579" y="0"/>
                </a:lnTo>
                <a:lnTo>
                  <a:pt x="68579" y="12700"/>
                </a:lnTo>
                <a:lnTo>
                  <a:pt x="83311" y="12700"/>
                </a:lnTo>
                <a:lnTo>
                  <a:pt x="85343" y="0"/>
                </a:lnTo>
                <a:close/>
              </a:path>
              <a:path w="422275" h="2171700">
                <a:moveTo>
                  <a:pt x="85343" y="0"/>
                </a:moveTo>
                <a:lnTo>
                  <a:pt x="83311" y="12700"/>
                </a:lnTo>
                <a:lnTo>
                  <a:pt x="85343" y="12700"/>
                </a:lnTo>
                <a:lnTo>
                  <a:pt x="853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577866" y="5196615"/>
            <a:ext cx="238013" cy="2050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302201" y="5492452"/>
            <a:ext cx="317350" cy="2548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728474" y="5393166"/>
            <a:ext cx="552673" cy="2774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0381489" y="6920928"/>
            <a:ext cx="231775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094"/>
              </a:lnSpc>
            </a:pPr>
            <a:fld id="{81D60167-4931-47E6-BA6A-407CBD079E47}" type="slidenum">
              <a:rPr lang="en-US" smtClean="0"/>
              <a:pPr marL="33619">
                <a:lnSpc>
                  <a:spcPts val="1094"/>
                </a:lnSpc>
              </a:pPr>
              <a:t>62</a:t>
            </a:fld>
            <a:endParaRPr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94" y="843466"/>
            <a:ext cx="5731249" cy="549091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13" dirty="0"/>
              <a:t>More </a:t>
            </a:r>
            <a:r>
              <a:rPr sz="3883" dirty="0"/>
              <a:t>on </a:t>
            </a:r>
            <a:r>
              <a:rPr sz="3883" spc="-4" dirty="0"/>
              <a:t>the </a:t>
            </a:r>
            <a:r>
              <a:rPr sz="3883" spc="-22" dirty="0"/>
              <a:t>trap</a:t>
            </a:r>
            <a:r>
              <a:rPr sz="3883" spc="-35" dirty="0"/>
              <a:t> </a:t>
            </a:r>
            <a:r>
              <a:rPr sz="3883" spc="-9" dirty="0"/>
              <a:t>instruction</a:t>
            </a:r>
            <a:endParaRPr sz="3883"/>
          </a:p>
        </p:txBody>
      </p:sp>
      <p:sp>
        <p:nvSpPr>
          <p:cNvPr id="3" name="object 3"/>
          <p:cNvSpPr/>
          <p:nvPr/>
        </p:nvSpPr>
        <p:spPr>
          <a:xfrm>
            <a:off x="3121510" y="2557744"/>
            <a:ext cx="1343360" cy="95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191437" y="2948941"/>
            <a:ext cx="1519517" cy="51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061883" y="3429001"/>
            <a:ext cx="8067115" cy="3024467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534770" y="1625302"/>
            <a:ext cx="7070912" cy="4033907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marR="276240" indent="-302575">
              <a:lnSpc>
                <a:spcPct val="80000"/>
              </a:lnSpc>
              <a:spcBef>
                <a:spcPts val="6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53" dirty="0">
                <a:latin typeface="Calibri"/>
                <a:cs typeface="Calibri"/>
              </a:rPr>
              <a:t>Trap </a:t>
            </a:r>
            <a:r>
              <a:rPr sz="2382" spc="-9" dirty="0">
                <a:latin typeface="Calibri"/>
                <a:cs typeface="Calibri"/>
              </a:rPr>
              <a:t>instruction </a:t>
            </a:r>
            <a:r>
              <a:rPr sz="2382" dirty="0">
                <a:latin typeface="Calibri"/>
                <a:cs typeface="Calibri"/>
              </a:rPr>
              <a:t>is </a:t>
            </a:r>
            <a:r>
              <a:rPr sz="2382" spc="-22" dirty="0">
                <a:latin typeface="Calibri"/>
                <a:cs typeface="Calibri"/>
              </a:rPr>
              <a:t>executed </a:t>
            </a:r>
            <a:r>
              <a:rPr sz="2382" dirty="0">
                <a:latin typeface="Calibri"/>
                <a:cs typeface="Calibri"/>
              </a:rPr>
              <a:t>on </a:t>
            </a:r>
            <a:r>
              <a:rPr sz="2382" spc="-18" dirty="0">
                <a:latin typeface="Calibri"/>
                <a:cs typeface="Calibri"/>
              </a:rPr>
              <a:t>hardware </a:t>
            </a:r>
            <a:r>
              <a:rPr sz="2382" dirty="0">
                <a:latin typeface="Calibri"/>
                <a:cs typeface="Calibri"/>
              </a:rPr>
              <a:t>in </a:t>
            </a:r>
            <a:r>
              <a:rPr sz="2382" spc="-9" dirty="0">
                <a:latin typeface="Calibri"/>
                <a:cs typeface="Calibri"/>
              </a:rPr>
              <a:t>following  </a:t>
            </a:r>
            <a:r>
              <a:rPr sz="2382" spc="-4" dirty="0">
                <a:latin typeface="Calibri"/>
                <a:cs typeface="Calibri"/>
              </a:rPr>
              <a:t>cases:</a:t>
            </a:r>
            <a:endParaRPr sz="2382">
              <a:latin typeface="Calibri"/>
              <a:cs typeface="Calibri"/>
            </a:endParaRPr>
          </a:p>
          <a:p>
            <a:pPr marL="667346" lvl="1" indent="-253266">
              <a:spcBef>
                <a:spcPts val="13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8" dirty="0">
                <a:latin typeface="Calibri"/>
                <a:cs typeface="Calibri"/>
              </a:rPr>
              <a:t>System </a:t>
            </a:r>
            <a:r>
              <a:rPr sz="2118" spc="-4" dirty="0">
                <a:latin typeface="Calibri"/>
                <a:cs typeface="Calibri"/>
              </a:rPr>
              <a:t>call </a:t>
            </a:r>
            <a:r>
              <a:rPr sz="2118" spc="-13" dirty="0">
                <a:latin typeface="Calibri"/>
                <a:cs typeface="Calibri"/>
              </a:rPr>
              <a:t>(program </a:t>
            </a:r>
            <a:r>
              <a:rPr sz="2118" spc="-4" dirty="0">
                <a:latin typeface="Calibri"/>
                <a:cs typeface="Calibri"/>
              </a:rPr>
              <a:t>needs OS</a:t>
            </a:r>
            <a:r>
              <a:rPr sz="2118" spc="-71" dirty="0">
                <a:latin typeface="Calibri"/>
                <a:cs typeface="Calibri"/>
              </a:rPr>
              <a:t> </a:t>
            </a:r>
            <a:r>
              <a:rPr sz="2118" dirty="0">
                <a:latin typeface="Calibri"/>
                <a:cs typeface="Calibri"/>
              </a:rPr>
              <a:t>service)</a:t>
            </a:r>
            <a:endParaRPr sz="2118">
              <a:latin typeface="Calibri"/>
              <a:cs typeface="Calibri"/>
            </a:endParaRPr>
          </a:p>
          <a:p>
            <a:pPr marL="667346" marR="4483" lvl="1" indent="-253266">
              <a:lnSpc>
                <a:spcPts val="2030"/>
              </a:lnSpc>
              <a:spcBef>
                <a:spcPts val="494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3" dirty="0">
                <a:latin typeface="Calibri"/>
                <a:cs typeface="Calibri"/>
              </a:rPr>
              <a:t>Program </a:t>
            </a:r>
            <a:r>
              <a:rPr sz="2118" spc="-9" dirty="0">
                <a:latin typeface="Calibri"/>
                <a:cs typeface="Calibri"/>
              </a:rPr>
              <a:t>fault </a:t>
            </a:r>
            <a:r>
              <a:rPr sz="2118" spc="-13" dirty="0">
                <a:latin typeface="Calibri"/>
                <a:cs typeface="Calibri"/>
              </a:rPr>
              <a:t>(program </a:t>
            </a:r>
            <a:r>
              <a:rPr sz="2118" spc="-4" dirty="0">
                <a:latin typeface="Calibri"/>
                <a:cs typeface="Calibri"/>
              </a:rPr>
              <a:t>does something </a:t>
            </a:r>
            <a:r>
              <a:rPr sz="2118" spc="-9" dirty="0">
                <a:latin typeface="Calibri"/>
                <a:cs typeface="Calibri"/>
              </a:rPr>
              <a:t>illegal, </a:t>
            </a:r>
            <a:r>
              <a:rPr sz="2118" dirty="0">
                <a:latin typeface="Calibri"/>
                <a:cs typeface="Calibri"/>
              </a:rPr>
              <a:t>e.g., </a:t>
            </a:r>
            <a:r>
              <a:rPr sz="2118" spc="-4" dirty="0">
                <a:latin typeface="Calibri"/>
                <a:cs typeface="Calibri"/>
              </a:rPr>
              <a:t>access  </a:t>
            </a:r>
            <a:r>
              <a:rPr sz="2118" dirty="0">
                <a:latin typeface="Calibri"/>
                <a:cs typeface="Calibri"/>
              </a:rPr>
              <a:t>memory </a:t>
            </a:r>
            <a:r>
              <a:rPr sz="2118" spc="-4" dirty="0">
                <a:latin typeface="Calibri"/>
                <a:cs typeface="Calibri"/>
              </a:rPr>
              <a:t>it doesn’t </a:t>
            </a:r>
            <a:r>
              <a:rPr sz="2118" spc="-18" dirty="0">
                <a:latin typeface="Calibri"/>
                <a:cs typeface="Calibri"/>
              </a:rPr>
              <a:t>have </a:t>
            </a:r>
            <a:r>
              <a:rPr sz="2118" spc="-4" dirty="0">
                <a:latin typeface="Calibri"/>
                <a:cs typeface="Calibri"/>
              </a:rPr>
              <a:t>access</a:t>
            </a:r>
            <a:r>
              <a:rPr sz="2118" spc="-53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to)</a:t>
            </a:r>
            <a:endParaRPr sz="2118">
              <a:latin typeface="Calibri"/>
              <a:cs typeface="Calibri"/>
            </a:endParaRPr>
          </a:p>
          <a:p>
            <a:pPr marL="667346" marR="405675" lvl="1" indent="-253266">
              <a:lnSpc>
                <a:spcPts val="2030"/>
              </a:lnSpc>
              <a:spcBef>
                <a:spcPts val="516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9" dirty="0">
                <a:latin typeface="Calibri"/>
                <a:cs typeface="Calibri"/>
              </a:rPr>
              <a:t>Interrupt (external </a:t>
            </a:r>
            <a:r>
              <a:rPr sz="2118" spc="-4" dirty="0">
                <a:latin typeface="Calibri"/>
                <a:cs typeface="Calibri"/>
              </a:rPr>
              <a:t>device needs </a:t>
            </a:r>
            <a:r>
              <a:rPr sz="2118" spc="-13" dirty="0">
                <a:latin typeface="Calibri"/>
                <a:cs typeface="Calibri"/>
              </a:rPr>
              <a:t>attention </a:t>
            </a:r>
            <a:r>
              <a:rPr sz="2118" spc="-4" dirty="0">
                <a:latin typeface="Calibri"/>
                <a:cs typeface="Calibri"/>
              </a:rPr>
              <a:t>of OS, </a:t>
            </a:r>
            <a:r>
              <a:rPr sz="2118" dirty="0">
                <a:latin typeface="Calibri"/>
                <a:cs typeface="Calibri"/>
              </a:rPr>
              <a:t>e.g., a  </a:t>
            </a:r>
            <a:r>
              <a:rPr sz="2118" spc="-9" dirty="0">
                <a:latin typeface="Calibri"/>
                <a:cs typeface="Calibri"/>
              </a:rPr>
              <a:t>network </a:t>
            </a:r>
            <a:r>
              <a:rPr sz="2118" spc="-18" dirty="0">
                <a:latin typeface="Calibri"/>
                <a:cs typeface="Calibri"/>
              </a:rPr>
              <a:t>packet </a:t>
            </a:r>
            <a:r>
              <a:rPr sz="2118" spc="-4" dirty="0">
                <a:latin typeface="Calibri"/>
                <a:cs typeface="Calibri"/>
              </a:rPr>
              <a:t>has arrived on </a:t>
            </a:r>
            <a:r>
              <a:rPr sz="2118" spc="-9" dirty="0">
                <a:latin typeface="Calibri"/>
                <a:cs typeface="Calibri"/>
              </a:rPr>
              <a:t>network</a:t>
            </a:r>
            <a:r>
              <a:rPr sz="2118" spc="-62" dirty="0">
                <a:latin typeface="Calibri"/>
                <a:cs typeface="Calibri"/>
              </a:rPr>
              <a:t> </a:t>
            </a:r>
            <a:r>
              <a:rPr sz="2118" spc="-13" dirty="0">
                <a:latin typeface="Calibri"/>
                <a:cs typeface="Calibri"/>
              </a:rPr>
              <a:t>card)</a:t>
            </a:r>
            <a:endParaRPr sz="2118">
              <a:latin typeface="Calibri"/>
              <a:cs typeface="Calibri"/>
            </a:endParaRPr>
          </a:p>
          <a:p>
            <a:pPr marL="313781" marR="528946" indent="-302575">
              <a:lnSpc>
                <a:spcPct val="80000"/>
              </a:lnSpc>
              <a:spcBef>
                <a:spcPts val="582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13" dirty="0">
                <a:latin typeface="Calibri"/>
                <a:cs typeface="Calibri"/>
              </a:rPr>
              <a:t>Across </a:t>
            </a:r>
            <a:r>
              <a:rPr sz="2382" dirty="0">
                <a:latin typeface="Calibri"/>
                <a:cs typeface="Calibri"/>
              </a:rPr>
              <a:t>all </a:t>
            </a:r>
            <a:r>
              <a:rPr sz="2382" spc="-4" dirty="0">
                <a:latin typeface="Calibri"/>
                <a:cs typeface="Calibri"/>
              </a:rPr>
              <a:t>cases, the mechanism is: </a:t>
            </a:r>
            <a:r>
              <a:rPr sz="2382" spc="-18" dirty="0">
                <a:latin typeface="Calibri"/>
                <a:cs typeface="Calibri"/>
              </a:rPr>
              <a:t>save context </a:t>
            </a:r>
            <a:r>
              <a:rPr sz="2382" dirty="0">
                <a:latin typeface="Calibri"/>
                <a:cs typeface="Calibri"/>
              </a:rPr>
              <a:t>on  </a:t>
            </a:r>
            <a:r>
              <a:rPr sz="2382" spc="-18" dirty="0">
                <a:latin typeface="Calibri"/>
                <a:cs typeface="Calibri"/>
              </a:rPr>
              <a:t>kernel stack </a:t>
            </a:r>
            <a:r>
              <a:rPr sz="2382" dirty="0">
                <a:latin typeface="Calibri"/>
                <a:cs typeface="Calibri"/>
              </a:rPr>
              <a:t>and </a:t>
            </a:r>
            <a:r>
              <a:rPr sz="2382" spc="-13" dirty="0">
                <a:latin typeface="Calibri"/>
                <a:cs typeface="Calibri"/>
              </a:rPr>
              <a:t>switch to </a:t>
            </a:r>
            <a:r>
              <a:rPr sz="2382" spc="-4" dirty="0">
                <a:latin typeface="Calibri"/>
                <a:cs typeface="Calibri"/>
              </a:rPr>
              <a:t>OS </a:t>
            </a:r>
            <a:r>
              <a:rPr sz="2382" spc="-9" dirty="0">
                <a:latin typeface="Calibri"/>
                <a:cs typeface="Calibri"/>
              </a:rPr>
              <a:t>address </a:t>
            </a:r>
            <a:r>
              <a:rPr sz="2382" dirty="0">
                <a:latin typeface="Calibri"/>
                <a:cs typeface="Calibri"/>
              </a:rPr>
              <a:t>in</a:t>
            </a:r>
            <a:r>
              <a:rPr sz="2382" spc="-35" dirty="0">
                <a:latin typeface="Calibri"/>
                <a:cs typeface="Calibri"/>
              </a:rPr>
              <a:t> </a:t>
            </a:r>
            <a:r>
              <a:rPr sz="2382" spc="-13" dirty="0">
                <a:latin typeface="Calibri"/>
                <a:cs typeface="Calibri"/>
              </a:rPr>
              <a:t>IDT</a:t>
            </a:r>
            <a:endParaRPr sz="2382">
              <a:latin typeface="Calibri"/>
              <a:cs typeface="Calibri"/>
            </a:endParaRPr>
          </a:p>
          <a:p>
            <a:pPr marL="313781" indent="-302575"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382" spc="-13" dirty="0">
                <a:latin typeface="Calibri"/>
                <a:cs typeface="Calibri"/>
              </a:rPr>
              <a:t>IDT </a:t>
            </a:r>
            <a:r>
              <a:rPr sz="2382" spc="-4" dirty="0">
                <a:latin typeface="Calibri"/>
                <a:cs typeface="Calibri"/>
              </a:rPr>
              <a:t>has </a:t>
            </a:r>
            <a:r>
              <a:rPr sz="2382" spc="-13" dirty="0">
                <a:latin typeface="Calibri"/>
                <a:cs typeface="Calibri"/>
              </a:rPr>
              <a:t>many </a:t>
            </a:r>
            <a:r>
              <a:rPr sz="2382" spc="-9" dirty="0">
                <a:latin typeface="Calibri"/>
                <a:cs typeface="Calibri"/>
              </a:rPr>
              <a:t>entries: </a:t>
            </a:r>
            <a:r>
              <a:rPr sz="2382" spc="-4" dirty="0">
                <a:latin typeface="Calibri"/>
                <a:cs typeface="Calibri"/>
              </a:rPr>
              <a:t>which </a:t>
            </a:r>
            <a:r>
              <a:rPr sz="2382" spc="-13" dirty="0">
                <a:latin typeface="Calibri"/>
                <a:cs typeface="Calibri"/>
              </a:rPr>
              <a:t>to</a:t>
            </a:r>
            <a:r>
              <a:rPr sz="2382" spc="-44" dirty="0">
                <a:latin typeface="Calibri"/>
                <a:cs typeface="Calibri"/>
              </a:rPr>
              <a:t> </a:t>
            </a:r>
            <a:r>
              <a:rPr sz="2382" spc="-4" dirty="0">
                <a:latin typeface="Calibri"/>
                <a:cs typeface="Calibri"/>
              </a:rPr>
              <a:t>use?</a:t>
            </a:r>
            <a:endParaRPr sz="2382">
              <a:latin typeface="Calibri"/>
              <a:cs typeface="Calibri"/>
            </a:endParaRPr>
          </a:p>
          <a:p>
            <a:pPr marL="667346" marR="318824" lvl="1" indent="-253266">
              <a:lnSpc>
                <a:spcPct val="80000"/>
              </a:lnSpc>
              <a:spcBef>
                <a:spcPts val="516"/>
              </a:spcBef>
              <a:buFont typeface="Arial"/>
              <a:buChar char="–"/>
              <a:tabLst>
                <a:tab pos="667906" algn="l"/>
              </a:tabLst>
            </a:pPr>
            <a:r>
              <a:rPr sz="2118" spc="-18" dirty="0">
                <a:latin typeface="Calibri"/>
                <a:cs typeface="Calibri"/>
              </a:rPr>
              <a:t>System </a:t>
            </a:r>
            <a:r>
              <a:rPr sz="2118" spc="-9" dirty="0">
                <a:latin typeface="Calibri"/>
                <a:cs typeface="Calibri"/>
              </a:rPr>
              <a:t>calls/interrupts </a:t>
            </a:r>
            <a:r>
              <a:rPr sz="2118" spc="-18" dirty="0">
                <a:latin typeface="Calibri"/>
                <a:cs typeface="Calibri"/>
              </a:rPr>
              <a:t>store </a:t>
            </a:r>
            <a:r>
              <a:rPr sz="2118" dirty="0">
                <a:latin typeface="Calibri"/>
                <a:cs typeface="Calibri"/>
              </a:rPr>
              <a:t>a </a:t>
            </a:r>
            <a:r>
              <a:rPr sz="2118" spc="-4" dirty="0">
                <a:latin typeface="Calibri"/>
                <a:cs typeface="Calibri"/>
              </a:rPr>
              <a:t>number in </a:t>
            </a:r>
            <a:r>
              <a:rPr sz="2118" dirty="0">
                <a:latin typeface="Calibri"/>
                <a:cs typeface="Calibri"/>
              </a:rPr>
              <a:t>a </a:t>
            </a:r>
            <a:r>
              <a:rPr sz="2118" spc="-4" dirty="0">
                <a:latin typeface="Calibri"/>
                <a:cs typeface="Calibri"/>
              </a:rPr>
              <a:t>CPU </a:t>
            </a:r>
            <a:r>
              <a:rPr sz="2118" spc="-13" dirty="0">
                <a:latin typeface="Calibri"/>
                <a:cs typeface="Calibri"/>
              </a:rPr>
              <a:t>register  </a:t>
            </a:r>
            <a:r>
              <a:rPr sz="2118" spc="-18" dirty="0">
                <a:latin typeface="Calibri"/>
                <a:cs typeface="Calibri"/>
              </a:rPr>
              <a:t>before </a:t>
            </a:r>
            <a:r>
              <a:rPr sz="2118" spc="-4" dirty="0">
                <a:latin typeface="Calibri"/>
                <a:cs typeface="Calibri"/>
              </a:rPr>
              <a:t>calling </a:t>
            </a:r>
            <a:r>
              <a:rPr sz="2118" spc="-13" dirty="0">
                <a:latin typeface="Calibri"/>
                <a:cs typeface="Calibri"/>
              </a:rPr>
              <a:t>trap, to </a:t>
            </a:r>
            <a:r>
              <a:rPr sz="2118" spc="-4" dirty="0">
                <a:latin typeface="Calibri"/>
                <a:cs typeface="Calibri"/>
              </a:rPr>
              <a:t>identify which </a:t>
            </a:r>
            <a:r>
              <a:rPr sz="2118" spc="-9" dirty="0">
                <a:latin typeface="Calibri"/>
                <a:cs typeface="Calibri"/>
              </a:rPr>
              <a:t>IDT </a:t>
            </a:r>
            <a:r>
              <a:rPr sz="2118" spc="-4" dirty="0">
                <a:latin typeface="Calibri"/>
                <a:cs typeface="Calibri"/>
              </a:rPr>
              <a:t>entry </a:t>
            </a:r>
            <a:r>
              <a:rPr sz="2118" spc="-13" dirty="0">
                <a:latin typeface="Calibri"/>
                <a:cs typeface="Calibri"/>
              </a:rPr>
              <a:t>to</a:t>
            </a:r>
            <a:r>
              <a:rPr sz="2118" spc="-40" dirty="0">
                <a:latin typeface="Calibri"/>
                <a:cs typeface="Calibri"/>
              </a:rPr>
              <a:t> </a:t>
            </a:r>
            <a:r>
              <a:rPr sz="2118" spc="-4" dirty="0">
                <a:latin typeface="Calibri"/>
                <a:cs typeface="Calibri"/>
              </a:rPr>
              <a:t>use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53784" y="3481556"/>
            <a:ext cx="1038112" cy="6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511514" y="5081643"/>
            <a:ext cx="900952" cy="38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7123355" y="5365488"/>
            <a:ext cx="1026010" cy="36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9265471" y="4405929"/>
            <a:ext cx="325418" cy="2723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911813" y="4770119"/>
            <a:ext cx="1021976" cy="8803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9393219" y="5740773"/>
            <a:ext cx="220531" cy="236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0381489" y="6920928"/>
            <a:ext cx="231775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094"/>
              </a:lnSpc>
            </a:pPr>
            <a:fld id="{81D60167-4931-47E6-BA6A-407CBD079E47}" type="slidenum">
              <a:rPr lang="en-US" smtClean="0"/>
              <a:pPr marL="33619">
                <a:lnSpc>
                  <a:spcPts val="1094"/>
                </a:lnSpc>
              </a:pPr>
              <a:t>63</a:t>
            </a:fld>
            <a:endParaRPr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6260" y="6052"/>
            <a:ext cx="3388658" cy="549091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spcBef>
                <a:spcPts val="88"/>
              </a:spcBef>
            </a:pPr>
            <a:r>
              <a:rPr sz="3883" spc="-22" dirty="0">
                <a:solidFill>
                  <a:schemeClr val="tx2"/>
                </a:solidFill>
              </a:rPr>
              <a:t>Return </a:t>
            </a:r>
            <a:r>
              <a:rPr sz="3883" spc="-18" dirty="0">
                <a:solidFill>
                  <a:schemeClr val="tx2"/>
                </a:solidFill>
              </a:rPr>
              <a:t>from</a:t>
            </a:r>
            <a:r>
              <a:rPr sz="3883" spc="-66" dirty="0">
                <a:solidFill>
                  <a:schemeClr val="tx2"/>
                </a:solidFill>
              </a:rPr>
              <a:t> </a:t>
            </a:r>
            <a:r>
              <a:rPr sz="3883" spc="-22" dirty="0">
                <a:solidFill>
                  <a:schemeClr val="tx2"/>
                </a:solidFill>
              </a:rPr>
              <a:t>trap</a:t>
            </a:r>
            <a:endParaRPr sz="3883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06266" y="2264597"/>
            <a:ext cx="2337547" cy="44263"/>
          </a:xfrm>
          <a:custGeom>
            <a:avLst/>
            <a:gdLst/>
            <a:ahLst/>
            <a:cxnLst/>
            <a:rect l="l" t="t" r="r" b="b"/>
            <a:pathLst>
              <a:path w="2649220" h="50164">
                <a:moveTo>
                  <a:pt x="2628899" y="42672"/>
                </a:moveTo>
                <a:lnTo>
                  <a:pt x="2628899" y="45719"/>
                </a:lnTo>
                <a:lnTo>
                  <a:pt x="2633471" y="50164"/>
                </a:lnTo>
                <a:lnTo>
                  <a:pt x="2641091" y="50164"/>
                </a:lnTo>
                <a:lnTo>
                  <a:pt x="2644139" y="45719"/>
                </a:lnTo>
                <a:lnTo>
                  <a:pt x="2636519" y="44195"/>
                </a:lnTo>
                <a:lnTo>
                  <a:pt x="2633471" y="44195"/>
                </a:lnTo>
                <a:lnTo>
                  <a:pt x="2632709" y="43434"/>
                </a:lnTo>
                <a:lnTo>
                  <a:pt x="2628899" y="42672"/>
                </a:lnTo>
                <a:close/>
              </a:path>
              <a:path w="2649220" h="50164">
                <a:moveTo>
                  <a:pt x="2087719" y="47003"/>
                </a:moveTo>
                <a:lnTo>
                  <a:pt x="2087879" y="47243"/>
                </a:lnTo>
                <a:lnTo>
                  <a:pt x="2093975" y="47243"/>
                </a:lnTo>
                <a:lnTo>
                  <a:pt x="2087719" y="47003"/>
                </a:lnTo>
                <a:close/>
              </a:path>
              <a:path w="2649220" h="50164">
                <a:moveTo>
                  <a:pt x="2093975" y="27431"/>
                </a:moveTo>
                <a:lnTo>
                  <a:pt x="2087879" y="27431"/>
                </a:lnTo>
                <a:lnTo>
                  <a:pt x="2084888" y="31919"/>
                </a:lnTo>
                <a:lnTo>
                  <a:pt x="2084831" y="42672"/>
                </a:lnTo>
                <a:lnTo>
                  <a:pt x="2087719" y="47003"/>
                </a:lnTo>
                <a:lnTo>
                  <a:pt x="2093975" y="47243"/>
                </a:lnTo>
                <a:lnTo>
                  <a:pt x="2093975" y="27431"/>
                </a:lnTo>
                <a:close/>
              </a:path>
              <a:path w="2649220" h="50164">
                <a:moveTo>
                  <a:pt x="2098547" y="27431"/>
                </a:moveTo>
                <a:lnTo>
                  <a:pt x="2093975" y="27431"/>
                </a:lnTo>
                <a:lnTo>
                  <a:pt x="2093975" y="47243"/>
                </a:lnTo>
                <a:lnTo>
                  <a:pt x="2098547" y="47243"/>
                </a:lnTo>
                <a:lnTo>
                  <a:pt x="2103119" y="42672"/>
                </a:lnTo>
                <a:lnTo>
                  <a:pt x="2103035" y="31919"/>
                </a:lnTo>
                <a:lnTo>
                  <a:pt x="2098547" y="27431"/>
                </a:lnTo>
                <a:close/>
              </a:path>
              <a:path w="2649220" h="50164">
                <a:moveTo>
                  <a:pt x="2124455" y="27431"/>
                </a:moveTo>
                <a:lnTo>
                  <a:pt x="2098547" y="27431"/>
                </a:lnTo>
                <a:lnTo>
                  <a:pt x="2103035" y="31919"/>
                </a:lnTo>
                <a:lnTo>
                  <a:pt x="2103119" y="42672"/>
                </a:lnTo>
                <a:lnTo>
                  <a:pt x="2098547" y="47243"/>
                </a:lnTo>
                <a:lnTo>
                  <a:pt x="2124455" y="47243"/>
                </a:lnTo>
                <a:lnTo>
                  <a:pt x="2121407" y="42672"/>
                </a:lnTo>
                <a:lnTo>
                  <a:pt x="2121464" y="31919"/>
                </a:lnTo>
                <a:lnTo>
                  <a:pt x="2124455" y="27431"/>
                </a:lnTo>
                <a:close/>
              </a:path>
              <a:path w="2649220" h="50164">
                <a:moveTo>
                  <a:pt x="2130551" y="27431"/>
                </a:moveTo>
                <a:lnTo>
                  <a:pt x="2124455" y="27431"/>
                </a:lnTo>
                <a:lnTo>
                  <a:pt x="2121464" y="31919"/>
                </a:lnTo>
                <a:lnTo>
                  <a:pt x="2121407" y="42672"/>
                </a:lnTo>
                <a:lnTo>
                  <a:pt x="2124455" y="47243"/>
                </a:lnTo>
                <a:lnTo>
                  <a:pt x="2130551" y="47243"/>
                </a:lnTo>
                <a:lnTo>
                  <a:pt x="2130551" y="27431"/>
                </a:lnTo>
                <a:close/>
              </a:path>
              <a:path w="2649220" h="50164">
                <a:moveTo>
                  <a:pt x="2135123" y="27431"/>
                </a:moveTo>
                <a:lnTo>
                  <a:pt x="2130551" y="27431"/>
                </a:lnTo>
                <a:lnTo>
                  <a:pt x="2130551" y="47243"/>
                </a:lnTo>
                <a:lnTo>
                  <a:pt x="2135123" y="47243"/>
                </a:lnTo>
                <a:lnTo>
                  <a:pt x="2139695" y="42672"/>
                </a:lnTo>
                <a:lnTo>
                  <a:pt x="2139611" y="31919"/>
                </a:lnTo>
                <a:lnTo>
                  <a:pt x="2135123" y="27431"/>
                </a:lnTo>
                <a:close/>
              </a:path>
              <a:path w="2649220" h="50164">
                <a:moveTo>
                  <a:pt x="2159507" y="27431"/>
                </a:moveTo>
                <a:lnTo>
                  <a:pt x="2135123" y="27431"/>
                </a:lnTo>
                <a:lnTo>
                  <a:pt x="2139611" y="31919"/>
                </a:lnTo>
                <a:lnTo>
                  <a:pt x="2139695" y="42672"/>
                </a:lnTo>
                <a:lnTo>
                  <a:pt x="2135123" y="47243"/>
                </a:lnTo>
                <a:lnTo>
                  <a:pt x="2159507" y="47243"/>
                </a:lnTo>
                <a:lnTo>
                  <a:pt x="2154935" y="42672"/>
                </a:lnTo>
                <a:lnTo>
                  <a:pt x="2155020" y="31919"/>
                </a:lnTo>
                <a:lnTo>
                  <a:pt x="2159507" y="27431"/>
                </a:lnTo>
                <a:close/>
              </a:path>
              <a:path w="2649220" h="50164">
                <a:moveTo>
                  <a:pt x="2164079" y="27431"/>
                </a:moveTo>
                <a:lnTo>
                  <a:pt x="2159507" y="27431"/>
                </a:lnTo>
                <a:lnTo>
                  <a:pt x="2155020" y="31919"/>
                </a:lnTo>
                <a:lnTo>
                  <a:pt x="2154935" y="42672"/>
                </a:lnTo>
                <a:lnTo>
                  <a:pt x="2159507" y="47243"/>
                </a:lnTo>
                <a:lnTo>
                  <a:pt x="2164079" y="47243"/>
                </a:lnTo>
                <a:lnTo>
                  <a:pt x="2164079" y="27431"/>
                </a:lnTo>
                <a:close/>
              </a:path>
              <a:path w="2649220" h="50164">
                <a:moveTo>
                  <a:pt x="2194345" y="26116"/>
                </a:moveTo>
                <a:lnTo>
                  <a:pt x="2164079" y="27431"/>
                </a:lnTo>
                <a:lnTo>
                  <a:pt x="2164079" y="47243"/>
                </a:lnTo>
                <a:lnTo>
                  <a:pt x="2170440" y="46978"/>
                </a:lnTo>
                <a:lnTo>
                  <a:pt x="2174747" y="42672"/>
                </a:lnTo>
                <a:lnTo>
                  <a:pt x="2174663" y="31919"/>
                </a:lnTo>
                <a:lnTo>
                  <a:pt x="2170175" y="27431"/>
                </a:lnTo>
                <a:lnTo>
                  <a:pt x="2192992" y="27431"/>
                </a:lnTo>
                <a:lnTo>
                  <a:pt x="2194345" y="26116"/>
                </a:lnTo>
                <a:close/>
              </a:path>
              <a:path w="2649220" h="50164">
                <a:moveTo>
                  <a:pt x="2170440" y="46978"/>
                </a:moveTo>
                <a:lnTo>
                  <a:pt x="2164079" y="47243"/>
                </a:lnTo>
                <a:lnTo>
                  <a:pt x="2170175" y="47243"/>
                </a:lnTo>
                <a:lnTo>
                  <a:pt x="2170440" y="46978"/>
                </a:lnTo>
                <a:close/>
              </a:path>
              <a:path w="2649220" h="50164">
                <a:moveTo>
                  <a:pt x="2058923" y="27431"/>
                </a:moveTo>
                <a:lnTo>
                  <a:pt x="2054351" y="27431"/>
                </a:lnTo>
                <a:lnTo>
                  <a:pt x="2054351" y="45719"/>
                </a:lnTo>
                <a:lnTo>
                  <a:pt x="2087719" y="47003"/>
                </a:lnTo>
                <a:lnTo>
                  <a:pt x="2086863" y="45719"/>
                </a:lnTo>
                <a:lnTo>
                  <a:pt x="2058923" y="45719"/>
                </a:lnTo>
                <a:lnTo>
                  <a:pt x="2063495" y="41148"/>
                </a:lnTo>
                <a:lnTo>
                  <a:pt x="2063460" y="30330"/>
                </a:lnTo>
                <a:lnTo>
                  <a:pt x="2058923" y="27431"/>
                </a:lnTo>
                <a:close/>
              </a:path>
              <a:path w="2649220" h="50164">
                <a:moveTo>
                  <a:pt x="2192992" y="27431"/>
                </a:moveTo>
                <a:lnTo>
                  <a:pt x="2170175" y="27431"/>
                </a:lnTo>
                <a:lnTo>
                  <a:pt x="2174663" y="31919"/>
                </a:lnTo>
                <a:lnTo>
                  <a:pt x="2174747" y="42672"/>
                </a:lnTo>
                <a:lnTo>
                  <a:pt x="2170440" y="46978"/>
                </a:lnTo>
                <a:lnTo>
                  <a:pt x="2200655" y="45719"/>
                </a:lnTo>
                <a:lnTo>
                  <a:pt x="2194559" y="45719"/>
                </a:lnTo>
                <a:lnTo>
                  <a:pt x="2189987" y="41148"/>
                </a:lnTo>
                <a:lnTo>
                  <a:pt x="2190011" y="30330"/>
                </a:lnTo>
                <a:lnTo>
                  <a:pt x="2192992" y="27431"/>
                </a:lnTo>
                <a:close/>
              </a:path>
              <a:path w="2649220" h="50164">
                <a:moveTo>
                  <a:pt x="2017547" y="45491"/>
                </a:moveTo>
                <a:lnTo>
                  <a:pt x="2017775" y="45719"/>
                </a:lnTo>
                <a:lnTo>
                  <a:pt x="2022347" y="45719"/>
                </a:lnTo>
                <a:lnTo>
                  <a:pt x="2017547" y="45491"/>
                </a:lnTo>
                <a:close/>
              </a:path>
              <a:path w="2649220" h="50164">
                <a:moveTo>
                  <a:pt x="2022347" y="27431"/>
                </a:moveTo>
                <a:lnTo>
                  <a:pt x="2017775" y="27431"/>
                </a:lnTo>
                <a:lnTo>
                  <a:pt x="2013288" y="31919"/>
                </a:lnTo>
                <a:lnTo>
                  <a:pt x="2013203" y="41148"/>
                </a:lnTo>
                <a:lnTo>
                  <a:pt x="2017547" y="45491"/>
                </a:lnTo>
                <a:lnTo>
                  <a:pt x="2022347" y="45719"/>
                </a:lnTo>
                <a:lnTo>
                  <a:pt x="2022347" y="27431"/>
                </a:lnTo>
                <a:close/>
              </a:path>
              <a:path w="2649220" h="50164">
                <a:moveTo>
                  <a:pt x="2026919" y="27431"/>
                </a:moveTo>
                <a:lnTo>
                  <a:pt x="2022347" y="27431"/>
                </a:lnTo>
                <a:lnTo>
                  <a:pt x="2022347" y="45719"/>
                </a:lnTo>
                <a:lnTo>
                  <a:pt x="2026919" y="45719"/>
                </a:lnTo>
                <a:lnTo>
                  <a:pt x="2031491" y="41148"/>
                </a:lnTo>
                <a:lnTo>
                  <a:pt x="2031407" y="31919"/>
                </a:lnTo>
                <a:lnTo>
                  <a:pt x="2026919" y="27431"/>
                </a:lnTo>
                <a:close/>
              </a:path>
              <a:path w="2649220" h="50164">
                <a:moveTo>
                  <a:pt x="2049779" y="27431"/>
                </a:moveTo>
                <a:lnTo>
                  <a:pt x="2026919" y="27431"/>
                </a:lnTo>
                <a:lnTo>
                  <a:pt x="2031407" y="31919"/>
                </a:lnTo>
                <a:lnTo>
                  <a:pt x="2031491" y="41148"/>
                </a:lnTo>
                <a:lnTo>
                  <a:pt x="2026919" y="45719"/>
                </a:lnTo>
                <a:lnTo>
                  <a:pt x="2049779" y="45719"/>
                </a:lnTo>
                <a:lnTo>
                  <a:pt x="2045207" y="41148"/>
                </a:lnTo>
                <a:lnTo>
                  <a:pt x="2045243" y="30330"/>
                </a:lnTo>
                <a:lnTo>
                  <a:pt x="2049779" y="27431"/>
                </a:lnTo>
                <a:close/>
              </a:path>
              <a:path w="2649220" h="50164">
                <a:moveTo>
                  <a:pt x="2054351" y="27431"/>
                </a:moveTo>
                <a:lnTo>
                  <a:pt x="2049779" y="27431"/>
                </a:lnTo>
                <a:lnTo>
                  <a:pt x="2045243" y="30330"/>
                </a:lnTo>
                <a:lnTo>
                  <a:pt x="2045207" y="41148"/>
                </a:lnTo>
                <a:lnTo>
                  <a:pt x="2049779" y="45719"/>
                </a:lnTo>
                <a:lnTo>
                  <a:pt x="2054351" y="45719"/>
                </a:lnTo>
                <a:lnTo>
                  <a:pt x="2054351" y="27431"/>
                </a:lnTo>
                <a:close/>
              </a:path>
              <a:path w="2649220" h="50164">
                <a:moveTo>
                  <a:pt x="2087879" y="27431"/>
                </a:moveTo>
                <a:lnTo>
                  <a:pt x="2058923" y="27431"/>
                </a:lnTo>
                <a:lnTo>
                  <a:pt x="2063460" y="30330"/>
                </a:lnTo>
                <a:lnTo>
                  <a:pt x="2063495" y="41148"/>
                </a:lnTo>
                <a:lnTo>
                  <a:pt x="2058923" y="45719"/>
                </a:lnTo>
                <a:lnTo>
                  <a:pt x="2086863" y="45719"/>
                </a:lnTo>
                <a:lnTo>
                  <a:pt x="2084831" y="42672"/>
                </a:lnTo>
                <a:lnTo>
                  <a:pt x="2084888" y="31919"/>
                </a:lnTo>
                <a:lnTo>
                  <a:pt x="2087879" y="27431"/>
                </a:lnTo>
                <a:close/>
              </a:path>
              <a:path w="2649220" h="50164">
                <a:moveTo>
                  <a:pt x="2227870" y="24601"/>
                </a:moveTo>
                <a:lnTo>
                  <a:pt x="2194345" y="26116"/>
                </a:lnTo>
                <a:lnTo>
                  <a:pt x="2190011" y="30330"/>
                </a:lnTo>
                <a:lnTo>
                  <a:pt x="2189987" y="41148"/>
                </a:lnTo>
                <a:lnTo>
                  <a:pt x="2194559" y="45719"/>
                </a:lnTo>
                <a:lnTo>
                  <a:pt x="2200655" y="45719"/>
                </a:lnTo>
                <a:lnTo>
                  <a:pt x="2199131" y="25908"/>
                </a:lnTo>
                <a:lnTo>
                  <a:pt x="2226563" y="25908"/>
                </a:lnTo>
                <a:lnTo>
                  <a:pt x="2227870" y="24601"/>
                </a:lnTo>
                <a:close/>
              </a:path>
              <a:path w="2649220" h="50164">
                <a:moveTo>
                  <a:pt x="2205227" y="25908"/>
                </a:moveTo>
                <a:lnTo>
                  <a:pt x="2199131" y="25908"/>
                </a:lnTo>
                <a:lnTo>
                  <a:pt x="2200655" y="45719"/>
                </a:lnTo>
                <a:lnTo>
                  <a:pt x="2205456" y="45491"/>
                </a:lnTo>
                <a:lnTo>
                  <a:pt x="2209799" y="41148"/>
                </a:lnTo>
                <a:lnTo>
                  <a:pt x="2209776" y="30330"/>
                </a:lnTo>
                <a:lnTo>
                  <a:pt x="2205227" y="25908"/>
                </a:lnTo>
                <a:close/>
              </a:path>
              <a:path w="2649220" h="50164">
                <a:moveTo>
                  <a:pt x="2205456" y="45491"/>
                </a:moveTo>
                <a:lnTo>
                  <a:pt x="2200655" y="45719"/>
                </a:lnTo>
                <a:lnTo>
                  <a:pt x="2205227" y="45719"/>
                </a:lnTo>
                <a:lnTo>
                  <a:pt x="2205456" y="45491"/>
                </a:lnTo>
                <a:close/>
              </a:path>
              <a:path w="2649220" h="50164">
                <a:moveTo>
                  <a:pt x="2629814" y="37490"/>
                </a:moveTo>
                <a:lnTo>
                  <a:pt x="2628899" y="38100"/>
                </a:lnTo>
                <a:lnTo>
                  <a:pt x="2628899" y="39624"/>
                </a:lnTo>
                <a:lnTo>
                  <a:pt x="2632709" y="43434"/>
                </a:lnTo>
                <a:lnTo>
                  <a:pt x="2644139" y="45719"/>
                </a:lnTo>
                <a:lnTo>
                  <a:pt x="2644139" y="39624"/>
                </a:lnTo>
                <a:lnTo>
                  <a:pt x="2633471" y="39624"/>
                </a:lnTo>
                <a:lnTo>
                  <a:pt x="2631947" y="38100"/>
                </a:lnTo>
                <a:lnTo>
                  <a:pt x="2630423" y="38100"/>
                </a:lnTo>
                <a:lnTo>
                  <a:pt x="2629814" y="37490"/>
                </a:lnTo>
                <a:close/>
              </a:path>
              <a:path w="2649220" h="50164">
                <a:moveTo>
                  <a:pt x="2645155" y="43179"/>
                </a:moveTo>
                <a:lnTo>
                  <a:pt x="2644139" y="44195"/>
                </a:lnTo>
                <a:lnTo>
                  <a:pt x="2644139" y="45719"/>
                </a:lnTo>
                <a:lnTo>
                  <a:pt x="2645155" y="43179"/>
                </a:lnTo>
                <a:close/>
              </a:path>
              <a:path w="2649220" h="50164">
                <a:moveTo>
                  <a:pt x="1990343" y="25908"/>
                </a:moveTo>
                <a:lnTo>
                  <a:pt x="1990343" y="44195"/>
                </a:lnTo>
                <a:lnTo>
                  <a:pt x="2017547" y="45491"/>
                </a:lnTo>
                <a:lnTo>
                  <a:pt x="2016251" y="44195"/>
                </a:lnTo>
                <a:lnTo>
                  <a:pt x="1994915" y="44195"/>
                </a:lnTo>
                <a:lnTo>
                  <a:pt x="1999487" y="41148"/>
                </a:lnTo>
                <a:lnTo>
                  <a:pt x="1999464" y="30330"/>
                </a:lnTo>
                <a:lnTo>
                  <a:pt x="1995151" y="26136"/>
                </a:lnTo>
                <a:lnTo>
                  <a:pt x="1990343" y="25908"/>
                </a:lnTo>
                <a:close/>
              </a:path>
              <a:path w="2649220" h="50164">
                <a:moveTo>
                  <a:pt x="2226563" y="25908"/>
                </a:moveTo>
                <a:lnTo>
                  <a:pt x="2205227" y="25908"/>
                </a:lnTo>
                <a:lnTo>
                  <a:pt x="2209776" y="30330"/>
                </a:lnTo>
                <a:lnTo>
                  <a:pt x="2209799" y="41148"/>
                </a:lnTo>
                <a:lnTo>
                  <a:pt x="2205456" y="45491"/>
                </a:lnTo>
                <a:lnTo>
                  <a:pt x="2232659" y="44195"/>
                </a:lnTo>
                <a:lnTo>
                  <a:pt x="2228087" y="44195"/>
                </a:lnTo>
                <a:lnTo>
                  <a:pt x="2223515" y="39624"/>
                </a:lnTo>
                <a:lnTo>
                  <a:pt x="2223515" y="28955"/>
                </a:lnTo>
                <a:lnTo>
                  <a:pt x="2226563" y="25908"/>
                </a:lnTo>
                <a:close/>
              </a:path>
              <a:path w="2649220" h="50164">
                <a:moveTo>
                  <a:pt x="1955063" y="43967"/>
                </a:moveTo>
                <a:lnTo>
                  <a:pt x="1955291" y="44195"/>
                </a:lnTo>
                <a:lnTo>
                  <a:pt x="1959863" y="44195"/>
                </a:lnTo>
                <a:lnTo>
                  <a:pt x="1955063" y="43967"/>
                </a:lnTo>
                <a:close/>
              </a:path>
              <a:path w="2649220" h="50164">
                <a:moveTo>
                  <a:pt x="1959863" y="25908"/>
                </a:moveTo>
                <a:lnTo>
                  <a:pt x="1955291" y="25908"/>
                </a:lnTo>
                <a:lnTo>
                  <a:pt x="1950719" y="28955"/>
                </a:lnTo>
                <a:lnTo>
                  <a:pt x="1950719" y="39624"/>
                </a:lnTo>
                <a:lnTo>
                  <a:pt x="1955063" y="43967"/>
                </a:lnTo>
                <a:lnTo>
                  <a:pt x="1959863" y="44195"/>
                </a:lnTo>
                <a:lnTo>
                  <a:pt x="1959863" y="25908"/>
                </a:lnTo>
                <a:close/>
              </a:path>
              <a:path w="2649220" h="50164">
                <a:moveTo>
                  <a:pt x="1961387" y="25908"/>
                </a:moveTo>
                <a:lnTo>
                  <a:pt x="1959863" y="25908"/>
                </a:lnTo>
                <a:lnTo>
                  <a:pt x="1959863" y="44195"/>
                </a:lnTo>
                <a:lnTo>
                  <a:pt x="1961387" y="25908"/>
                </a:lnTo>
                <a:close/>
              </a:path>
              <a:path w="2649220" h="50164">
                <a:moveTo>
                  <a:pt x="1965959" y="25908"/>
                </a:moveTo>
                <a:lnTo>
                  <a:pt x="1961387" y="25908"/>
                </a:lnTo>
                <a:lnTo>
                  <a:pt x="1959863" y="44195"/>
                </a:lnTo>
                <a:lnTo>
                  <a:pt x="1965959" y="44195"/>
                </a:lnTo>
                <a:lnTo>
                  <a:pt x="1969007" y="39624"/>
                </a:lnTo>
                <a:lnTo>
                  <a:pt x="1969007" y="28955"/>
                </a:lnTo>
                <a:lnTo>
                  <a:pt x="1965959" y="25908"/>
                </a:lnTo>
                <a:close/>
              </a:path>
              <a:path w="2649220" h="50164">
                <a:moveTo>
                  <a:pt x="1985771" y="25908"/>
                </a:moveTo>
                <a:lnTo>
                  <a:pt x="1965959" y="25908"/>
                </a:lnTo>
                <a:lnTo>
                  <a:pt x="1969007" y="28955"/>
                </a:lnTo>
                <a:lnTo>
                  <a:pt x="1969007" y="39624"/>
                </a:lnTo>
                <a:lnTo>
                  <a:pt x="1965959" y="44195"/>
                </a:lnTo>
                <a:lnTo>
                  <a:pt x="1985771" y="44195"/>
                </a:lnTo>
                <a:lnTo>
                  <a:pt x="1981199" y="41148"/>
                </a:lnTo>
                <a:lnTo>
                  <a:pt x="1981223" y="30330"/>
                </a:lnTo>
                <a:lnTo>
                  <a:pt x="1985771" y="25908"/>
                </a:lnTo>
                <a:close/>
              </a:path>
              <a:path w="2649220" h="50164">
                <a:moveTo>
                  <a:pt x="1990343" y="25908"/>
                </a:moveTo>
                <a:lnTo>
                  <a:pt x="1985771" y="25908"/>
                </a:lnTo>
                <a:lnTo>
                  <a:pt x="1981223" y="30330"/>
                </a:lnTo>
                <a:lnTo>
                  <a:pt x="1981199" y="41148"/>
                </a:lnTo>
                <a:lnTo>
                  <a:pt x="1985771" y="44195"/>
                </a:lnTo>
                <a:lnTo>
                  <a:pt x="1990343" y="44195"/>
                </a:lnTo>
                <a:lnTo>
                  <a:pt x="1990343" y="25908"/>
                </a:lnTo>
                <a:close/>
              </a:path>
              <a:path w="2649220" h="50164">
                <a:moveTo>
                  <a:pt x="1995151" y="26136"/>
                </a:moveTo>
                <a:lnTo>
                  <a:pt x="1999464" y="30330"/>
                </a:lnTo>
                <a:lnTo>
                  <a:pt x="1999487" y="41148"/>
                </a:lnTo>
                <a:lnTo>
                  <a:pt x="1994915" y="44195"/>
                </a:lnTo>
                <a:lnTo>
                  <a:pt x="2016251" y="44195"/>
                </a:lnTo>
                <a:lnTo>
                  <a:pt x="2013203" y="41148"/>
                </a:lnTo>
                <a:lnTo>
                  <a:pt x="2013288" y="31919"/>
                </a:lnTo>
                <a:lnTo>
                  <a:pt x="2017775" y="27431"/>
                </a:lnTo>
                <a:lnTo>
                  <a:pt x="2022347" y="27431"/>
                </a:lnTo>
                <a:lnTo>
                  <a:pt x="1995151" y="26136"/>
                </a:lnTo>
                <a:close/>
              </a:path>
              <a:path w="2649220" h="50164">
                <a:moveTo>
                  <a:pt x="2232659" y="24384"/>
                </a:moveTo>
                <a:lnTo>
                  <a:pt x="2227870" y="24601"/>
                </a:lnTo>
                <a:lnTo>
                  <a:pt x="2223515" y="28955"/>
                </a:lnTo>
                <a:lnTo>
                  <a:pt x="2223515" y="39624"/>
                </a:lnTo>
                <a:lnTo>
                  <a:pt x="2228087" y="44195"/>
                </a:lnTo>
                <a:lnTo>
                  <a:pt x="2232659" y="44195"/>
                </a:lnTo>
                <a:lnTo>
                  <a:pt x="2232659" y="24384"/>
                </a:lnTo>
                <a:close/>
              </a:path>
              <a:path w="2649220" h="50164">
                <a:moveTo>
                  <a:pt x="2259863" y="23088"/>
                </a:moveTo>
                <a:lnTo>
                  <a:pt x="2232659" y="24384"/>
                </a:lnTo>
                <a:lnTo>
                  <a:pt x="2232659" y="44195"/>
                </a:lnTo>
                <a:lnTo>
                  <a:pt x="2239046" y="43905"/>
                </a:lnTo>
                <a:lnTo>
                  <a:pt x="2243327" y="39624"/>
                </a:lnTo>
                <a:lnTo>
                  <a:pt x="2243327" y="28955"/>
                </a:lnTo>
                <a:lnTo>
                  <a:pt x="2238755" y="24384"/>
                </a:lnTo>
                <a:lnTo>
                  <a:pt x="2258567" y="24384"/>
                </a:lnTo>
                <a:lnTo>
                  <a:pt x="2259863" y="23088"/>
                </a:lnTo>
                <a:close/>
              </a:path>
              <a:path w="2649220" h="50164">
                <a:moveTo>
                  <a:pt x="2239046" y="43905"/>
                </a:moveTo>
                <a:lnTo>
                  <a:pt x="2232659" y="44195"/>
                </a:lnTo>
                <a:lnTo>
                  <a:pt x="2238755" y="44195"/>
                </a:lnTo>
                <a:lnTo>
                  <a:pt x="2239046" y="43905"/>
                </a:lnTo>
                <a:close/>
              </a:path>
              <a:path w="2649220" h="50164">
                <a:moveTo>
                  <a:pt x="2632709" y="43434"/>
                </a:moveTo>
                <a:lnTo>
                  <a:pt x="2633471" y="44195"/>
                </a:lnTo>
                <a:lnTo>
                  <a:pt x="2636519" y="44195"/>
                </a:lnTo>
                <a:lnTo>
                  <a:pt x="2632709" y="43434"/>
                </a:lnTo>
                <a:close/>
              </a:path>
              <a:path w="2649220" h="50164">
                <a:moveTo>
                  <a:pt x="2645968" y="37795"/>
                </a:moveTo>
                <a:lnTo>
                  <a:pt x="2644139" y="39624"/>
                </a:lnTo>
                <a:lnTo>
                  <a:pt x="2644139" y="44195"/>
                </a:lnTo>
                <a:lnTo>
                  <a:pt x="2645155" y="43179"/>
                </a:lnTo>
                <a:lnTo>
                  <a:pt x="2647187" y="38100"/>
                </a:lnTo>
                <a:lnTo>
                  <a:pt x="2645968" y="37795"/>
                </a:lnTo>
                <a:close/>
              </a:path>
              <a:path w="2649220" h="50164">
                <a:moveTo>
                  <a:pt x="1929383" y="22860"/>
                </a:moveTo>
                <a:lnTo>
                  <a:pt x="1927859" y="42672"/>
                </a:lnTo>
                <a:lnTo>
                  <a:pt x="1955063" y="43967"/>
                </a:lnTo>
                <a:lnTo>
                  <a:pt x="1953767" y="42672"/>
                </a:lnTo>
                <a:lnTo>
                  <a:pt x="1932431" y="42672"/>
                </a:lnTo>
                <a:lnTo>
                  <a:pt x="1937003" y="38100"/>
                </a:lnTo>
                <a:lnTo>
                  <a:pt x="1937003" y="27431"/>
                </a:lnTo>
                <a:lnTo>
                  <a:pt x="1932752" y="23180"/>
                </a:lnTo>
                <a:lnTo>
                  <a:pt x="1929383" y="22860"/>
                </a:lnTo>
                <a:close/>
              </a:path>
              <a:path w="2649220" h="50164">
                <a:moveTo>
                  <a:pt x="2258567" y="24384"/>
                </a:moveTo>
                <a:lnTo>
                  <a:pt x="2238755" y="24384"/>
                </a:lnTo>
                <a:lnTo>
                  <a:pt x="2243327" y="28955"/>
                </a:lnTo>
                <a:lnTo>
                  <a:pt x="2243327" y="39624"/>
                </a:lnTo>
                <a:lnTo>
                  <a:pt x="2239046" y="43905"/>
                </a:lnTo>
                <a:lnTo>
                  <a:pt x="2266187" y="42672"/>
                </a:lnTo>
                <a:lnTo>
                  <a:pt x="2260091" y="42672"/>
                </a:lnTo>
                <a:lnTo>
                  <a:pt x="2255519" y="38100"/>
                </a:lnTo>
                <a:lnTo>
                  <a:pt x="2255519" y="27431"/>
                </a:lnTo>
                <a:lnTo>
                  <a:pt x="2258567" y="24384"/>
                </a:lnTo>
                <a:close/>
              </a:path>
              <a:path w="2649220" h="50164">
                <a:moveTo>
                  <a:pt x="2628899" y="39624"/>
                </a:moveTo>
                <a:lnTo>
                  <a:pt x="2628899" y="42672"/>
                </a:lnTo>
                <a:lnTo>
                  <a:pt x="2632709" y="43434"/>
                </a:lnTo>
                <a:lnTo>
                  <a:pt x="2628899" y="39624"/>
                </a:lnTo>
                <a:close/>
              </a:path>
              <a:path w="2649220" h="50164">
                <a:moveTo>
                  <a:pt x="2648711" y="35051"/>
                </a:moveTo>
                <a:lnTo>
                  <a:pt x="2645968" y="37795"/>
                </a:lnTo>
                <a:lnTo>
                  <a:pt x="2647187" y="38100"/>
                </a:lnTo>
                <a:lnTo>
                  <a:pt x="2645155" y="43179"/>
                </a:lnTo>
                <a:lnTo>
                  <a:pt x="2648711" y="39624"/>
                </a:lnTo>
                <a:lnTo>
                  <a:pt x="2648711" y="35051"/>
                </a:lnTo>
                <a:close/>
              </a:path>
              <a:path w="2649220" h="50164">
                <a:moveTo>
                  <a:pt x="1922806" y="42190"/>
                </a:moveTo>
                <a:lnTo>
                  <a:pt x="1923287" y="42672"/>
                </a:lnTo>
                <a:lnTo>
                  <a:pt x="1927859" y="42672"/>
                </a:lnTo>
                <a:lnTo>
                  <a:pt x="1922806" y="42190"/>
                </a:lnTo>
                <a:close/>
              </a:path>
              <a:path w="2649220" h="50164">
                <a:moveTo>
                  <a:pt x="1929383" y="22860"/>
                </a:moveTo>
                <a:lnTo>
                  <a:pt x="1923287" y="22860"/>
                </a:lnTo>
                <a:lnTo>
                  <a:pt x="1918715" y="27431"/>
                </a:lnTo>
                <a:lnTo>
                  <a:pt x="1918715" y="38100"/>
                </a:lnTo>
                <a:lnTo>
                  <a:pt x="1922806" y="42190"/>
                </a:lnTo>
                <a:lnTo>
                  <a:pt x="1927859" y="42672"/>
                </a:lnTo>
                <a:lnTo>
                  <a:pt x="1929383" y="22860"/>
                </a:lnTo>
                <a:close/>
              </a:path>
              <a:path w="2649220" h="50164">
                <a:moveTo>
                  <a:pt x="1932752" y="23180"/>
                </a:moveTo>
                <a:lnTo>
                  <a:pt x="1937003" y="27431"/>
                </a:lnTo>
                <a:lnTo>
                  <a:pt x="1937003" y="38100"/>
                </a:lnTo>
                <a:lnTo>
                  <a:pt x="1932431" y="42672"/>
                </a:lnTo>
                <a:lnTo>
                  <a:pt x="1953767" y="42672"/>
                </a:lnTo>
                <a:lnTo>
                  <a:pt x="1950719" y="39624"/>
                </a:lnTo>
                <a:lnTo>
                  <a:pt x="1950719" y="28955"/>
                </a:lnTo>
                <a:lnTo>
                  <a:pt x="1955291" y="25908"/>
                </a:lnTo>
                <a:lnTo>
                  <a:pt x="1961387" y="25908"/>
                </a:lnTo>
                <a:lnTo>
                  <a:pt x="1932752" y="23180"/>
                </a:lnTo>
                <a:close/>
              </a:path>
              <a:path w="2649220" h="50164">
                <a:moveTo>
                  <a:pt x="2264663" y="22860"/>
                </a:moveTo>
                <a:lnTo>
                  <a:pt x="2259863" y="23088"/>
                </a:lnTo>
                <a:lnTo>
                  <a:pt x="2255519" y="27431"/>
                </a:lnTo>
                <a:lnTo>
                  <a:pt x="2255519" y="38100"/>
                </a:lnTo>
                <a:lnTo>
                  <a:pt x="2260091" y="42672"/>
                </a:lnTo>
                <a:lnTo>
                  <a:pt x="2266187" y="42672"/>
                </a:lnTo>
                <a:lnTo>
                  <a:pt x="2264663" y="22860"/>
                </a:lnTo>
                <a:close/>
              </a:path>
              <a:path w="2649220" h="50164">
                <a:moveTo>
                  <a:pt x="2288793" y="21589"/>
                </a:moveTo>
                <a:lnTo>
                  <a:pt x="2264663" y="22860"/>
                </a:lnTo>
                <a:lnTo>
                  <a:pt x="2266187" y="42672"/>
                </a:lnTo>
                <a:lnTo>
                  <a:pt x="2271013" y="42418"/>
                </a:lnTo>
                <a:lnTo>
                  <a:pt x="2275331" y="38100"/>
                </a:lnTo>
                <a:lnTo>
                  <a:pt x="2275331" y="27431"/>
                </a:lnTo>
                <a:lnTo>
                  <a:pt x="2270759" y="22860"/>
                </a:lnTo>
                <a:lnTo>
                  <a:pt x="2287523" y="22860"/>
                </a:lnTo>
                <a:lnTo>
                  <a:pt x="2288793" y="21589"/>
                </a:lnTo>
                <a:close/>
              </a:path>
              <a:path w="2649220" h="50164">
                <a:moveTo>
                  <a:pt x="2271013" y="42418"/>
                </a:moveTo>
                <a:lnTo>
                  <a:pt x="2266187" y="42672"/>
                </a:lnTo>
                <a:lnTo>
                  <a:pt x="2270759" y="42672"/>
                </a:lnTo>
                <a:lnTo>
                  <a:pt x="2271013" y="42418"/>
                </a:lnTo>
                <a:close/>
              </a:path>
              <a:path w="2649220" h="50164">
                <a:moveTo>
                  <a:pt x="2287523" y="22860"/>
                </a:moveTo>
                <a:lnTo>
                  <a:pt x="2270759" y="22860"/>
                </a:lnTo>
                <a:lnTo>
                  <a:pt x="2275331" y="27431"/>
                </a:lnTo>
                <a:lnTo>
                  <a:pt x="2275331" y="38100"/>
                </a:lnTo>
                <a:lnTo>
                  <a:pt x="2271013" y="42418"/>
                </a:lnTo>
                <a:lnTo>
                  <a:pt x="2295143" y="41148"/>
                </a:lnTo>
                <a:lnTo>
                  <a:pt x="2289047" y="41148"/>
                </a:lnTo>
                <a:lnTo>
                  <a:pt x="2284475" y="36575"/>
                </a:lnTo>
                <a:lnTo>
                  <a:pt x="2284475" y="25908"/>
                </a:lnTo>
                <a:lnTo>
                  <a:pt x="2287523" y="22860"/>
                </a:lnTo>
                <a:close/>
              </a:path>
              <a:path w="2649220" h="50164">
                <a:moveTo>
                  <a:pt x="1897379" y="21336"/>
                </a:moveTo>
                <a:lnTo>
                  <a:pt x="1895855" y="39624"/>
                </a:lnTo>
                <a:lnTo>
                  <a:pt x="1922806" y="42190"/>
                </a:lnTo>
                <a:lnTo>
                  <a:pt x="1920239" y="39624"/>
                </a:lnTo>
                <a:lnTo>
                  <a:pt x="1900427" y="39624"/>
                </a:lnTo>
                <a:lnTo>
                  <a:pt x="1904999" y="35051"/>
                </a:lnTo>
                <a:lnTo>
                  <a:pt x="1904999" y="25908"/>
                </a:lnTo>
                <a:lnTo>
                  <a:pt x="1900580" y="21488"/>
                </a:lnTo>
                <a:lnTo>
                  <a:pt x="1897379" y="21336"/>
                </a:lnTo>
                <a:close/>
              </a:path>
              <a:path w="2649220" h="50164">
                <a:moveTo>
                  <a:pt x="2293619" y="21336"/>
                </a:moveTo>
                <a:lnTo>
                  <a:pt x="2288793" y="21589"/>
                </a:lnTo>
                <a:lnTo>
                  <a:pt x="2284475" y="25908"/>
                </a:lnTo>
                <a:lnTo>
                  <a:pt x="2284475" y="36575"/>
                </a:lnTo>
                <a:lnTo>
                  <a:pt x="2289047" y="41148"/>
                </a:lnTo>
                <a:lnTo>
                  <a:pt x="2295143" y="41148"/>
                </a:lnTo>
                <a:lnTo>
                  <a:pt x="2293619" y="21336"/>
                </a:lnTo>
                <a:close/>
              </a:path>
              <a:path w="2649220" h="50164">
                <a:moveTo>
                  <a:pt x="2315908" y="18859"/>
                </a:moveTo>
                <a:lnTo>
                  <a:pt x="2293619" y="21336"/>
                </a:lnTo>
                <a:lnTo>
                  <a:pt x="2295143" y="41148"/>
                </a:lnTo>
                <a:lnTo>
                  <a:pt x="2300287" y="40576"/>
                </a:lnTo>
                <a:lnTo>
                  <a:pt x="2304287" y="36575"/>
                </a:lnTo>
                <a:lnTo>
                  <a:pt x="2304287" y="25908"/>
                </a:lnTo>
                <a:lnTo>
                  <a:pt x="2299715" y="21336"/>
                </a:lnTo>
                <a:lnTo>
                  <a:pt x="2313431" y="21336"/>
                </a:lnTo>
                <a:lnTo>
                  <a:pt x="2315908" y="18859"/>
                </a:lnTo>
                <a:close/>
              </a:path>
              <a:path w="2649220" h="50164">
                <a:moveTo>
                  <a:pt x="2300287" y="40576"/>
                </a:moveTo>
                <a:lnTo>
                  <a:pt x="2295143" y="41148"/>
                </a:lnTo>
                <a:lnTo>
                  <a:pt x="2299715" y="41148"/>
                </a:lnTo>
                <a:lnTo>
                  <a:pt x="2300287" y="40576"/>
                </a:lnTo>
                <a:close/>
              </a:path>
              <a:path w="2649220" h="50164">
                <a:moveTo>
                  <a:pt x="2313431" y="21336"/>
                </a:moveTo>
                <a:lnTo>
                  <a:pt x="2299715" y="21336"/>
                </a:lnTo>
                <a:lnTo>
                  <a:pt x="2304287" y="25908"/>
                </a:lnTo>
                <a:lnTo>
                  <a:pt x="2304287" y="36575"/>
                </a:lnTo>
                <a:lnTo>
                  <a:pt x="2300287" y="40576"/>
                </a:lnTo>
                <a:lnTo>
                  <a:pt x="2322575" y="38100"/>
                </a:lnTo>
                <a:lnTo>
                  <a:pt x="2316479" y="38100"/>
                </a:lnTo>
                <a:lnTo>
                  <a:pt x="2311907" y="35051"/>
                </a:lnTo>
                <a:lnTo>
                  <a:pt x="2311971" y="22796"/>
                </a:lnTo>
                <a:lnTo>
                  <a:pt x="2313431" y="21336"/>
                </a:lnTo>
                <a:close/>
              </a:path>
              <a:path w="2649220" h="50164">
                <a:moveTo>
                  <a:pt x="1524" y="25908"/>
                </a:moveTo>
                <a:lnTo>
                  <a:pt x="0" y="27431"/>
                </a:lnTo>
                <a:lnTo>
                  <a:pt x="0" y="35051"/>
                </a:lnTo>
                <a:lnTo>
                  <a:pt x="3048" y="39624"/>
                </a:lnTo>
                <a:lnTo>
                  <a:pt x="6096" y="39624"/>
                </a:lnTo>
                <a:lnTo>
                  <a:pt x="1524" y="35051"/>
                </a:lnTo>
                <a:lnTo>
                  <a:pt x="1524" y="25908"/>
                </a:lnTo>
                <a:close/>
              </a:path>
              <a:path w="2649220" h="50164">
                <a:moveTo>
                  <a:pt x="3048" y="26415"/>
                </a:moveTo>
                <a:lnTo>
                  <a:pt x="1524" y="27431"/>
                </a:lnTo>
                <a:lnTo>
                  <a:pt x="1524" y="35051"/>
                </a:lnTo>
                <a:lnTo>
                  <a:pt x="6096" y="39624"/>
                </a:lnTo>
                <a:lnTo>
                  <a:pt x="7620" y="39624"/>
                </a:lnTo>
                <a:lnTo>
                  <a:pt x="7620" y="38100"/>
                </a:lnTo>
                <a:lnTo>
                  <a:pt x="3160" y="33640"/>
                </a:lnTo>
                <a:lnTo>
                  <a:pt x="3048" y="26415"/>
                </a:lnTo>
                <a:close/>
              </a:path>
              <a:path w="2649220" h="50164">
                <a:moveTo>
                  <a:pt x="7620" y="38100"/>
                </a:moveTo>
                <a:lnTo>
                  <a:pt x="7620" y="39624"/>
                </a:lnTo>
                <a:lnTo>
                  <a:pt x="9144" y="39624"/>
                </a:lnTo>
                <a:lnTo>
                  <a:pt x="7620" y="38100"/>
                </a:lnTo>
                <a:close/>
              </a:path>
              <a:path w="2649220" h="50164">
                <a:moveTo>
                  <a:pt x="7620" y="33528"/>
                </a:moveTo>
                <a:lnTo>
                  <a:pt x="7620" y="38100"/>
                </a:lnTo>
                <a:lnTo>
                  <a:pt x="9144" y="39624"/>
                </a:lnTo>
                <a:lnTo>
                  <a:pt x="9026" y="34934"/>
                </a:lnTo>
                <a:lnTo>
                  <a:pt x="7620" y="33528"/>
                </a:lnTo>
                <a:close/>
              </a:path>
              <a:path w="2649220" h="50164">
                <a:moveTo>
                  <a:pt x="9144" y="35051"/>
                </a:moveTo>
                <a:lnTo>
                  <a:pt x="9144" y="39624"/>
                </a:lnTo>
                <a:lnTo>
                  <a:pt x="12191" y="39624"/>
                </a:lnTo>
                <a:lnTo>
                  <a:pt x="12090" y="37871"/>
                </a:lnTo>
                <a:lnTo>
                  <a:pt x="11514" y="36575"/>
                </a:lnTo>
                <a:lnTo>
                  <a:pt x="10667" y="36575"/>
                </a:lnTo>
                <a:lnTo>
                  <a:pt x="9144" y="35051"/>
                </a:lnTo>
                <a:close/>
              </a:path>
              <a:path w="2649220" h="50164">
                <a:moveTo>
                  <a:pt x="12496" y="37795"/>
                </a:moveTo>
                <a:lnTo>
                  <a:pt x="12191" y="38100"/>
                </a:lnTo>
                <a:lnTo>
                  <a:pt x="12191" y="39624"/>
                </a:lnTo>
                <a:lnTo>
                  <a:pt x="12953" y="38481"/>
                </a:lnTo>
                <a:lnTo>
                  <a:pt x="12496" y="37795"/>
                </a:lnTo>
                <a:close/>
              </a:path>
              <a:path w="2649220" h="50164">
                <a:moveTo>
                  <a:pt x="12954" y="38481"/>
                </a:moveTo>
                <a:lnTo>
                  <a:pt x="12191" y="39624"/>
                </a:lnTo>
                <a:lnTo>
                  <a:pt x="13715" y="39624"/>
                </a:lnTo>
                <a:lnTo>
                  <a:pt x="12954" y="38481"/>
                </a:lnTo>
                <a:close/>
              </a:path>
              <a:path w="2649220" h="50164">
                <a:moveTo>
                  <a:pt x="13715" y="37337"/>
                </a:moveTo>
                <a:lnTo>
                  <a:pt x="12954" y="38481"/>
                </a:lnTo>
                <a:lnTo>
                  <a:pt x="13715" y="39624"/>
                </a:lnTo>
                <a:lnTo>
                  <a:pt x="13715" y="37337"/>
                </a:lnTo>
                <a:close/>
              </a:path>
              <a:path w="2649220" h="50164">
                <a:moveTo>
                  <a:pt x="15239" y="35051"/>
                </a:moveTo>
                <a:lnTo>
                  <a:pt x="13715" y="37337"/>
                </a:lnTo>
                <a:lnTo>
                  <a:pt x="13715" y="39624"/>
                </a:lnTo>
                <a:lnTo>
                  <a:pt x="15748" y="36575"/>
                </a:lnTo>
                <a:lnTo>
                  <a:pt x="15239" y="36575"/>
                </a:lnTo>
                <a:lnTo>
                  <a:pt x="15239" y="35051"/>
                </a:lnTo>
                <a:close/>
              </a:path>
              <a:path w="2649220" h="50164">
                <a:moveTo>
                  <a:pt x="16763" y="35051"/>
                </a:moveTo>
                <a:lnTo>
                  <a:pt x="13715" y="39624"/>
                </a:lnTo>
                <a:lnTo>
                  <a:pt x="16763" y="39624"/>
                </a:lnTo>
                <a:lnTo>
                  <a:pt x="18186" y="37490"/>
                </a:lnTo>
                <a:lnTo>
                  <a:pt x="18287" y="36575"/>
                </a:lnTo>
                <a:lnTo>
                  <a:pt x="16763" y="35051"/>
                </a:lnTo>
                <a:close/>
              </a:path>
              <a:path w="2649220" h="50164">
                <a:moveTo>
                  <a:pt x="18287" y="37337"/>
                </a:moveTo>
                <a:lnTo>
                  <a:pt x="16763" y="39624"/>
                </a:lnTo>
                <a:lnTo>
                  <a:pt x="18287" y="39624"/>
                </a:lnTo>
                <a:lnTo>
                  <a:pt x="18287" y="37337"/>
                </a:lnTo>
                <a:close/>
              </a:path>
              <a:path w="2649220" h="50164">
                <a:moveTo>
                  <a:pt x="18592" y="36880"/>
                </a:moveTo>
                <a:lnTo>
                  <a:pt x="18287" y="37337"/>
                </a:lnTo>
                <a:lnTo>
                  <a:pt x="18287" y="39624"/>
                </a:lnTo>
                <a:lnTo>
                  <a:pt x="21336" y="39624"/>
                </a:lnTo>
                <a:lnTo>
                  <a:pt x="18592" y="36880"/>
                </a:lnTo>
                <a:close/>
              </a:path>
              <a:path w="2649220" h="50164">
                <a:moveTo>
                  <a:pt x="22544" y="33738"/>
                </a:moveTo>
                <a:lnTo>
                  <a:pt x="19202" y="35966"/>
                </a:lnTo>
                <a:lnTo>
                  <a:pt x="18592" y="36880"/>
                </a:lnTo>
                <a:lnTo>
                  <a:pt x="21336" y="39624"/>
                </a:lnTo>
                <a:lnTo>
                  <a:pt x="22860" y="39624"/>
                </a:lnTo>
                <a:lnTo>
                  <a:pt x="24892" y="36575"/>
                </a:lnTo>
                <a:lnTo>
                  <a:pt x="21336" y="36575"/>
                </a:lnTo>
                <a:lnTo>
                  <a:pt x="22707" y="35661"/>
                </a:lnTo>
                <a:lnTo>
                  <a:pt x="22544" y="33738"/>
                </a:lnTo>
                <a:close/>
              </a:path>
              <a:path w="2649220" h="50164">
                <a:moveTo>
                  <a:pt x="25908" y="35814"/>
                </a:moveTo>
                <a:lnTo>
                  <a:pt x="25298" y="35966"/>
                </a:lnTo>
                <a:lnTo>
                  <a:pt x="22860" y="39624"/>
                </a:lnTo>
                <a:lnTo>
                  <a:pt x="25908" y="39624"/>
                </a:lnTo>
                <a:lnTo>
                  <a:pt x="25908" y="35814"/>
                </a:lnTo>
                <a:close/>
              </a:path>
              <a:path w="2649220" h="50164">
                <a:moveTo>
                  <a:pt x="27432" y="35433"/>
                </a:moveTo>
                <a:lnTo>
                  <a:pt x="26924" y="35560"/>
                </a:lnTo>
                <a:lnTo>
                  <a:pt x="25908" y="36575"/>
                </a:lnTo>
                <a:lnTo>
                  <a:pt x="25908" y="39624"/>
                </a:lnTo>
                <a:lnTo>
                  <a:pt x="30479" y="39624"/>
                </a:lnTo>
                <a:lnTo>
                  <a:pt x="27432" y="36575"/>
                </a:lnTo>
                <a:lnTo>
                  <a:pt x="27432" y="35433"/>
                </a:lnTo>
                <a:close/>
              </a:path>
              <a:path w="2649220" h="50164">
                <a:moveTo>
                  <a:pt x="28956" y="33528"/>
                </a:moveTo>
                <a:lnTo>
                  <a:pt x="28730" y="34036"/>
                </a:lnTo>
                <a:lnTo>
                  <a:pt x="28956" y="35051"/>
                </a:lnTo>
                <a:lnTo>
                  <a:pt x="27432" y="35433"/>
                </a:lnTo>
                <a:lnTo>
                  <a:pt x="27432" y="36575"/>
                </a:lnTo>
                <a:lnTo>
                  <a:pt x="30479" y="39624"/>
                </a:lnTo>
                <a:lnTo>
                  <a:pt x="33527" y="36575"/>
                </a:lnTo>
                <a:lnTo>
                  <a:pt x="33527" y="35051"/>
                </a:lnTo>
                <a:lnTo>
                  <a:pt x="30479" y="35051"/>
                </a:lnTo>
                <a:lnTo>
                  <a:pt x="28956" y="33528"/>
                </a:lnTo>
                <a:close/>
              </a:path>
              <a:path w="2649220" h="50164">
                <a:moveTo>
                  <a:pt x="35051" y="32003"/>
                </a:moveTo>
                <a:lnTo>
                  <a:pt x="33570" y="33485"/>
                </a:lnTo>
                <a:lnTo>
                  <a:pt x="33527" y="36575"/>
                </a:lnTo>
                <a:lnTo>
                  <a:pt x="30479" y="39624"/>
                </a:lnTo>
                <a:lnTo>
                  <a:pt x="35051" y="39624"/>
                </a:lnTo>
                <a:lnTo>
                  <a:pt x="35051" y="32003"/>
                </a:lnTo>
                <a:close/>
              </a:path>
              <a:path w="2649220" h="50164">
                <a:moveTo>
                  <a:pt x="35051" y="32003"/>
                </a:moveTo>
                <a:lnTo>
                  <a:pt x="35051" y="39624"/>
                </a:lnTo>
                <a:lnTo>
                  <a:pt x="39624" y="39624"/>
                </a:lnTo>
                <a:lnTo>
                  <a:pt x="41148" y="38100"/>
                </a:lnTo>
                <a:lnTo>
                  <a:pt x="39624" y="36575"/>
                </a:lnTo>
                <a:lnTo>
                  <a:pt x="39624" y="35051"/>
                </a:lnTo>
                <a:lnTo>
                  <a:pt x="38100" y="35051"/>
                </a:lnTo>
                <a:lnTo>
                  <a:pt x="35051" y="32003"/>
                </a:lnTo>
                <a:close/>
              </a:path>
              <a:path w="2649220" h="50164">
                <a:moveTo>
                  <a:pt x="41148" y="38100"/>
                </a:moveTo>
                <a:lnTo>
                  <a:pt x="39624" y="39624"/>
                </a:lnTo>
                <a:lnTo>
                  <a:pt x="42672" y="39624"/>
                </a:lnTo>
                <a:lnTo>
                  <a:pt x="41148" y="38100"/>
                </a:lnTo>
                <a:close/>
              </a:path>
              <a:path w="2649220" h="50164">
                <a:moveTo>
                  <a:pt x="45719" y="24384"/>
                </a:moveTo>
                <a:lnTo>
                  <a:pt x="42672" y="24384"/>
                </a:lnTo>
                <a:lnTo>
                  <a:pt x="41148" y="25908"/>
                </a:lnTo>
                <a:lnTo>
                  <a:pt x="42672" y="27431"/>
                </a:lnTo>
                <a:lnTo>
                  <a:pt x="42672" y="36575"/>
                </a:lnTo>
                <a:lnTo>
                  <a:pt x="41148" y="38100"/>
                </a:lnTo>
                <a:lnTo>
                  <a:pt x="42672" y="39624"/>
                </a:lnTo>
                <a:lnTo>
                  <a:pt x="47244" y="39624"/>
                </a:lnTo>
                <a:lnTo>
                  <a:pt x="47244" y="35051"/>
                </a:lnTo>
                <a:lnTo>
                  <a:pt x="45720" y="35051"/>
                </a:lnTo>
                <a:lnTo>
                  <a:pt x="46482" y="34289"/>
                </a:lnTo>
                <a:lnTo>
                  <a:pt x="44196" y="32003"/>
                </a:lnTo>
                <a:lnTo>
                  <a:pt x="44196" y="25908"/>
                </a:lnTo>
                <a:lnTo>
                  <a:pt x="45719" y="24384"/>
                </a:lnTo>
                <a:close/>
              </a:path>
              <a:path w="2649220" h="50164">
                <a:moveTo>
                  <a:pt x="50291" y="24003"/>
                </a:moveTo>
                <a:lnTo>
                  <a:pt x="47244" y="24384"/>
                </a:lnTo>
                <a:lnTo>
                  <a:pt x="48767" y="25908"/>
                </a:lnTo>
                <a:lnTo>
                  <a:pt x="48767" y="32003"/>
                </a:lnTo>
                <a:lnTo>
                  <a:pt x="47286" y="33485"/>
                </a:lnTo>
                <a:lnTo>
                  <a:pt x="47244" y="39624"/>
                </a:lnTo>
                <a:lnTo>
                  <a:pt x="52387" y="39052"/>
                </a:lnTo>
                <a:lnTo>
                  <a:pt x="54101" y="37337"/>
                </a:lnTo>
                <a:lnTo>
                  <a:pt x="51815" y="35051"/>
                </a:lnTo>
                <a:lnTo>
                  <a:pt x="50291" y="35051"/>
                </a:lnTo>
                <a:lnTo>
                  <a:pt x="50291" y="24003"/>
                </a:lnTo>
                <a:close/>
              </a:path>
              <a:path w="2649220" h="50164">
                <a:moveTo>
                  <a:pt x="52387" y="39052"/>
                </a:moveTo>
                <a:lnTo>
                  <a:pt x="47244" y="39624"/>
                </a:lnTo>
                <a:lnTo>
                  <a:pt x="51815" y="39624"/>
                </a:lnTo>
                <a:lnTo>
                  <a:pt x="52387" y="39052"/>
                </a:lnTo>
                <a:close/>
              </a:path>
              <a:path w="2649220" h="50164">
                <a:moveTo>
                  <a:pt x="1856082" y="39399"/>
                </a:moveTo>
                <a:lnTo>
                  <a:pt x="1856231" y="39624"/>
                </a:lnTo>
                <a:lnTo>
                  <a:pt x="1860803" y="39624"/>
                </a:lnTo>
                <a:lnTo>
                  <a:pt x="1856082" y="39399"/>
                </a:lnTo>
                <a:close/>
              </a:path>
              <a:path w="2649220" h="50164">
                <a:moveTo>
                  <a:pt x="1862327" y="19812"/>
                </a:moveTo>
                <a:lnTo>
                  <a:pt x="1856231" y="19812"/>
                </a:lnTo>
                <a:lnTo>
                  <a:pt x="1853285" y="24231"/>
                </a:lnTo>
                <a:lnTo>
                  <a:pt x="1853183" y="35051"/>
                </a:lnTo>
                <a:lnTo>
                  <a:pt x="1856082" y="39399"/>
                </a:lnTo>
                <a:lnTo>
                  <a:pt x="1860803" y="39624"/>
                </a:lnTo>
                <a:lnTo>
                  <a:pt x="1862327" y="19812"/>
                </a:lnTo>
                <a:close/>
              </a:path>
              <a:path w="2649220" h="50164">
                <a:moveTo>
                  <a:pt x="1862327" y="19812"/>
                </a:moveTo>
                <a:lnTo>
                  <a:pt x="1860803" y="39624"/>
                </a:lnTo>
                <a:lnTo>
                  <a:pt x="1866899" y="39624"/>
                </a:lnTo>
                <a:lnTo>
                  <a:pt x="1871471" y="35051"/>
                </a:lnTo>
                <a:lnTo>
                  <a:pt x="1871471" y="24384"/>
                </a:lnTo>
                <a:lnTo>
                  <a:pt x="1867117" y="20029"/>
                </a:lnTo>
                <a:lnTo>
                  <a:pt x="1862327" y="19812"/>
                </a:lnTo>
                <a:close/>
              </a:path>
              <a:path w="2649220" h="50164">
                <a:moveTo>
                  <a:pt x="1867117" y="20029"/>
                </a:moveTo>
                <a:lnTo>
                  <a:pt x="1871471" y="24384"/>
                </a:lnTo>
                <a:lnTo>
                  <a:pt x="1871471" y="35051"/>
                </a:lnTo>
                <a:lnTo>
                  <a:pt x="1866899" y="39624"/>
                </a:lnTo>
                <a:lnTo>
                  <a:pt x="1891283" y="39624"/>
                </a:lnTo>
                <a:lnTo>
                  <a:pt x="1886711" y="35051"/>
                </a:lnTo>
                <a:lnTo>
                  <a:pt x="1886711" y="25908"/>
                </a:lnTo>
                <a:lnTo>
                  <a:pt x="1891283" y="21336"/>
                </a:lnTo>
                <a:lnTo>
                  <a:pt x="1895855" y="21336"/>
                </a:lnTo>
                <a:lnTo>
                  <a:pt x="1867117" y="20029"/>
                </a:lnTo>
                <a:close/>
              </a:path>
              <a:path w="2649220" h="50164">
                <a:moveTo>
                  <a:pt x="1895855" y="21336"/>
                </a:moveTo>
                <a:lnTo>
                  <a:pt x="1891283" y="21336"/>
                </a:lnTo>
                <a:lnTo>
                  <a:pt x="1886711" y="25908"/>
                </a:lnTo>
                <a:lnTo>
                  <a:pt x="1886711" y="35051"/>
                </a:lnTo>
                <a:lnTo>
                  <a:pt x="1891283" y="39624"/>
                </a:lnTo>
                <a:lnTo>
                  <a:pt x="1895855" y="39624"/>
                </a:lnTo>
                <a:lnTo>
                  <a:pt x="1895855" y="21336"/>
                </a:lnTo>
                <a:close/>
              </a:path>
              <a:path w="2649220" h="50164">
                <a:moveTo>
                  <a:pt x="1897379" y="21336"/>
                </a:moveTo>
                <a:lnTo>
                  <a:pt x="1895855" y="21336"/>
                </a:lnTo>
                <a:lnTo>
                  <a:pt x="1895855" y="39624"/>
                </a:lnTo>
                <a:lnTo>
                  <a:pt x="1897379" y="21336"/>
                </a:lnTo>
                <a:close/>
              </a:path>
              <a:path w="2649220" h="50164">
                <a:moveTo>
                  <a:pt x="1900580" y="21488"/>
                </a:moveTo>
                <a:lnTo>
                  <a:pt x="1904999" y="25908"/>
                </a:lnTo>
                <a:lnTo>
                  <a:pt x="1904999" y="35051"/>
                </a:lnTo>
                <a:lnTo>
                  <a:pt x="1900427" y="39624"/>
                </a:lnTo>
                <a:lnTo>
                  <a:pt x="1920239" y="39624"/>
                </a:lnTo>
                <a:lnTo>
                  <a:pt x="1918715" y="38100"/>
                </a:lnTo>
                <a:lnTo>
                  <a:pt x="1918715" y="27431"/>
                </a:lnTo>
                <a:lnTo>
                  <a:pt x="1923287" y="22860"/>
                </a:lnTo>
                <a:lnTo>
                  <a:pt x="1929383" y="22860"/>
                </a:lnTo>
                <a:lnTo>
                  <a:pt x="1900580" y="21488"/>
                </a:lnTo>
                <a:close/>
              </a:path>
              <a:path w="2649220" h="50164">
                <a:moveTo>
                  <a:pt x="2631185" y="37337"/>
                </a:moveTo>
                <a:lnTo>
                  <a:pt x="2633471" y="39624"/>
                </a:lnTo>
                <a:lnTo>
                  <a:pt x="2644139" y="39624"/>
                </a:lnTo>
                <a:lnTo>
                  <a:pt x="2644139" y="38100"/>
                </a:lnTo>
                <a:lnTo>
                  <a:pt x="2633471" y="38100"/>
                </a:lnTo>
                <a:lnTo>
                  <a:pt x="2631185" y="37337"/>
                </a:lnTo>
                <a:close/>
              </a:path>
              <a:path w="2649220" h="50164">
                <a:moveTo>
                  <a:pt x="2643123" y="37084"/>
                </a:moveTo>
                <a:lnTo>
                  <a:pt x="2644139" y="38100"/>
                </a:lnTo>
                <a:lnTo>
                  <a:pt x="2644139" y="39624"/>
                </a:lnTo>
                <a:lnTo>
                  <a:pt x="2645892" y="37871"/>
                </a:lnTo>
                <a:lnTo>
                  <a:pt x="2643123" y="37084"/>
                </a:lnTo>
                <a:close/>
              </a:path>
              <a:path w="2649220" h="50164">
                <a:moveTo>
                  <a:pt x="1833371" y="19812"/>
                </a:moveTo>
                <a:lnTo>
                  <a:pt x="1828799" y="19812"/>
                </a:lnTo>
                <a:lnTo>
                  <a:pt x="1828799" y="38100"/>
                </a:lnTo>
                <a:lnTo>
                  <a:pt x="1856082" y="39399"/>
                </a:lnTo>
                <a:lnTo>
                  <a:pt x="1855215" y="38100"/>
                </a:lnTo>
                <a:lnTo>
                  <a:pt x="1833371" y="38100"/>
                </a:lnTo>
                <a:lnTo>
                  <a:pt x="1837831" y="33640"/>
                </a:lnTo>
                <a:lnTo>
                  <a:pt x="1837943" y="24384"/>
                </a:lnTo>
                <a:lnTo>
                  <a:pt x="1833371" y="19812"/>
                </a:lnTo>
                <a:close/>
              </a:path>
              <a:path w="2649220" h="50164">
                <a:moveTo>
                  <a:pt x="54101" y="37337"/>
                </a:moveTo>
                <a:lnTo>
                  <a:pt x="52387" y="39052"/>
                </a:lnTo>
                <a:lnTo>
                  <a:pt x="60960" y="38100"/>
                </a:lnTo>
                <a:lnTo>
                  <a:pt x="54863" y="38100"/>
                </a:lnTo>
                <a:lnTo>
                  <a:pt x="54101" y="37337"/>
                </a:lnTo>
                <a:close/>
              </a:path>
              <a:path w="2649220" h="50164">
                <a:moveTo>
                  <a:pt x="13715" y="36575"/>
                </a:moveTo>
                <a:lnTo>
                  <a:pt x="12598" y="37693"/>
                </a:lnTo>
                <a:lnTo>
                  <a:pt x="12547" y="37871"/>
                </a:lnTo>
                <a:lnTo>
                  <a:pt x="12954" y="38481"/>
                </a:lnTo>
                <a:lnTo>
                  <a:pt x="13614" y="37490"/>
                </a:lnTo>
                <a:lnTo>
                  <a:pt x="13715" y="36575"/>
                </a:lnTo>
                <a:close/>
              </a:path>
              <a:path w="2649220" h="50164">
                <a:moveTo>
                  <a:pt x="4571" y="27685"/>
                </a:moveTo>
                <a:lnTo>
                  <a:pt x="4572" y="35051"/>
                </a:lnTo>
                <a:lnTo>
                  <a:pt x="7620" y="38100"/>
                </a:lnTo>
                <a:lnTo>
                  <a:pt x="7620" y="31242"/>
                </a:lnTo>
                <a:lnTo>
                  <a:pt x="4571" y="27685"/>
                </a:lnTo>
                <a:close/>
              </a:path>
              <a:path w="2649220" h="50164">
                <a:moveTo>
                  <a:pt x="11175" y="35814"/>
                </a:moveTo>
                <a:lnTo>
                  <a:pt x="12191" y="38100"/>
                </a:lnTo>
                <a:lnTo>
                  <a:pt x="12191" y="37337"/>
                </a:lnTo>
                <a:lnTo>
                  <a:pt x="11175" y="35814"/>
                </a:lnTo>
                <a:close/>
              </a:path>
              <a:path w="2649220" h="50164">
                <a:moveTo>
                  <a:pt x="12191" y="37337"/>
                </a:moveTo>
                <a:lnTo>
                  <a:pt x="12191" y="38100"/>
                </a:lnTo>
                <a:lnTo>
                  <a:pt x="12420" y="37871"/>
                </a:lnTo>
                <a:lnTo>
                  <a:pt x="12429" y="37693"/>
                </a:lnTo>
                <a:lnTo>
                  <a:pt x="12191" y="37337"/>
                </a:lnTo>
                <a:close/>
              </a:path>
              <a:path w="2649220" h="50164">
                <a:moveTo>
                  <a:pt x="41148" y="32003"/>
                </a:moveTo>
                <a:lnTo>
                  <a:pt x="39666" y="33485"/>
                </a:lnTo>
                <a:lnTo>
                  <a:pt x="39624" y="36575"/>
                </a:lnTo>
                <a:lnTo>
                  <a:pt x="41148" y="38100"/>
                </a:lnTo>
                <a:lnTo>
                  <a:pt x="42672" y="36575"/>
                </a:lnTo>
                <a:lnTo>
                  <a:pt x="42672" y="35051"/>
                </a:lnTo>
                <a:lnTo>
                  <a:pt x="41148" y="35051"/>
                </a:lnTo>
                <a:lnTo>
                  <a:pt x="41148" y="32003"/>
                </a:lnTo>
                <a:close/>
              </a:path>
              <a:path w="2649220" h="50164">
                <a:moveTo>
                  <a:pt x="59436" y="22860"/>
                </a:moveTo>
                <a:lnTo>
                  <a:pt x="54210" y="23513"/>
                </a:lnTo>
                <a:lnTo>
                  <a:pt x="56387" y="25908"/>
                </a:lnTo>
                <a:lnTo>
                  <a:pt x="56387" y="32003"/>
                </a:lnTo>
                <a:lnTo>
                  <a:pt x="54906" y="33485"/>
                </a:lnTo>
                <a:lnTo>
                  <a:pt x="54863" y="36575"/>
                </a:lnTo>
                <a:lnTo>
                  <a:pt x="54101" y="37337"/>
                </a:lnTo>
                <a:lnTo>
                  <a:pt x="54863" y="38100"/>
                </a:lnTo>
                <a:lnTo>
                  <a:pt x="60960" y="38100"/>
                </a:lnTo>
                <a:lnTo>
                  <a:pt x="60655" y="35051"/>
                </a:lnTo>
                <a:lnTo>
                  <a:pt x="59436" y="35051"/>
                </a:lnTo>
                <a:lnTo>
                  <a:pt x="59436" y="22860"/>
                </a:lnTo>
                <a:close/>
              </a:path>
              <a:path w="2649220" h="50164">
                <a:moveTo>
                  <a:pt x="69722" y="21717"/>
                </a:moveTo>
                <a:lnTo>
                  <a:pt x="59436" y="22860"/>
                </a:lnTo>
                <a:lnTo>
                  <a:pt x="60960" y="38100"/>
                </a:lnTo>
                <a:lnTo>
                  <a:pt x="64008" y="38100"/>
                </a:lnTo>
                <a:lnTo>
                  <a:pt x="66836" y="36214"/>
                </a:lnTo>
                <a:lnTo>
                  <a:pt x="66903" y="35966"/>
                </a:lnTo>
                <a:lnTo>
                  <a:pt x="65532" y="35051"/>
                </a:lnTo>
                <a:lnTo>
                  <a:pt x="62484" y="35051"/>
                </a:lnTo>
                <a:lnTo>
                  <a:pt x="63895" y="33640"/>
                </a:lnTo>
                <a:lnTo>
                  <a:pt x="63965" y="33485"/>
                </a:lnTo>
                <a:lnTo>
                  <a:pt x="62484" y="32003"/>
                </a:lnTo>
                <a:lnTo>
                  <a:pt x="62484" y="25908"/>
                </a:lnTo>
                <a:lnTo>
                  <a:pt x="64008" y="24384"/>
                </a:lnTo>
                <a:lnTo>
                  <a:pt x="62484" y="22860"/>
                </a:lnTo>
                <a:lnTo>
                  <a:pt x="68579" y="22860"/>
                </a:lnTo>
                <a:lnTo>
                  <a:pt x="69722" y="21717"/>
                </a:lnTo>
                <a:close/>
              </a:path>
              <a:path w="2649220" h="50164">
                <a:moveTo>
                  <a:pt x="67056" y="36067"/>
                </a:moveTo>
                <a:lnTo>
                  <a:pt x="64008" y="38100"/>
                </a:lnTo>
                <a:lnTo>
                  <a:pt x="70103" y="38100"/>
                </a:lnTo>
                <a:lnTo>
                  <a:pt x="67056" y="36067"/>
                </a:lnTo>
                <a:close/>
              </a:path>
              <a:path w="2649220" h="50164">
                <a:moveTo>
                  <a:pt x="73151" y="21336"/>
                </a:moveTo>
                <a:lnTo>
                  <a:pt x="69722" y="21717"/>
                </a:lnTo>
                <a:lnTo>
                  <a:pt x="68643" y="22796"/>
                </a:lnTo>
                <a:lnTo>
                  <a:pt x="68579" y="35051"/>
                </a:lnTo>
                <a:lnTo>
                  <a:pt x="67056" y="36067"/>
                </a:lnTo>
                <a:lnTo>
                  <a:pt x="70103" y="38100"/>
                </a:lnTo>
                <a:lnTo>
                  <a:pt x="74675" y="38100"/>
                </a:lnTo>
                <a:lnTo>
                  <a:pt x="74398" y="35051"/>
                </a:lnTo>
                <a:lnTo>
                  <a:pt x="71627" y="35051"/>
                </a:lnTo>
                <a:lnTo>
                  <a:pt x="73039" y="33640"/>
                </a:lnTo>
                <a:lnTo>
                  <a:pt x="73109" y="33485"/>
                </a:lnTo>
                <a:lnTo>
                  <a:pt x="71627" y="32003"/>
                </a:lnTo>
                <a:lnTo>
                  <a:pt x="71627" y="25908"/>
                </a:lnTo>
                <a:lnTo>
                  <a:pt x="73151" y="24384"/>
                </a:lnTo>
                <a:lnTo>
                  <a:pt x="71627" y="22860"/>
                </a:lnTo>
                <a:lnTo>
                  <a:pt x="73290" y="22860"/>
                </a:lnTo>
                <a:lnTo>
                  <a:pt x="73151" y="21336"/>
                </a:lnTo>
                <a:close/>
              </a:path>
              <a:path w="2649220" h="50164">
                <a:moveTo>
                  <a:pt x="74371" y="34747"/>
                </a:moveTo>
                <a:lnTo>
                  <a:pt x="74675" y="38100"/>
                </a:lnTo>
                <a:lnTo>
                  <a:pt x="78333" y="37693"/>
                </a:lnTo>
                <a:lnTo>
                  <a:pt x="81892" y="35320"/>
                </a:lnTo>
                <a:lnTo>
                  <a:pt x="81534" y="35051"/>
                </a:lnTo>
                <a:lnTo>
                  <a:pt x="74675" y="35051"/>
                </a:lnTo>
                <a:lnTo>
                  <a:pt x="74371" y="34747"/>
                </a:lnTo>
                <a:close/>
              </a:path>
              <a:path w="2649220" h="50164">
                <a:moveTo>
                  <a:pt x="78333" y="37693"/>
                </a:moveTo>
                <a:lnTo>
                  <a:pt x="74675" y="38100"/>
                </a:lnTo>
                <a:lnTo>
                  <a:pt x="77724" y="38100"/>
                </a:lnTo>
                <a:lnTo>
                  <a:pt x="78333" y="37693"/>
                </a:lnTo>
                <a:close/>
              </a:path>
              <a:path w="2649220" h="50164">
                <a:moveTo>
                  <a:pt x="1823999" y="37871"/>
                </a:moveTo>
                <a:lnTo>
                  <a:pt x="1824227" y="38100"/>
                </a:lnTo>
                <a:lnTo>
                  <a:pt x="1828799" y="38100"/>
                </a:lnTo>
                <a:lnTo>
                  <a:pt x="1823999" y="37871"/>
                </a:lnTo>
                <a:close/>
              </a:path>
              <a:path w="2649220" h="50164">
                <a:moveTo>
                  <a:pt x="1828799" y="19812"/>
                </a:moveTo>
                <a:lnTo>
                  <a:pt x="1824227" y="19812"/>
                </a:lnTo>
                <a:lnTo>
                  <a:pt x="1819884" y="24155"/>
                </a:lnTo>
                <a:lnTo>
                  <a:pt x="1819768" y="33640"/>
                </a:lnTo>
                <a:lnTo>
                  <a:pt x="1823999" y="37871"/>
                </a:lnTo>
                <a:lnTo>
                  <a:pt x="1828799" y="38100"/>
                </a:lnTo>
                <a:lnTo>
                  <a:pt x="1828799" y="19812"/>
                </a:lnTo>
                <a:close/>
              </a:path>
              <a:path w="2649220" h="50164">
                <a:moveTo>
                  <a:pt x="1856231" y="19812"/>
                </a:moveTo>
                <a:lnTo>
                  <a:pt x="1833371" y="19812"/>
                </a:lnTo>
                <a:lnTo>
                  <a:pt x="1837715" y="24155"/>
                </a:lnTo>
                <a:lnTo>
                  <a:pt x="1837831" y="33640"/>
                </a:lnTo>
                <a:lnTo>
                  <a:pt x="1833371" y="38100"/>
                </a:lnTo>
                <a:lnTo>
                  <a:pt x="1855215" y="38100"/>
                </a:lnTo>
                <a:lnTo>
                  <a:pt x="1853183" y="35051"/>
                </a:lnTo>
                <a:lnTo>
                  <a:pt x="1853285" y="24231"/>
                </a:lnTo>
                <a:lnTo>
                  <a:pt x="1856231" y="19812"/>
                </a:lnTo>
                <a:close/>
              </a:path>
              <a:path w="2649220" h="50164">
                <a:moveTo>
                  <a:pt x="2321051" y="18287"/>
                </a:moveTo>
                <a:lnTo>
                  <a:pt x="2315908" y="18859"/>
                </a:lnTo>
                <a:lnTo>
                  <a:pt x="2311971" y="22796"/>
                </a:lnTo>
                <a:lnTo>
                  <a:pt x="2311907" y="35051"/>
                </a:lnTo>
                <a:lnTo>
                  <a:pt x="2316479" y="38100"/>
                </a:lnTo>
                <a:lnTo>
                  <a:pt x="2322575" y="38100"/>
                </a:lnTo>
                <a:lnTo>
                  <a:pt x="2321051" y="18287"/>
                </a:lnTo>
                <a:close/>
              </a:path>
              <a:path w="2649220" h="50164">
                <a:moveTo>
                  <a:pt x="2340559" y="17068"/>
                </a:moveTo>
                <a:lnTo>
                  <a:pt x="2321051" y="18287"/>
                </a:lnTo>
                <a:lnTo>
                  <a:pt x="2322575" y="38100"/>
                </a:lnTo>
                <a:lnTo>
                  <a:pt x="2327620" y="37784"/>
                </a:lnTo>
                <a:lnTo>
                  <a:pt x="2331719" y="35051"/>
                </a:lnTo>
                <a:lnTo>
                  <a:pt x="2331656" y="22796"/>
                </a:lnTo>
                <a:lnTo>
                  <a:pt x="2327147" y="18287"/>
                </a:lnTo>
                <a:lnTo>
                  <a:pt x="2339339" y="18287"/>
                </a:lnTo>
                <a:lnTo>
                  <a:pt x="2340559" y="17068"/>
                </a:lnTo>
                <a:close/>
              </a:path>
              <a:path w="2649220" h="50164">
                <a:moveTo>
                  <a:pt x="2327620" y="37784"/>
                </a:moveTo>
                <a:lnTo>
                  <a:pt x="2322575" y="38100"/>
                </a:lnTo>
                <a:lnTo>
                  <a:pt x="2327147" y="38100"/>
                </a:lnTo>
                <a:lnTo>
                  <a:pt x="2327620" y="37784"/>
                </a:lnTo>
                <a:close/>
              </a:path>
              <a:path w="2649220" h="50164">
                <a:moveTo>
                  <a:pt x="2628899" y="36575"/>
                </a:moveTo>
                <a:lnTo>
                  <a:pt x="2628899" y="38100"/>
                </a:lnTo>
                <a:lnTo>
                  <a:pt x="2629814" y="37490"/>
                </a:lnTo>
                <a:lnTo>
                  <a:pt x="2628899" y="36575"/>
                </a:lnTo>
                <a:close/>
              </a:path>
              <a:path w="2649220" h="50164">
                <a:moveTo>
                  <a:pt x="2630423" y="37084"/>
                </a:moveTo>
                <a:lnTo>
                  <a:pt x="2629814" y="37490"/>
                </a:lnTo>
                <a:lnTo>
                  <a:pt x="2630423" y="38100"/>
                </a:lnTo>
                <a:lnTo>
                  <a:pt x="2631947" y="38100"/>
                </a:lnTo>
                <a:lnTo>
                  <a:pt x="2631185" y="37337"/>
                </a:lnTo>
                <a:lnTo>
                  <a:pt x="2630423" y="37084"/>
                </a:lnTo>
                <a:close/>
              </a:path>
              <a:path w="2649220" h="50164">
                <a:moveTo>
                  <a:pt x="2632383" y="35777"/>
                </a:moveTo>
                <a:lnTo>
                  <a:pt x="2630728" y="36880"/>
                </a:lnTo>
                <a:lnTo>
                  <a:pt x="2631185" y="37337"/>
                </a:lnTo>
                <a:lnTo>
                  <a:pt x="2633471" y="38100"/>
                </a:lnTo>
                <a:lnTo>
                  <a:pt x="2633629" y="37416"/>
                </a:lnTo>
                <a:lnTo>
                  <a:pt x="2631947" y="36575"/>
                </a:lnTo>
                <a:lnTo>
                  <a:pt x="2632383" y="35777"/>
                </a:lnTo>
                <a:close/>
              </a:path>
              <a:path w="2649220" h="50164">
                <a:moveTo>
                  <a:pt x="2633629" y="37416"/>
                </a:moveTo>
                <a:lnTo>
                  <a:pt x="2633471" y="38100"/>
                </a:lnTo>
                <a:lnTo>
                  <a:pt x="2634995" y="38100"/>
                </a:lnTo>
                <a:lnTo>
                  <a:pt x="2633629" y="37416"/>
                </a:lnTo>
                <a:close/>
              </a:path>
              <a:path w="2649220" h="50164">
                <a:moveTo>
                  <a:pt x="2634220" y="34858"/>
                </a:moveTo>
                <a:lnTo>
                  <a:pt x="2633629" y="37416"/>
                </a:lnTo>
                <a:lnTo>
                  <a:pt x="2634995" y="38100"/>
                </a:lnTo>
                <a:lnTo>
                  <a:pt x="2636669" y="35470"/>
                </a:lnTo>
                <a:lnTo>
                  <a:pt x="2634220" y="34858"/>
                </a:lnTo>
                <a:close/>
              </a:path>
              <a:path w="2649220" h="50164">
                <a:moveTo>
                  <a:pt x="2636669" y="35470"/>
                </a:moveTo>
                <a:lnTo>
                  <a:pt x="2634995" y="38100"/>
                </a:lnTo>
                <a:lnTo>
                  <a:pt x="2641091" y="38100"/>
                </a:lnTo>
                <a:lnTo>
                  <a:pt x="2642311" y="36880"/>
                </a:lnTo>
                <a:lnTo>
                  <a:pt x="2641091" y="36575"/>
                </a:lnTo>
                <a:lnTo>
                  <a:pt x="2636519" y="36575"/>
                </a:lnTo>
                <a:lnTo>
                  <a:pt x="2637318" y="35777"/>
                </a:lnTo>
                <a:lnTo>
                  <a:pt x="2637308" y="35630"/>
                </a:lnTo>
                <a:lnTo>
                  <a:pt x="2636669" y="35470"/>
                </a:lnTo>
                <a:close/>
              </a:path>
              <a:path w="2649220" h="50164">
                <a:moveTo>
                  <a:pt x="2642311" y="36880"/>
                </a:moveTo>
                <a:lnTo>
                  <a:pt x="2641091" y="38100"/>
                </a:lnTo>
                <a:lnTo>
                  <a:pt x="2644139" y="38100"/>
                </a:lnTo>
                <a:lnTo>
                  <a:pt x="2643123" y="37084"/>
                </a:lnTo>
                <a:lnTo>
                  <a:pt x="2642311" y="36880"/>
                </a:lnTo>
                <a:close/>
              </a:path>
              <a:path w="2649220" h="50164">
                <a:moveTo>
                  <a:pt x="1796795" y="18287"/>
                </a:moveTo>
                <a:lnTo>
                  <a:pt x="1796795" y="36575"/>
                </a:lnTo>
                <a:lnTo>
                  <a:pt x="1823999" y="37871"/>
                </a:lnTo>
                <a:lnTo>
                  <a:pt x="1822703" y="36575"/>
                </a:lnTo>
                <a:lnTo>
                  <a:pt x="1801367" y="36575"/>
                </a:lnTo>
                <a:lnTo>
                  <a:pt x="1805939" y="33528"/>
                </a:lnTo>
                <a:lnTo>
                  <a:pt x="1805876" y="22796"/>
                </a:lnTo>
                <a:lnTo>
                  <a:pt x="1801596" y="18516"/>
                </a:lnTo>
                <a:lnTo>
                  <a:pt x="1796795" y="18287"/>
                </a:lnTo>
                <a:close/>
              </a:path>
              <a:path w="2649220" h="50164">
                <a:moveTo>
                  <a:pt x="12191" y="35051"/>
                </a:moveTo>
                <a:lnTo>
                  <a:pt x="12293" y="37490"/>
                </a:lnTo>
                <a:lnTo>
                  <a:pt x="12496" y="37795"/>
                </a:lnTo>
                <a:lnTo>
                  <a:pt x="13715" y="36575"/>
                </a:lnTo>
                <a:lnTo>
                  <a:pt x="12191" y="35051"/>
                </a:lnTo>
                <a:close/>
              </a:path>
              <a:path w="2649220" h="50164">
                <a:moveTo>
                  <a:pt x="2645663" y="25400"/>
                </a:moveTo>
                <a:lnTo>
                  <a:pt x="2645551" y="33640"/>
                </a:lnTo>
                <a:lnTo>
                  <a:pt x="2642615" y="36575"/>
                </a:lnTo>
                <a:lnTo>
                  <a:pt x="2643123" y="37084"/>
                </a:lnTo>
                <a:lnTo>
                  <a:pt x="2645968" y="37795"/>
                </a:lnTo>
                <a:lnTo>
                  <a:pt x="2648711" y="35051"/>
                </a:lnTo>
                <a:lnTo>
                  <a:pt x="2648711" y="27431"/>
                </a:lnTo>
                <a:lnTo>
                  <a:pt x="2645663" y="25400"/>
                </a:lnTo>
                <a:close/>
              </a:path>
              <a:path w="2649220" h="50164">
                <a:moveTo>
                  <a:pt x="2339339" y="18287"/>
                </a:moveTo>
                <a:lnTo>
                  <a:pt x="2327147" y="18287"/>
                </a:lnTo>
                <a:lnTo>
                  <a:pt x="2331656" y="22796"/>
                </a:lnTo>
                <a:lnTo>
                  <a:pt x="2331719" y="35051"/>
                </a:lnTo>
                <a:lnTo>
                  <a:pt x="2327620" y="37784"/>
                </a:lnTo>
                <a:lnTo>
                  <a:pt x="2346959" y="36575"/>
                </a:lnTo>
                <a:lnTo>
                  <a:pt x="2340863" y="36575"/>
                </a:lnTo>
                <a:lnTo>
                  <a:pt x="2336291" y="32003"/>
                </a:lnTo>
                <a:lnTo>
                  <a:pt x="2336291" y="21336"/>
                </a:lnTo>
                <a:lnTo>
                  <a:pt x="2339339" y="18287"/>
                </a:lnTo>
                <a:close/>
              </a:path>
              <a:path w="2649220" h="50164">
                <a:moveTo>
                  <a:pt x="81914" y="35305"/>
                </a:moveTo>
                <a:lnTo>
                  <a:pt x="78333" y="37693"/>
                </a:lnTo>
                <a:lnTo>
                  <a:pt x="88391" y="36575"/>
                </a:lnTo>
                <a:lnTo>
                  <a:pt x="83820" y="36575"/>
                </a:lnTo>
                <a:lnTo>
                  <a:pt x="81914" y="35305"/>
                </a:lnTo>
                <a:close/>
              </a:path>
              <a:path w="2649220" h="50164">
                <a:moveTo>
                  <a:pt x="2628899" y="36575"/>
                </a:moveTo>
                <a:lnTo>
                  <a:pt x="2629814" y="37490"/>
                </a:lnTo>
                <a:lnTo>
                  <a:pt x="2630423" y="37084"/>
                </a:lnTo>
                <a:lnTo>
                  <a:pt x="2628899" y="36575"/>
                </a:lnTo>
                <a:close/>
              </a:path>
              <a:path w="2649220" h="50164">
                <a:moveTo>
                  <a:pt x="2634175" y="35051"/>
                </a:moveTo>
                <a:lnTo>
                  <a:pt x="2633471" y="35051"/>
                </a:lnTo>
                <a:lnTo>
                  <a:pt x="2632383" y="35777"/>
                </a:lnTo>
                <a:lnTo>
                  <a:pt x="2631947" y="36575"/>
                </a:lnTo>
                <a:lnTo>
                  <a:pt x="2633629" y="37416"/>
                </a:lnTo>
                <a:lnTo>
                  <a:pt x="2634175" y="35051"/>
                </a:lnTo>
                <a:close/>
              </a:path>
              <a:path w="2649220" h="50164">
                <a:moveTo>
                  <a:pt x="10785" y="34934"/>
                </a:moveTo>
                <a:lnTo>
                  <a:pt x="11159" y="35777"/>
                </a:lnTo>
                <a:lnTo>
                  <a:pt x="12191" y="37337"/>
                </a:lnTo>
                <a:lnTo>
                  <a:pt x="12191" y="36575"/>
                </a:lnTo>
                <a:lnTo>
                  <a:pt x="10785" y="34934"/>
                </a:lnTo>
                <a:close/>
              </a:path>
              <a:path w="2649220" h="50164">
                <a:moveTo>
                  <a:pt x="15239" y="35051"/>
                </a:moveTo>
                <a:lnTo>
                  <a:pt x="13715" y="36575"/>
                </a:lnTo>
                <a:lnTo>
                  <a:pt x="13715" y="37337"/>
                </a:lnTo>
                <a:lnTo>
                  <a:pt x="15239" y="35051"/>
                </a:lnTo>
                <a:close/>
              </a:path>
              <a:path w="2649220" h="50164">
                <a:moveTo>
                  <a:pt x="18287" y="36575"/>
                </a:moveTo>
                <a:lnTo>
                  <a:pt x="18287" y="37337"/>
                </a:lnTo>
                <a:lnTo>
                  <a:pt x="18592" y="36880"/>
                </a:lnTo>
                <a:lnTo>
                  <a:pt x="18287" y="36575"/>
                </a:lnTo>
                <a:close/>
              </a:path>
              <a:path w="2649220" h="50164">
                <a:moveTo>
                  <a:pt x="51815" y="32003"/>
                </a:moveTo>
                <a:lnTo>
                  <a:pt x="51815" y="35051"/>
                </a:lnTo>
                <a:lnTo>
                  <a:pt x="54101" y="37337"/>
                </a:lnTo>
                <a:lnTo>
                  <a:pt x="54863" y="36575"/>
                </a:lnTo>
                <a:lnTo>
                  <a:pt x="54863" y="35051"/>
                </a:lnTo>
                <a:lnTo>
                  <a:pt x="53339" y="35051"/>
                </a:lnTo>
                <a:lnTo>
                  <a:pt x="54101" y="34289"/>
                </a:lnTo>
                <a:lnTo>
                  <a:pt x="51815" y="32003"/>
                </a:lnTo>
                <a:close/>
              </a:path>
              <a:path w="2649220" h="50164">
                <a:moveTo>
                  <a:pt x="2630728" y="36880"/>
                </a:moveTo>
                <a:lnTo>
                  <a:pt x="2630423" y="37084"/>
                </a:lnTo>
                <a:lnTo>
                  <a:pt x="2631185" y="37337"/>
                </a:lnTo>
                <a:lnTo>
                  <a:pt x="2630728" y="36880"/>
                </a:lnTo>
                <a:close/>
              </a:path>
              <a:path w="2649220" h="50164">
                <a:moveTo>
                  <a:pt x="2629103" y="35255"/>
                </a:moveTo>
                <a:lnTo>
                  <a:pt x="2628899" y="36575"/>
                </a:lnTo>
                <a:lnTo>
                  <a:pt x="2630423" y="37084"/>
                </a:lnTo>
                <a:lnTo>
                  <a:pt x="2630728" y="36880"/>
                </a:lnTo>
                <a:lnTo>
                  <a:pt x="2629103" y="35255"/>
                </a:lnTo>
                <a:close/>
              </a:path>
              <a:path w="2649220" h="50164">
                <a:moveTo>
                  <a:pt x="2642615" y="36575"/>
                </a:moveTo>
                <a:lnTo>
                  <a:pt x="2642311" y="36880"/>
                </a:lnTo>
                <a:lnTo>
                  <a:pt x="2643123" y="37084"/>
                </a:lnTo>
                <a:lnTo>
                  <a:pt x="2642615" y="36575"/>
                </a:lnTo>
                <a:close/>
              </a:path>
              <a:path w="2649220" h="50164">
                <a:moveTo>
                  <a:pt x="19202" y="35966"/>
                </a:moveTo>
                <a:lnTo>
                  <a:pt x="18287" y="36575"/>
                </a:lnTo>
                <a:lnTo>
                  <a:pt x="18592" y="36880"/>
                </a:lnTo>
                <a:lnTo>
                  <a:pt x="19202" y="35966"/>
                </a:lnTo>
                <a:close/>
              </a:path>
              <a:path w="2649220" h="50164">
                <a:moveTo>
                  <a:pt x="2632557" y="34442"/>
                </a:moveTo>
                <a:lnTo>
                  <a:pt x="2630423" y="36575"/>
                </a:lnTo>
                <a:lnTo>
                  <a:pt x="2630728" y="36880"/>
                </a:lnTo>
                <a:lnTo>
                  <a:pt x="2632328" y="35814"/>
                </a:lnTo>
                <a:lnTo>
                  <a:pt x="2632446" y="35661"/>
                </a:lnTo>
                <a:lnTo>
                  <a:pt x="2633045" y="34564"/>
                </a:lnTo>
                <a:lnTo>
                  <a:pt x="2632557" y="34442"/>
                </a:lnTo>
                <a:close/>
              </a:path>
              <a:path w="2649220" h="50164">
                <a:moveTo>
                  <a:pt x="2645071" y="22267"/>
                </a:moveTo>
                <a:lnTo>
                  <a:pt x="2641202" y="28346"/>
                </a:lnTo>
                <a:lnTo>
                  <a:pt x="2641091" y="32003"/>
                </a:lnTo>
                <a:lnTo>
                  <a:pt x="2637434" y="35661"/>
                </a:lnTo>
                <a:lnTo>
                  <a:pt x="2642311" y="36880"/>
                </a:lnTo>
                <a:lnTo>
                  <a:pt x="2642615" y="36575"/>
                </a:lnTo>
                <a:lnTo>
                  <a:pt x="2641091" y="35051"/>
                </a:lnTo>
                <a:lnTo>
                  <a:pt x="2644139" y="35051"/>
                </a:lnTo>
                <a:lnTo>
                  <a:pt x="2645551" y="33640"/>
                </a:lnTo>
                <a:lnTo>
                  <a:pt x="2645663" y="25400"/>
                </a:lnTo>
                <a:lnTo>
                  <a:pt x="2644139" y="24384"/>
                </a:lnTo>
                <a:lnTo>
                  <a:pt x="2645663" y="24384"/>
                </a:lnTo>
                <a:lnTo>
                  <a:pt x="2645600" y="22796"/>
                </a:lnTo>
                <a:lnTo>
                  <a:pt x="2645071" y="22267"/>
                </a:lnTo>
                <a:close/>
              </a:path>
              <a:path w="2649220" h="50164">
                <a:moveTo>
                  <a:pt x="9144" y="33020"/>
                </a:moveTo>
                <a:lnTo>
                  <a:pt x="9144" y="35051"/>
                </a:lnTo>
                <a:lnTo>
                  <a:pt x="10667" y="36575"/>
                </a:lnTo>
                <a:lnTo>
                  <a:pt x="10559" y="34670"/>
                </a:lnTo>
                <a:lnTo>
                  <a:pt x="9144" y="33020"/>
                </a:lnTo>
                <a:close/>
              </a:path>
              <a:path w="2649220" h="50164">
                <a:moveTo>
                  <a:pt x="10667" y="35051"/>
                </a:moveTo>
                <a:lnTo>
                  <a:pt x="10667" y="36575"/>
                </a:lnTo>
                <a:lnTo>
                  <a:pt x="11514" y="36575"/>
                </a:lnTo>
                <a:lnTo>
                  <a:pt x="11151" y="35777"/>
                </a:lnTo>
                <a:lnTo>
                  <a:pt x="10667" y="35051"/>
                </a:lnTo>
                <a:close/>
              </a:path>
              <a:path w="2649220" h="50164">
                <a:moveTo>
                  <a:pt x="10668" y="33528"/>
                </a:moveTo>
                <a:lnTo>
                  <a:pt x="10785" y="34934"/>
                </a:lnTo>
                <a:lnTo>
                  <a:pt x="12191" y="36575"/>
                </a:lnTo>
                <a:lnTo>
                  <a:pt x="12074" y="34934"/>
                </a:lnTo>
                <a:lnTo>
                  <a:pt x="10668" y="33528"/>
                </a:lnTo>
                <a:close/>
              </a:path>
              <a:path w="2649220" h="50164">
                <a:moveTo>
                  <a:pt x="12191" y="33146"/>
                </a:moveTo>
                <a:lnTo>
                  <a:pt x="12191" y="35051"/>
                </a:lnTo>
                <a:lnTo>
                  <a:pt x="13715" y="36575"/>
                </a:lnTo>
                <a:lnTo>
                  <a:pt x="12191" y="33146"/>
                </a:lnTo>
                <a:close/>
              </a:path>
              <a:path w="2649220" h="50164">
                <a:moveTo>
                  <a:pt x="12953" y="25145"/>
                </a:moveTo>
                <a:lnTo>
                  <a:pt x="12192" y="25908"/>
                </a:lnTo>
                <a:lnTo>
                  <a:pt x="12272" y="33329"/>
                </a:lnTo>
                <a:lnTo>
                  <a:pt x="13715" y="36575"/>
                </a:lnTo>
                <a:lnTo>
                  <a:pt x="13715" y="25908"/>
                </a:lnTo>
                <a:lnTo>
                  <a:pt x="12953" y="25145"/>
                </a:lnTo>
                <a:close/>
              </a:path>
              <a:path w="2649220" h="50164">
                <a:moveTo>
                  <a:pt x="13716" y="25908"/>
                </a:moveTo>
                <a:lnTo>
                  <a:pt x="13715" y="36575"/>
                </a:lnTo>
                <a:lnTo>
                  <a:pt x="15239" y="35051"/>
                </a:lnTo>
                <a:lnTo>
                  <a:pt x="15239" y="27431"/>
                </a:lnTo>
                <a:lnTo>
                  <a:pt x="13716" y="25908"/>
                </a:lnTo>
                <a:close/>
              </a:path>
              <a:path w="2649220" h="50164">
                <a:moveTo>
                  <a:pt x="15240" y="33528"/>
                </a:moveTo>
                <a:lnTo>
                  <a:pt x="15239" y="36575"/>
                </a:lnTo>
                <a:lnTo>
                  <a:pt x="16560" y="35255"/>
                </a:lnTo>
                <a:lnTo>
                  <a:pt x="16438" y="34726"/>
                </a:lnTo>
                <a:lnTo>
                  <a:pt x="15240" y="33528"/>
                </a:lnTo>
                <a:close/>
              </a:path>
              <a:path w="2649220" h="50164">
                <a:moveTo>
                  <a:pt x="16763" y="35051"/>
                </a:moveTo>
                <a:lnTo>
                  <a:pt x="15239" y="36575"/>
                </a:lnTo>
                <a:lnTo>
                  <a:pt x="15748" y="36575"/>
                </a:lnTo>
                <a:lnTo>
                  <a:pt x="16763" y="35051"/>
                </a:lnTo>
                <a:close/>
              </a:path>
              <a:path w="2649220" h="50164">
                <a:moveTo>
                  <a:pt x="18287" y="33528"/>
                </a:moveTo>
                <a:lnTo>
                  <a:pt x="16763" y="35051"/>
                </a:lnTo>
                <a:lnTo>
                  <a:pt x="18287" y="36575"/>
                </a:lnTo>
                <a:lnTo>
                  <a:pt x="18287" y="33528"/>
                </a:lnTo>
                <a:close/>
              </a:path>
              <a:path w="2649220" h="50164">
                <a:moveTo>
                  <a:pt x="19050" y="26669"/>
                </a:moveTo>
                <a:lnTo>
                  <a:pt x="18287" y="27431"/>
                </a:lnTo>
                <a:lnTo>
                  <a:pt x="18287" y="36575"/>
                </a:lnTo>
                <a:lnTo>
                  <a:pt x="19202" y="35966"/>
                </a:lnTo>
                <a:lnTo>
                  <a:pt x="19812" y="35051"/>
                </a:lnTo>
                <a:lnTo>
                  <a:pt x="19812" y="27431"/>
                </a:lnTo>
                <a:lnTo>
                  <a:pt x="19050" y="26669"/>
                </a:lnTo>
                <a:close/>
              </a:path>
              <a:path w="2649220" h="50164">
                <a:moveTo>
                  <a:pt x="22754" y="35630"/>
                </a:moveTo>
                <a:lnTo>
                  <a:pt x="21336" y="36575"/>
                </a:lnTo>
                <a:lnTo>
                  <a:pt x="22860" y="36575"/>
                </a:lnTo>
                <a:lnTo>
                  <a:pt x="22754" y="35630"/>
                </a:lnTo>
                <a:close/>
              </a:path>
              <a:path w="2649220" h="50164">
                <a:moveTo>
                  <a:pt x="24079" y="34747"/>
                </a:moveTo>
                <a:lnTo>
                  <a:pt x="22860" y="35560"/>
                </a:lnTo>
                <a:lnTo>
                  <a:pt x="22860" y="36575"/>
                </a:lnTo>
                <a:lnTo>
                  <a:pt x="25298" y="35966"/>
                </a:lnTo>
                <a:lnTo>
                  <a:pt x="25908" y="35051"/>
                </a:lnTo>
                <a:lnTo>
                  <a:pt x="24384" y="35051"/>
                </a:lnTo>
                <a:lnTo>
                  <a:pt x="24079" y="34747"/>
                </a:lnTo>
                <a:close/>
              </a:path>
              <a:path w="2649220" h="50164">
                <a:moveTo>
                  <a:pt x="25298" y="35966"/>
                </a:moveTo>
                <a:lnTo>
                  <a:pt x="22860" y="36575"/>
                </a:lnTo>
                <a:lnTo>
                  <a:pt x="24892" y="36575"/>
                </a:lnTo>
                <a:lnTo>
                  <a:pt x="25298" y="35966"/>
                </a:lnTo>
                <a:close/>
              </a:path>
              <a:path w="2649220" h="50164">
                <a:moveTo>
                  <a:pt x="26924" y="35560"/>
                </a:moveTo>
                <a:lnTo>
                  <a:pt x="25908" y="35814"/>
                </a:lnTo>
                <a:lnTo>
                  <a:pt x="25908" y="36575"/>
                </a:lnTo>
                <a:lnTo>
                  <a:pt x="26924" y="35560"/>
                </a:lnTo>
                <a:close/>
              </a:path>
              <a:path w="2649220" h="50164">
                <a:moveTo>
                  <a:pt x="82296" y="33528"/>
                </a:moveTo>
                <a:lnTo>
                  <a:pt x="82296" y="35051"/>
                </a:lnTo>
                <a:lnTo>
                  <a:pt x="81991" y="35255"/>
                </a:lnTo>
                <a:lnTo>
                  <a:pt x="83820" y="36575"/>
                </a:lnTo>
                <a:lnTo>
                  <a:pt x="88391" y="36575"/>
                </a:lnTo>
                <a:lnTo>
                  <a:pt x="88239" y="35051"/>
                </a:lnTo>
                <a:lnTo>
                  <a:pt x="83820" y="35051"/>
                </a:lnTo>
                <a:lnTo>
                  <a:pt x="82296" y="33528"/>
                </a:lnTo>
                <a:close/>
              </a:path>
              <a:path w="2649220" h="50164">
                <a:moveTo>
                  <a:pt x="101727" y="20192"/>
                </a:moveTo>
                <a:lnTo>
                  <a:pt x="86867" y="21336"/>
                </a:lnTo>
                <a:lnTo>
                  <a:pt x="88391" y="36575"/>
                </a:lnTo>
                <a:lnTo>
                  <a:pt x="91439" y="36575"/>
                </a:lnTo>
                <a:lnTo>
                  <a:pt x="93725" y="35051"/>
                </a:lnTo>
                <a:lnTo>
                  <a:pt x="88391" y="35051"/>
                </a:lnTo>
                <a:lnTo>
                  <a:pt x="88391" y="22860"/>
                </a:lnTo>
                <a:lnTo>
                  <a:pt x="93725" y="22860"/>
                </a:lnTo>
                <a:lnTo>
                  <a:pt x="91439" y="21336"/>
                </a:lnTo>
                <a:lnTo>
                  <a:pt x="100584" y="21336"/>
                </a:lnTo>
                <a:lnTo>
                  <a:pt x="101727" y="20192"/>
                </a:lnTo>
                <a:close/>
              </a:path>
              <a:path w="2649220" h="50164">
                <a:moveTo>
                  <a:pt x="94183" y="34747"/>
                </a:moveTo>
                <a:lnTo>
                  <a:pt x="91439" y="36575"/>
                </a:lnTo>
                <a:lnTo>
                  <a:pt x="102108" y="36575"/>
                </a:lnTo>
                <a:lnTo>
                  <a:pt x="101092" y="35051"/>
                </a:lnTo>
                <a:lnTo>
                  <a:pt x="94487" y="35051"/>
                </a:lnTo>
                <a:lnTo>
                  <a:pt x="94183" y="34747"/>
                </a:lnTo>
                <a:close/>
              </a:path>
              <a:path w="2649220" h="50164">
                <a:moveTo>
                  <a:pt x="101600" y="34036"/>
                </a:moveTo>
                <a:lnTo>
                  <a:pt x="101071" y="34564"/>
                </a:lnTo>
                <a:lnTo>
                  <a:pt x="101013" y="34934"/>
                </a:lnTo>
                <a:lnTo>
                  <a:pt x="102108" y="36575"/>
                </a:lnTo>
                <a:lnTo>
                  <a:pt x="106679" y="36575"/>
                </a:lnTo>
                <a:lnTo>
                  <a:pt x="106679" y="35051"/>
                </a:lnTo>
                <a:lnTo>
                  <a:pt x="102108" y="35051"/>
                </a:lnTo>
                <a:lnTo>
                  <a:pt x="101600" y="34036"/>
                </a:lnTo>
                <a:close/>
              </a:path>
              <a:path w="2649220" h="50164">
                <a:moveTo>
                  <a:pt x="106679" y="19812"/>
                </a:moveTo>
                <a:lnTo>
                  <a:pt x="106679" y="36575"/>
                </a:lnTo>
                <a:lnTo>
                  <a:pt x="108203" y="36575"/>
                </a:lnTo>
                <a:lnTo>
                  <a:pt x="106679" y="19812"/>
                </a:lnTo>
                <a:close/>
              </a:path>
              <a:path w="2649220" h="50164">
                <a:moveTo>
                  <a:pt x="121484" y="18578"/>
                </a:moveTo>
                <a:lnTo>
                  <a:pt x="106679" y="19812"/>
                </a:lnTo>
                <a:lnTo>
                  <a:pt x="108203" y="36575"/>
                </a:lnTo>
                <a:lnTo>
                  <a:pt x="111633" y="36004"/>
                </a:lnTo>
                <a:lnTo>
                  <a:pt x="112267" y="35051"/>
                </a:lnTo>
                <a:lnTo>
                  <a:pt x="109727" y="35051"/>
                </a:lnTo>
                <a:lnTo>
                  <a:pt x="110236" y="34036"/>
                </a:lnTo>
                <a:lnTo>
                  <a:pt x="108203" y="32003"/>
                </a:lnTo>
                <a:lnTo>
                  <a:pt x="108203" y="25908"/>
                </a:lnTo>
                <a:lnTo>
                  <a:pt x="110108" y="24003"/>
                </a:lnTo>
                <a:lnTo>
                  <a:pt x="110032" y="23469"/>
                </a:lnTo>
                <a:lnTo>
                  <a:pt x="109727" y="22860"/>
                </a:lnTo>
                <a:lnTo>
                  <a:pt x="114300" y="22860"/>
                </a:lnTo>
                <a:lnTo>
                  <a:pt x="111251" y="19812"/>
                </a:lnTo>
                <a:lnTo>
                  <a:pt x="119634" y="19812"/>
                </a:lnTo>
                <a:lnTo>
                  <a:pt x="121484" y="18578"/>
                </a:lnTo>
                <a:close/>
              </a:path>
              <a:path w="2649220" h="50164">
                <a:moveTo>
                  <a:pt x="111633" y="36004"/>
                </a:moveTo>
                <a:lnTo>
                  <a:pt x="108203" y="36575"/>
                </a:lnTo>
                <a:lnTo>
                  <a:pt x="111251" y="36575"/>
                </a:lnTo>
                <a:lnTo>
                  <a:pt x="111633" y="36004"/>
                </a:lnTo>
                <a:close/>
              </a:path>
              <a:path w="2649220" h="50164">
                <a:moveTo>
                  <a:pt x="1791919" y="36372"/>
                </a:moveTo>
                <a:lnTo>
                  <a:pt x="1792223" y="36575"/>
                </a:lnTo>
                <a:lnTo>
                  <a:pt x="1796795" y="36575"/>
                </a:lnTo>
                <a:lnTo>
                  <a:pt x="1791919" y="36372"/>
                </a:lnTo>
                <a:close/>
              </a:path>
              <a:path w="2649220" h="50164">
                <a:moveTo>
                  <a:pt x="1796795" y="18287"/>
                </a:moveTo>
                <a:lnTo>
                  <a:pt x="1792223" y="18287"/>
                </a:lnTo>
                <a:lnTo>
                  <a:pt x="1787715" y="22796"/>
                </a:lnTo>
                <a:lnTo>
                  <a:pt x="1787651" y="33528"/>
                </a:lnTo>
                <a:lnTo>
                  <a:pt x="1791919" y="36372"/>
                </a:lnTo>
                <a:lnTo>
                  <a:pt x="1796795" y="36575"/>
                </a:lnTo>
                <a:lnTo>
                  <a:pt x="1796795" y="18287"/>
                </a:lnTo>
                <a:close/>
              </a:path>
              <a:path w="2649220" h="50164">
                <a:moveTo>
                  <a:pt x="1801596" y="18516"/>
                </a:moveTo>
                <a:lnTo>
                  <a:pt x="1805876" y="22796"/>
                </a:lnTo>
                <a:lnTo>
                  <a:pt x="1805939" y="33528"/>
                </a:lnTo>
                <a:lnTo>
                  <a:pt x="1801367" y="36575"/>
                </a:lnTo>
                <a:lnTo>
                  <a:pt x="1822703" y="36575"/>
                </a:lnTo>
                <a:lnTo>
                  <a:pt x="1819768" y="33640"/>
                </a:lnTo>
                <a:lnTo>
                  <a:pt x="1819655" y="24384"/>
                </a:lnTo>
                <a:lnTo>
                  <a:pt x="1824227" y="19812"/>
                </a:lnTo>
                <a:lnTo>
                  <a:pt x="1828799" y="19812"/>
                </a:lnTo>
                <a:lnTo>
                  <a:pt x="1801596" y="18516"/>
                </a:lnTo>
                <a:close/>
              </a:path>
              <a:path w="2649220" h="50164">
                <a:moveTo>
                  <a:pt x="2345435" y="16763"/>
                </a:moveTo>
                <a:lnTo>
                  <a:pt x="2340559" y="17068"/>
                </a:lnTo>
                <a:lnTo>
                  <a:pt x="2336291" y="21336"/>
                </a:lnTo>
                <a:lnTo>
                  <a:pt x="2336291" y="32003"/>
                </a:lnTo>
                <a:lnTo>
                  <a:pt x="2340863" y="36575"/>
                </a:lnTo>
                <a:lnTo>
                  <a:pt x="2346959" y="36575"/>
                </a:lnTo>
                <a:lnTo>
                  <a:pt x="2345435" y="16763"/>
                </a:lnTo>
                <a:close/>
              </a:path>
              <a:path w="2649220" h="50164">
                <a:moveTo>
                  <a:pt x="2366486" y="15525"/>
                </a:moveTo>
                <a:lnTo>
                  <a:pt x="2345435" y="16763"/>
                </a:lnTo>
                <a:lnTo>
                  <a:pt x="2346959" y="36575"/>
                </a:lnTo>
                <a:lnTo>
                  <a:pt x="2351817" y="36290"/>
                </a:lnTo>
                <a:lnTo>
                  <a:pt x="2356103" y="32003"/>
                </a:lnTo>
                <a:lnTo>
                  <a:pt x="2356103" y="21336"/>
                </a:lnTo>
                <a:lnTo>
                  <a:pt x="2351531" y="16763"/>
                </a:lnTo>
                <a:lnTo>
                  <a:pt x="2365247" y="16763"/>
                </a:lnTo>
                <a:lnTo>
                  <a:pt x="2366486" y="15525"/>
                </a:lnTo>
                <a:close/>
              </a:path>
              <a:path w="2649220" h="50164">
                <a:moveTo>
                  <a:pt x="2351817" y="36290"/>
                </a:moveTo>
                <a:lnTo>
                  <a:pt x="2346959" y="36575"/>
                </a:lnTo>
                <a:lnTo>
                  <a:pt x="2351531" y="36575"/>
                </a:lnTo>
                <a:lnTo>
                  <a:pt x="2351817" y="36290"/>
                </a:lnTo>
                <a:close/>
              </a:path>
              <a:path w="2649220" h="50164">
                <a:moveTo>
                  <a:pt x="2618231" y="35051"/>
                </a:moveTo>
                <a:lnTo>
                  <a:pt x="2619755" y="36575"/>
                </a:lnTo>
                <a:lnTo>
                  <a:pt x="2622803" y="36575"/>
                </a:lnTo>
                <a:lnTo>
                  <a:pt x="2622881" y="36214"/>
                </a:lnTo>
                <a:lnTo>
                  <a:pt x="2618231" y="35051"/>
                </a:lnTo>
                <a:close/>
              </a:path>
              <a:path w="2649220" h="50164">
                <a:moveTo>
                  <a:pt x="2622881" y="36214"/>
                </a:moveTo>
                <a:lnTo>
                  <a:pt x="2622803" y="36575"/>
                </a:lnTo>
                <a:lnTo>
                  <a:pt x="2624327" y="36575"/>
                </a:lnTo>
                <a:lnTo>
                  <a:pt x="2622881" y="36214"/>
                </a:lnTo>
                <a:close/>
              </a:path>
              <a:path w="2649220" h="50164">
                <a:moveTo>
                  <a:pt x="2623072" y="35320"/>
                </a:moveTo>
                <a:lnTo>
                  <a:pt x="2622881" y="36214"/>
                </a:lnTo>
                <a:lnTo>
                  <a:pt x="2624327" y="36575"/>
                </a:lnTo>
                <a:lnTo>
                  <a:pt x="2623072" y="35320"/>
                </a:lnTo>
                <a:close/>
              </a:path>
              <a:path w="2649220" h="50164">
                <a:moveTo>
                  <a:pt x="2626838" y="17750"/>
                </a:moveTo>
                <a:lnTo>
                  <a:pt x="2623296" y="34279"/>
                </a:lnTo>
                <a:lnTo>
                  <a:pt x="2623184" y="35433"/>
                </a:lnTo>
                <a:lnTo>
                  <a:pt x="2624327" y="36575"/>
                </a:lnTo>
                <a:lnTo>
                  <a:pt x="2624545" y="35051"/>
                </a:lnTo>
                <a:lnTo>
                  <a:pt x="2624327" y="35051"/>
                </a:lnTo>
                <a:lnTo>
                  <a:pt x="2624526" y="34847"/>
                </a:lnTo>
                <a:lnTo>
                  <a:pt x="2624632" y="34442"/>
                </a:lnTo>
                <a:lnTo>
                  <a:pt x="2625743" y="26669"/>
                </a:lnTo>
                <a:lnTo>
                  <a:pt x="2625851" y="22860"/>
                </a:lnTo>
                <a:lnTo>
                  <a:pt x="2626359" y="22351"/>
                </a:lnTo>
                <a:lnTo>
                  <a:pt x="2626994" y="17906"/>
                </a:lnTo>
                <a:lnTo>
                  <a:pt x="2626838" y="17750"/>
                </a:lnTo>
                <a:close/>
              </a:path>
              <a:path w="2649220" h="50164">
                <a:moveTo>
                  <a:pt x="2625851" y="33485"/>
                </a:moveTo>
                <a:lnTo>
                  <a:pt x="2624645" y="34726"/>
                </a:lnTo>
                <a:lnTo>
                  <a:pt x="2624562" y="34934"/>
                </a:lnTo>
                <a:lnTo>
                  <a:pt x="2624327" y="36575"/>
                </a:lnTo>
                <a:lnTo>
                  <a:pt x="2628899" y="36575"/>
                </a:lnTo>
                <a:lnTo>
                  <a:pt x="2625964" y="33640"/>
                </a:lnTo>
                <a:lnTo>
                  <a:pt x="2625851" y="33485"/>
                </a:lnTo>
                <a:close/>
              </a:path>
              <a:path w="2649220" h="50164">
                <a:moveTo>
                  <a:pt x="2628899" y="30352"/>
                </a:moveTo>
                <a:lnTo>
                  <a:pt x="2626004" y="33329"/>
                </a:lnTo>
                <a:lnTo>
                  <a:pt x="2625964" y="33640"/>
                </a:lnTo>
                <a:lnTo>
                  <a:pt x="2628899" y="36575"/>
                </a:lnTo>
                <a:lnTo>
                  <a:pt x="2628899" y="30352"/>
                </a:lnTo>
                <a:close/>
              </a:path>
              <a:path w="2649220" h="50164">
                <a:moveTo>
                  <a:pt x="2628899" y="35051"/>
                </a:moveTo>
                <a:lnTo>
                  <a:pt x="2628899" y="36575"/>
                </a:lnTo>
                <a:lnTo>
                  <a:pt x="2629103" y="35255"/>
                </a:lnTo>
                <a:lnTo>
                  <a:pt x="2628899" y="35051"/>
                </a:lnTo>
                <a:close/>
              </a:path>
              <a:path w="2649220" h="50164">
                <a:moveTo>
                  <a:pt x="2629351" y="33640"/>
                </a:moveTo>
                <a:lnTo>
                  <a:pt x="2629274" y="34142"/>
                </a:lnTo>
                <a:lnTo>
                  <a:pt x="2629153" y="35305"/>
                </a:lnTo>
                <a:lnTo>
                  <a:pt x="2630423" y="36575"/>
                </a:lnTo>
                <a:lnTo>
                  <a:pt x="2632557" y="34442"/>
                </a:lnTo>
                <a:lnTo>
                  <a:pt x="2629351" y="33640"/>
                </a:lnTo>
                <a:close/>
              </a:path>
              <a:path w="2649220" h="50164">
                <a:moveTo>
                  <a:pt x="2637434" y="35661"/>
                </a:moveTo>
                <a:lnTo>
                  <a:pt x="2636519" y="36575"/>
                </a:lnTo>
                <a:lnTo>
                  <a:pt x="2641091" y="36575"/>
                </a:lnTo>
                <a:lnTo>
                  <a:pt x="2637434" y="35661"/>
                </a:lnTo>
                <a:close/>
              </a:path>
              <a:path w="2649220" h="50164">
                <a:moveTo>
                  <a:pt x="2644139" y="35051"/>
                </a:moveTo>
                <a:lnTo>
                  <a:pt x="2641091" y="35051"/>
                </a:lnTo>
                <a:lnTo>
                  <a:pt x="2642615" y="36575"/>
                </a:lnTo>
                <a:lnTo>
                  <a:pt x="2644139" y="35051"/>
                </a:lnTo>
                <a:close/>
              </a:path>
              <a:path w="2649220" h="50164">
                <a:moveTo>
                  <a:pt x="1761743" y="16763"/>
                </a:moveTo>
                <a:lnTo>
                  <a:pt x="1760219" y="35051"/>
                </a:lnTo>
                <a:lnTo>
                  <a:pt x="1791919" y="36372"/>
                </a:lnTo>
                <a:lnTo>
                  <a:pt x="1789937" y="35051"/>
                </a:lnTo>
                <a:lnTo>
                  <a:pt x="1766315" y="35051"/>
                </a:lnTo>
                <a:lnTo>
                  <a:pt x="1770764" y="30479"/>
                </a:lnTo>
                <a:lnTo>
                  <a:pt x="1770887" y="21336"/>
                </a:lnTo>
                <a:lnTo>
                  <a:pt x="1766523" y="16971"/>
                </a:lnTo>
                <a:lnTo>
                  <a:pt x="1761743" y="16763"/>
                </a:lnTo>
                <a:close/>
              </a:path>
              <a:path w="2649220" h="50164">
                <a:moveTo>
                  <a:pt x="2365247" y="16763"/>
                </a:moveTo>
                <a:lnTo>
                  <a:pt x="2351531" y="16763"/>
                </a:lnTo>
                <a:lnTo>
                  <a:pt x="2356103" y="21336"/>
                </a:lnTo>
                <a:lnTo>
                  <a:pt x="2356103" y="32003"/>
                </a:lnTo>
                <a:lnTo>
                  <a:pt x="2351817" y="36290"/>
                </a:lnTo>
                <a:lnTo>
                  <a:pt x="2372867" y="35051"/>
                </a:lnTo>
                <a:lnTo>
                  <a:pt x="2366771" y="35051"/>
                </a:lnTo>
                <a:lnTo>
                  <a:pt x="2362323" y="30479"/>
                </a:lnTo>
                <a:lnTo>
                  <a:pt x="2362199" y="19812"/>
                </a:lnTo>
                <a:lnTo>
                  <a:pt x="2365247" y="16763"/>
                </a:lnTo>
                <a:close/>
              </a:path>
              <a:path w="2649220" h="50164">
                <a:moveTo>
                  <a:pt x="2619755" y="31919"/>
                </a:moveTo>
                <a:lnTo>
                  <a:pt x="2618384" y="33329"/>
                </a:lnTo>
                <a:lnTo>
                  <a:pt x="2618352" y="33485"/>
                </a:lnTo>
                <a:lnTo>
                  <a:pt x="2618231" y="35051"/>
                </a:lnTo>
                <a:lnTo>
                  <a:pt x="2622881" y="36214"/>
                </a:lnTo>
                <a:lnTo>
                  <a:pt x="2623006" y="35630"/>
                </a:lnTo>
                <a:lnTo>
                  <a:pt x="2623007" y="35255"/>
                </a:lnTo>
                <a:lnTo>
                  <a:pt x="2619755" y="32003"/>
                </a:lnTo>
                <a:close/>
              </a:path>
              <a:path w="2649220" h="50164">
                <a:moveTo>
                  <a:pt x="66751" y="24688"/>
                </a:moveTo>
                <a:lnTo>
                  <a:pt x="65532" y="25908"/>
                </a:lnTo>
                <a:lnTo>
                  <a:pt x="65532" y="35051"/>
                </a:lnTo>
                <a:lnTo>
                  <a:pt x="67056" y="36067"/>
                </a:lnTo>
                <a:lnTo>
                  <a:pt x="68579" y="35051"/>
                </a:lnTo>
                <a:lnTo>
                  <a:pt x="68579" y="25908"/>
                </a:lnTo>
                <a:lnTo>
                  <a:pt x="66751" y="24688"/>
                </a:lnTo>
                <a:close/>
              </a:path>
              <a:path w="2649220" h="50164">
                <a:moveTo>
                  <a:pt x="114300" y="32003"/>
                </a:moveTo>
                <a:lnTo>
                  <a:pt x="111633" y="36004"/>
                </a:lnTo>
                <a:lnTo>
                  <a:pt x="117348" y="35051"/>
                </a:lnTo>
                <a:lnTo>
                  <a:pt x="114300" y="35051"/>
                </a:lnTo>
                <a:lnTo>
                  <a:pt x="114300" y="32003"/>
                </a:lnTo>
                <a:close/>
              </a:path>
              <a:path w="2649220" h="50164">
                <a:moveTo>
                  <a:pt x="21031" y="24688"/>
                </a:moveTo>
                <a:lnTo>
                  <a:pt x="19050" y="26669"/>
                </a:lnTo>
                <a:lnTo>
                  <a:pt x="19812" y="27431"/>
                </a:lnTo>
                <a:lnTo>
                  <a:pt x="19812" y="35051"/>
                </a:lnTo>
                <a:lnTo>
                  <a:pt x="19202" y="35966"/>
                </a:lnTo>
                <a:lnTo>
                  <a:pt x="22444" y="33805"/>
                </a:lnTo>
                <a:lnTo>
                  <a:pt x="22352" y="33020"/>
                </a:lnTo>
                <a:lnTo>
                  <a:pt x="21336" y="32003"/>
                </a:lnTo>
                <a:lnTo>
                  <a:pt x="21227" y="24819"/>
                </a:lnTo>
                <a:lnTo>
                  <a:pt x="21031" y="24688"/>
                </a:lnTo>
                <a:close/>
              </a:path>
              <a:path w="2649220" h="50164">
                <a:moveTo>
                  <a:pt x="25908" y="35051"/>
                </a:moveTo>
                <a:lnTo>
                  <a:pt x="25298" y="35966"/>
                </a:lnTo>
                <a:lnTo>
                  <a:pt x="25907" y="35814"/>
                </a:lnTo>
                <a:lnTo>
                  <a:pt x="25908" y="35051"/>
                </a:lnTo>
                <a:close/>
              </a:path>
              <a:path w="2649220" h="50164">
                <a:moveTo>
                  <a:pt x="10667" y="34797"/>
                </a:moveTo>
                <a:lnTo>
                  <a:pt x="10667" y="35051"/>
                </a:lnTo>
                <a:lnTo>
                  <a:pt x="11175" y="35814"/>
                </a:lnTo>
                <a:lnTo>
                  <a:pt x="10837" y="35051"/>
                </a:lnTo>
                <a:lnTo>
                  <a:pt x="10667" y="34797"/>
                </a:lnTo>
                <a:close/>
              </a:path>
              <a:path w="2649220" h="50164">
                <a:moveTo>
                  <a:pt x="26585" y="24384"/>
                </a:moveTo>
                <a:lnTo>
                  <a:pt x="25908" y="24384"/>
                </a:lnTo>
                <a:lnTo>
                  <a:pt x="25908" y="35814"/>
                </a:lnTo>
                <a:lnTo>
                  <a:pt x="26924" y="35560"/>
                </a:lnTo>
                <a:lnTo>
                  <a:pt x="27432" y="35051"/>
                </a:lnTo>
                <a:lnTo>
                  <a:pt x="27319" y="27685"/>
                </a:lnTo>
                <a:lnTo>
                  <a:pt x="26585" y="24384"/>
                </a:lnTo>
                <a:close/>
              </a:path>
              <a:path w="2649220" h="50164">
                <a:moveTo>
                  <a:pt x="2633045" y="34564"/>
                </a:moveTo>
                <a:lnTo>
                  <a:pt x="2632383" y="35777"/>
                </a:lnTo>
                <a:lnTo>
                  <a:pt x="2633471" y="35051"/>
                </a:lnTo>
                <a:lnTo>
                  <a:pt x="2634175" y="35051"/>
                </a:lnTo>
                <a:lnTo>
                  <a:pt x="2634177" y="34847"/>
                </a:lnTo>
                <a:lnTo>
                  <a:pt x="2633045" y="34564"/>
                </a:lnTo>
                <a:close/>
              </a:path>
              <a:path w="2649220" h="50164">
                <a:moveTo>
                  <a:pt x="2641091" y="28520"/>
                </a:moveTo>
                <a:lnTo>
                  <a:pt x="2636669" y="35470"/>
                </a:lnTo>
                <a:lnTo>
                  <a:pt x="2637434" y="35661"/>
                </a:lnTo>
                <a:lnTo>
                  <a:pt x="2641091" y="32003"/>
                </a:lnTo>
                <a:lnTo>
                  <a:pt x="2641091" y="28520"/>
                </a:lnTo>
                <a:close/>
              </a:path>
              <a:path w="2649220" h="50164">
                <a:moveTo>
                  <a:pt x="22860" y="33528"/>
                </a:moveTo>
                <a:lnTo>
                  <a:pt x="22690" y="33640"/>
                </a:lnTo>
                <a:lnTo>
                  <a:pt x="22636" y="34564"/>
                </a:lnTo>
                <a:lnTo>
                  <a:pt x="22754" y="35630"/>
                </a:lnTo>
                <a:lnTo>
                  <a:pt x="22860" y="33528"/>
                </a:lnTo>
                <a:close/>
              </a:path>
              <a:path w="2649220" h="50164">
                <a:moveTo>
                  <a:pt x="22860" y="33528"/>
                </a:moveTo>
                <a:lnTo>
                  <a:pt x="22860" y="35560"/>
                </a:lnTo>
                <a:lnTo>
                  <a:pt x="24015" y="34789"/>
                </a:lnTo>
                <a:lnTo>
                  <a:pt x="23896" y="34564"/>
                </a:lnTo>
                <a:lnTo>
                  <a:pt x="22860" y="33528"/>
                </a:lnTo>
                <a:close/>
              </a:path>
              <a:path w="2649220" h="50164">
                <a:moveTo>
                  <a:pt x="27432" y="35051"/>
                </a:moveTo>
                <a:lnTo>
                  <a:pt x="26924" y="35560"/>
                </a:lnTo>
                <a:lnTo>
                  <a:pt x="27432" y="35433"/>
                </a:lnTo>
                <a:lnTo>
                  <a:pt x="27432" y="35051"/>
                </a:lnTo>
                <a:close/>
              </a:path>
              <a:path w="2649220" h="50164">
                <a:moveTo>
                  <a:pt x="2640554" y="20798"/>
                </a:moveTo>
                <a:lnTo>
                  <a:pt x="2635209" y="30597"/>
                </a:lnTo>
                <a:lnTo>
                  <a:pt x="2635113" y="30987"/>
                </a:lnTo>
                <a:lnTo>
                  <a:pt x="2634995" y="32003"/>
                </a:lnTo>
                <a:lnTo>
                  <a:pt x="2634866" y="32133"/>
                </a:lnTo>
                <a:lnTo>
                  <a:pt x="2634220" y="34858"/>
                </a:lnTo>
                <a:lnTo>
                  <a:pt x="2636669" y="35470"/>
                </a:lnTo>
                <a:lnTo>
                  <a:pt x="2640996" y="28670"/>
                </a:lnTo>
                <a:lnTo>
                  <a:pt x="2641091" y="21336"/>
                </a:lnTo>
                <a:lnTo>
                  <a:pt x="2640554" y="20798"/>
                </a:lnTo>
                <a:close/>
              </a:path>
              <a:path w="2649220" h="50164">
                <a:moveTo>
                  <a:pt x="28678" y="33805"/>
                </a:moveTo>
                <a:lnTo>
                  <a:pt x="27549" y="34934"/>
                </a:lnTo>
                <a:lnTo>
                  <a:pt x="27432" y="35433"/>
                </a:lnTo>
                <a:lnTo>
                  <a:pt x="28956" y="35051"/>
                </a:lnTo>
                <a:lnTo>
                  <a:pt x="28678" y="33805"/>
                </a:lnTo>
                <a:close/>
              </a:path>
              <a:path w="2649220" h="50164">
                <a:moveTo>
                  <a:pt x="2625851" y="16763"/>
                </a:moveTo>
                <a:lnTo>
                  <a:pt x="2624327" y="16763"/>
                </a:lnTo>
                <a:lnTo>
                  <a:pt x="2621279" y="19812"/>
                </a:lnTo>
                <a:lnTo>
                  <a:pt x="2621156" y="30479"/>
                </a:lnTo>
                <a:lnTo>
                  <a:pt x="2619755" y="31919"/>
                </a:lnTo>
                <a:lnTo>
                  <a:pt x="2623072" y="35320"/>
                </a:lnTo>
                <a:lnTo>
                  <a:pt x="2626838" y="17750"/>
                </a:lnTo>
                <a:lnTo>
                  <a:pt x="2625851" y="16763"/>
                </a:lnTo>
                <a:close/>
              </a:path>
              <a:path w="2649220" h="50164">
                <a:moveTo>
                  <a:pt x="82296" y="33528"/>
                </a:moveTo>
                <a:lnTo>
                  <a:pt x="81259" y="34564"/>
                </a:lnTo>
                <a:lnTo>
                  <a:pt x="81140" y="34789"/>
                </a:lnTo>
                <a:lnTo>
                  <a:pt x="81914" y="35305"/>
                </a:lnTo>
                <a:lnTo>
                  <a:pt x="82296" y="35051"/>
                </a:lnTo>
                <a:lnTo>
                  <a:pt x="82296" y="33528"/>
                </a:lnTo>
                <a:close/>
              </a:path>
              <a:path w="2649220" h="50164">
                <a:moveTo>
                  <a:pt x="2628899" y="33528"/>
                </a:moveTo>
                <a:lnTo>
                  <a:pt x="2628899" y="35051"/>
                </a:lnTo>
                <a:lnTo>
                  <a:pt x="2629103" y="35255"/>
                </a:lnTo>
                <a:lnTo>
                  <a:pt x="2629351" y="33640"/>
                </a:lnTo>
                <a:lnTo>
                  <a:pt x="2628899" y="33528"/>
                </a:lnTo>
                <a:close/>
              </a:path>
              <a:path w="2649220" h="50164">
                <a:moveTo>
                  <a:pt x="3325" y="26231"/>
                </a:moveTo>
                <a:lnTo>
                  <a:pt x="3160" y="33640"/>
                </a:lnTo>
                <a:lnTo>
                  <a:pt x="4572" y="35051"/>
                </a:lnTo>
                <a:lnTo>
                  <a:pt x="4571" y="27685"/>
                </a:lnTo>
                <a:lnTo>
                  <a:pt x="3325" y="26231"/>
                </a:lnTo>
                <a:close/>
              </a:path>
              <a:path w="2649220" h="50164">
                <a:moveTo>
                  <a:pt x="7620" y="31242"/>
                </a:moveTo>
                <a:lnTo>
                  <a:pt x="7732" y="33640"/>
                </a:lnTo>
                <a:lnTo>
                  <a:pt x="9144" y="35051"/>
                </a:lnTo>
                <a:lnTo>
                  <a:pt x="9061" y="32923"/>
                </a:lnTo>
                <a:lnTo>
                  <a:pt x="7620" y="31242"/>
                </a:lnTo>
                <a:close/>
              </a:path>
              <a:path w="2649220" h="50164">
                <a:moveTo>
                  <a:pt x="10667" y="29717"/>
                </a:moveTo>
                <a:lnTo>
                  <a:pt x="10780" y="33640"/>
                </a:lnTo>
                <a:lnTo>
                  <a:pt x="12191" y="35051"/>
                </a:lnTo>
                <a:lnTo>
                  <a:pt x="12092" y="32923"/>
                </a:lnTo>
                <a:lnTo>
                  <a:pt x="10667" y="29717"/>
                </a:lnTo>
                <a:close/>
              </a:path>
              <a:path w="2649220" h="50164">
                <a:moveTo>
                  <a:pt x="15240" y="25908"/>
                </a:moveTo>
                <a:lnTo>
                  <a:pt x="15352" y="33640"/>
                </a:lnTo>
                <a:lnTo>
                  <a:pt x="16763" y="35051"/>
                </a:lnTo>
                <a:lnTo>
                  <a:pt x="16763" y="27431"/>
                </a:lnTo>
                <a:lnTo>
                  <a:pt x="15240" y="25908"/>
                </a:lnTo>
                <a:close/>
              </a:path>
              <a:path w="2649220" h="50164">
                <a:moveTo>
                  <a:pt x="16763" y="24384"/>
                </a:moveTo>
                <a:lnTo>
                  <a:pt x="15240" y="25908"/>
                </a:lnTo>
                <a:lnTo>
                  <a:pt x="16763" y="27431"/>
                </a:lnTo>
                <a:lnTo>
                  <a:pt x="16763" y="35051"/>
                </a:lnTo>
                <a:lnTo>
                  <a:pt x="18175" y="33640"/>
                </a:lnTo>
                <a:lnTo>
                  <a:pt x="18287" y="25908"/>
                </a:lnTo>
                <a:lnTo>
                  <a:pt x="16763" y="24384"/>
                </a:lnTo>
                <a:close/>
              </a:path>
              <a:path w="2649220" h="50164">
                <a:moveTo>
                  <a:pt x="25908" y="33528"/>
                </a:moveTo>
                <a:lnTo>
                  <a:pt x="24193" y="34670"/>
                </a:lnTo>
                <a:lnTo>
                  <a:pt x="24179" y="34847"/>
                </a:lnTo>
                <a:lnTo>
                  <a:pt x="24384" y="35051"/>
                </a:lnTo>
                <a:lnTo>
                  <a:pt x="25908" y="35051"/>
                </a:lnTo>
                <a:lnTo>
                  <a:pt x="25908" y="33528"/>
                </a:lnTo>
                <a:close/>
              </a:path>
              <a:path w="2649220" h="50164">
                <a:moveTo>
                  <a:pt x="27432" y="32003"/>
                </a:moveTo>
                <a:lnTo>
                  <a:pt x="27432" y="35051"/>
                </a:lnTo>
                <a:lnTo>
                  <a:pt x="28678" y="33805"/>
                </a:lnTo>
                <a:lnTo>
                  <a:pt x="28573" y="33329"/>
                </a:lnTo>
                <a:lnTo>
                  <a:pt x="28448" y="33020"/>
                </a:lnTo>
                <a:lnTo>
                  <a:pt x="27432" y="32003"/>
                </a:lnTo>
                <a:close/>
              </a:path>
              <a:path w="2649220" h="50164">
                <a:moveTo>
                  <a:pt x="30479" y="24384"/>
                </a:moveTo>
                <a:lnTo>
                  <a:pt x="29173" y="25690"/>
                </a:lnTo>
                <a:lnTo>
                  <a:pt x="29068" y="33640"/>
                </a:lnTo>
                <a:lnTo>
                  <a:pt x="30479" y="35051"/>
                </a:lnTo>
                <a:lnTo>
                  <a:pt x="32003" y="35051"/>
                </a:lnTo>
                <a:lnTo>
                  <a:pt x="33415" y="33640"/>
                </a:lnTo>
                <a:lnTo>
                  <a:pt x="33527" y="27431"/>
                </a:lnTo>
                <a:lnTo>
                  <a:pt x="30479" y="24384"/>
                </a:lnTo>
                <a:close/>
              </a:path>
              <a:path w="2649220" h="50164">
                <a:moveTo>
                  <a:pt x="33527" y="33528"/>
                </a:moveTo>
                <a:lnTo>
                  <a:pt x="32003" y="35051"/>
                </a:lnTo>
                <a:lnTo>
                  <a:pt x="33527" y="35051"/>
                </a:lnTo>
                <a:lnTo>
                  <a:pt x="33527" y="33528"/>
                </a:lnTo>
                <a:close/>
              </a:path>
              <a:path w="2649220" h="50164">
                <a:moveTo>
                  <a:pt x="39116" y="22860"/>
                </a:moveTo>
                <a:lnTo>
                  <a:pt x="38100" y="22860"/>
                </a:lnTo>
                <a:lnTo>
                  <a:pt x="35051" y="25908"/>
                </a:lnTo>
                <a:lnTo>
                  <a:pt x="35051" y="32003"/>
                </a:lnTo>
                <a:lnTo>
                  <a:pt x="38100" y="35051"/>
                </a:lnTo>
                <a:lnTo>
                  <a:pt x="39511" y="33640"/>
                </a:lnTo>
                <a:lnTo>
                  <a:pt x="39624" y="27431"/>
                </a:lnTo>
                <a:lnTo>
                  <a:pt x="41147" y="25908"/>
                </a:lnTo>
                <a:lnTo>
                  <a:pt x="39624" y="24384"/>
                </a:lnTo>
                <a:lnTo>
                  <a:pt x="40132" y="24384"/>
                </a:lnTo>
                <a:lnTo>
                  <a:pt x="39116" y="22860"/>
                </a:lnTo>
                <a:close/>
              </a:path>
              <a:path w="2649220" h="50164">
                <a:moveTo>
                  <a:pt x="39624" y="33528"/>
                </a:moveTo>
                <a:lnTo>
                  <a:pt x="38100" y="35051"/>
                </a:lnTo>
                <a:lnTo>
                  <a:pt x="39624" y="35051"/>
                </a:lnTo>
                <a:lnTo>
                  <a:pt x="39624" y="33528"/>
                </a:lnTo>
                <a:close/>
              </a:path>
              <a:path w="2649220" h="50164">
                <a:moveTo>
                  <a:pt x="41148" y="25908"/>
                </a:moveTo>
                <a:lnTo>
                  <a:pt x="41148" y="35051"/>
                </a:lnTo>
                <a:lnTo>
                  <a:pt x="42672" y="35051"/>
                </a:lnTo>
                <a:lnTo>
                  <a:pt x="42672" y="27431"/>
                </a:lnTo>
                <a:lnTo>
                  <a:pt x="41148" y="25908"/>
                </a:lnTo>
                <a:close/>
              </a:path>
              <a:path w="2649220" h="50164">
                <a:moveTo>
                  <a:pt x="46482" y="34289"/>
                </a:moveTo>
                <a:lnTo>
                  <a:pt x="45720" y="35051"/>
                </a:lnTo>
                <a:lnTo>
                  <a:pt x="47244" y="35051"/>
                </a:lnTo>
                <a:lnTo>
                  <a:pt x="46482" y="34289"/>
                </a:lnTo>
                <a:close/>
              </a:path>
              <a:path w="2649220" h="50164">
                <a:moveTo>
                  <a:pt x="47244" y="33528"/>
                </a:moveTo>
                <a:lnTo>
                  <a:pt x="46482" y="34289"/>
                </a:lnTo>
                <a:lnTo>
                  <a:pt x="47244" y="35051"/>
                </a:lnTo>
                <a:lnTo>
                  <a:pt x="47244" y="33528"/>
                </a:lnTo>
                <a:close/>
              </a:path>
              <a:path w="2649220" h="50164">
                <a:moveTo>
                  <a:pt x="54017" y="23537"/>
                </a:moveTo>
                <a:lnTo>
                  <a:pt x="50291" y="24003"/>
                </a:lnTo>
                <a:lnTo>
                  <a:pt x="50291" y="35051"/>
                </a:lnTo>
                <a:lnTo>
                  <a:pt x="51815" y="35051"/>
                </a:lnTo>
                <a:lnTo>
                  <a:pt x="51815" y="25908"/>
                </a:lnTo>
                <a:lnTo>
                  <a:pt x="52577" y="25145"/>
                </a:lnTo>
                <a:lnTo>
                  <a:pt x="51815" y="24384"/>
                </a:lnTo>
                <a:lnTo>
                  <a:pt x="53339" y="24384"/>
                </a:lnTo>
                <a:lnTo>
                  <a:pt x="53949" y="23774"/>
                </a:lnTo>
                <a:lnTo>
                  <a:pt x="54017" y="23537"/>
                </a:lnTo>
                <a:close/>
              </a:path>
              <a:path w="2649220" h="50164">
                <a:moveTo>
                  <a:pt x="54101" y="34289"/>
                </a:moveTo>
                <a:lnTo>
                  <a:pt x="53339" y="35051"/>
                </a:lnTo>
                <a:lnTo>
                  <a:pt x="54863" y="35051"/>
                </a:lnTo>
                <a:lnTo>
                  <a:pt x="54101" y="34289"/>
                </a:lnTo>
                <a:close/>
              </a:path>
              <a:path w="2649220" h="50164">
                <a:moveTo>
                  <a:pt x="54863" y="33528"/>
                </a:moveTo>
                <a:lnTo>
                  <a:pt x="54101" y="34289"/>
                </a:lnTo>
                <a:lnTo>
                  <a:pt x="54863" y="35051"/>
                </a:lnTo>
                <a:lnTo>
                  <a:pt x="54863" y="33528"/>
                </a:lnTo>
                <a:close/>
              </a:path>
              <a:path w="2649220" h="50164">
                <a:moveTo>
                  <a:pt x="59436" y="22860"/>
                </a:moveTo>
                <a:lnTo>
                  <a:pt x="59436" y="35051"/>
                </a:lnTo>
                <a:lnTo>
                  <a:pt x="60655" y="35051"/>
                </a:lnTo>
                <a:lnTo>
                  <a:pt x="59436" y="22860"/>
                </a:lnTo>
                <a:close/>
              </a:path>
              <a:path w="2649220" h="50164">
                <a:moveTo>
                  <a:pt x="64008" y="33528"/>
                </a:moveTo>
                <a:lnTo>
                  <a:pt x="62484" y="35051"/>
                </a:lnTo>
                <a:lnTo>
                  <a:pt x="65532" y="35051"/>
                </a:lnTo>
                <a:lnTo>
                  <a:pt x="64008" y="33528"/>
                </a:lnTo>
                <a:close/>
              </a:path>
              <a:path w="2649220" h="50164">
                <a:moveTo>
                  <a:pt x="65532" y="32003"/>
                </a:moveTo>
                <a:lnTo>
                  <a:pt x="64206" y="33329"/>
                </a:lnTo>
                <a:lnTo>
                  <a:pt x="64120" y="33640"/>
                </a:lnTo>
                <a:lnTo>
                  <a:pt x="65532" y="35051"/>
                </a:lnTo>
                <a:lnTo>
                  <a:pt x="65532" y="32003"/>
                </a:lnTo>
                <a:close/>
              </a:path>
              <a:path w="2649220" h="50164">
                <a:moveTo>
                  <a:pt x="73152" y="33528"/>
                </a:moveTo>
                <a:lnTo>
                  <a:pt x="71627" y="35051"/>
                </a:lnTo>
                <a:lnTo>
                  <a:pt x="74398" y="35051"/>
                </a:lnTo>
                <a:lnTo>
                  <a:pt x="74294" y="34670"/>
                </a:lnTo>
                <a:lnTo>
                  <a:pt x="73152" y="33528"/>
                </a:lnTo>
                <a:close/>
              </a:path>
              <a:path w="2649220" h="50164">
                <a:moveTo>
                  <a:pt x="77724" y="22860"/>
                </a:moveTo>
                <a:lnTo>
                  <a:pt x="74675" y="22860"/>
                </a:lnTo>
                <a:lnTo>
                  <a:pt x="73532" y="24003"/>
                </a:lnTo>
                <a:lnTo>
                  <a:pt x="73456" y="24688"/>
                </a:lnTo>
                <a:lnTo>
                  <a:pt x="74675" y="25908"/>
                </a:lnTo>
                <a:lnTo>
                  <a:pt x="74675" y="32003"/>
                </a:lnTo>
                <a:lnTo>
                  <a:pt x="74167" y="32512"/>
                </a:lnTo>
                <a:lnTo>
                  <a:pt x="74354" y="34564"/>
                </a:lnTo>
                <a:lnTo>
                  <a:pt x="74471" y="34847"/>
                </a:lnTo>
                <a:lnTo>
                  <a:pt x="74675" y="35051"/>
                </a:lnTo>
                <a:lnTo>
                  <a:pt x="77724" y="35051"/>
                </a:lnTo>
                <a:lnTo>
                  <a:pt x="77724" y="22860"/>
                </a:lnTo>
                <a:close/>
              </a:path>
              <a:path w="2649220" h="50164">
                <a:moveTo>
                  <a:pt x="79248" y="22860"/>
                </a:moveTo>
                <a:lnTo>
                  <a:pt x="77724" y="22860"/>
                </a:lnTo>
                <a:lnTo>
                  <a:pt x="77724" y="35051"/>
                </a:lnTo>
                <a:lnTo>
                  <a:pt x="80772" y="35051"/>
                </a:lnTo>
                <a:lnTo>
                  <a:pt x="80976" y="34847"/>
                </a:lnTo>
                <a:lnTo>
                  <a:pt x="80962" y="34670"/>
                </a:lnTo>
                <a:lnTo>
                  <a:pt x="79248" y="33528"/>
                </a:lnTo>
                <a:lnTo>
                  <a:pt x="79248" y="24384"/>
                </a:lnTo>
                <a:lnTo>
                  <a:pt x="80162" y="23774"/>
                </a:lnTo>
                <a:lnTo>
                  <a:pt x="79248" y="22860"/>
                </a:lnTo>
                <a:close/>
              </a:path>
              <a:path w="2649220" h="50164">
                <a:moveTo>
                  <a:pt x="81076" y="34747"/>
                </a:moveTo>
                <a:lnTo>
                  <a:pt x="80772" y="35051"/>
                </a:lnTo>
                <a:lnTo>
                  <a:pt x="81534" y="35051"/>
                </a:lnTo>
                <a:lnTo>
                  <a:pt x="81076" y="34747"/>
                </a:lnTo>
                <a:close/>
              </a:path>
              <a:path w="2649220" h="50164">
                <a:moveTo>
                  <a:pt x="86867" y="22860"/>
                </a:moveTo>
                <a:lnTo>
                  <a:pt x="83820" y="22860"/>
                </a:lnTo>
                <a:lnTo>
                  <a:pt x="82296" y="24384"/>
                </a:lnTo>
                <a:lnTo>
                  <a:pt x="83820" y="25908"/>
                </a:lnTo>
                <a:lnTo>
                  <a:pt x="83820" y="32003"/>
                </a:lnTo>
                <a:lnTo>
                  <a:pt x="82494" y="33329"/>
                </a:lnTo>
                <a:lnTo>
                  <a:pt x="82408" y="33640"/>
                </a:lnTo>
                <a:lnTo>
                  <a:pt x="83820" y="35051"/>
                </a:lnTo>
                <a:lnTo>
                  <a:pt x="86867" y="35051"/>
                </a:lnTo>
                <a:lnTo>
                  <a:pt x="86867" y="22860"/>
                </a:lnTo>
                <a:close/>
              </a:path>
              <a:path w="2649220" h="50164">
                <a:moveTo>
                  <a:pt x="87020" y="22860"/>
                </a:moveTo>
                <a:lnTo>
                  <a:pt x="86867" y="22860"/>
                </a:lnTo>
                <a:lnTo>
                  <a:pt x="86867" y="35051"/>
                </a:lnTo>
                <a:lnTo>
                  <a:pt x="88239" y="35051"/>
                </a:lnTo>
                <a:lnTo>
                  <a:pt x="87020" y="22860"/>
                </a:lnTo>
                <a:close/>
              </a:path>
              <a:path w="2649220" h="50164">
                <a:moveTo>
                  <a:pt x="91439" y="22860"/>
                </a:moveTo>
                <a:lnTo>
                  <a:pt x="88391" y="22860"/>
                </a:lnTo>
                <a:lnTo>
                  <a:pt x="88391" y="35051"/>
                </a:lnTo>
                <a:lnTo>
                  <a:pt x="91439" y="35051"/>
                </a:lnTo>
                <a:lnTo>
                  <a:pt x="92851" y="33640"/>
                </a:lnTo>
                <a:lnTo>
                  <a:pt x="92921" y="33485"/>
                </a:lnTo>
                <a:lnTo>
                  <a:pt x="91439" y="32003"/>
                </a:lnTo>
                <a:lnTo>
                  <a:pt x="91439" y="25908"/>
                </a:lnTo>
                <a:lnTo>
                  <a:pt x="92963" y="24384"/>
                </a:lnTo>
                <a:lnTo>
                  <a:pt x="91439" y="22860"/>
                </a:lnTo>
                <a:close/>
              </a:path>
              <a:path w="2649220" h="50164">
                <a:moveTo>
                  <a:pt x="92964" y="33528"/>
                </a:moveTo>
                <a:lnTo>
                  <a:pt x="91439" y="35051"/>
                </a:lnTo>
                <a:lnTo>
                  <a:pt x="93725" y="35051"/>
                </a:lnTo>
                <a:lnTo>
                  <a:pt x="94119" y="34789"/>
                </a:lnTo>
                <a:lnTo>
                  <a:pt x="94000" y="34564"/>
                </a:lnTo>
                <a:lnTo>
                  <a:pt x="92964" y="33528"/>
                </a:lnTo>
                <a:close/>
              </a:path>
              <a:path w="2649220" h="50164">
                <a:moveTo>
                  <a:pt x="97536" y="22860"/>
                </a:moveTo>
                <a:lnTo>
                  <a:pt x="94487" y="22860"/>
                </a:lnTo>
                <a:lnTo>
                  <a:pt x="94347" y="23000"/>
                </a:lnTo>
                <a:lnTo>
                  <a:pt x="94233" y="23198"/>
                </a:lnTo>
                <a:lnTo>
                  <a:pt x="96012" y="24384"/>
                </a:lnTo>
                <a:lnTo>
                  <a:pt x="96011" y="33528"/>
                </a:lnTo>
                <a:lnTo>
                  <a:pt x="94297" y="34670"/>
                </a:lnTo>
                <a:lnTo>
                  <a:pt x="94283" y="34847"/>
                </a:lnTo>
                <a:lnTo>
                  <a:pt x="94487" y="35051"/>
                </a:lnTo>
                <a:lnTo>
                  <a:pt x="97536" y="35051"/>
                </a:lnTo>
                <a:lnTo>
                  <a:pt x="97536" y="22860"/>
                </a:lnTo>
                <a:close/>
              </a:path>
              <a:path w="2649220" h="50164">
                <a:moveTo>
                  <a:pt x="99060" y="22860"/>
                </a:moveTo>
                <a:lnTo>
                  <a:pt x="97536" y="22860"/>
                </a:lnTo>
                <a:lnTo>
                  <a:pt x="97536" y="35051"/>
                </a:lnTo>
                <a:lnTo>
                  <a:pt x="100584" y="35051"/>
                </a:lnTo>
                <a:lnTo>
                  <a:pt x="100788" y="34847"/>
                </a:lnTo>
                <a:lnTo>
                  <a:pt x="100685" y="34442"/>
                </a:lnTo>
                <a:lnTo>
                  <a:pt x="99146" y="32133"/>
                </a:lnTo>
                <a:lnTo>
                  <a:pt x="99060" y="22860"/>
                </a:lnTo>
                <a:close/>
              </a:path>
              <a:path w="2649220" h="50164">
                <a:moveTo>
                  <a:pt x="100888" y="34747"/>
                </a:moveTo>
                <a:lnTo>
                  <a:pt x="100584" y="35051"/>
                </a:lnTo>
                <a:lnTo>
                  <a:pt x="101092" y="35051"/>
                </a:lnTo>
                <a:lnTo>
                  <a:pt x="100888" y="34747"/>
                </a:lnTo>
                <a:close/>
              </a:path>
              <a:path w="2649220" h="50164">
                <a:moveTo>
                  <a:pt x="105156" y="22860"/>
                </a:moveTo>
                <a:lnTo>
                  <a:pt x="102108" y="22860"/>
                </a:lnTo>
                <a:lnTo>
                  <a:pt x="101600" y="23875"/>
                </a:lnTo>
                <a:lnTo>
                  <a:pt x="103632" y="25908"/>
                </a:lnTo>
                <a:lnTo>
                  <a:pt x="103632" y="32003"/>
                </a:lnTo>
                <a:lnTo>
                  <a:pt x="101830" y="33805"/>
                </a:lnTo>
                <a:lnTo>
                  <a:pt x="101721" y="34279"/>
                </a:lnTo>
                <a:lnTo>
                  <a:pt x="102108" y="35051"/>
                </a:lnTo>
                <a:lnTo>
                  <a:pt x="105156" y="35051"/>
                </a:lnTo>
                <a:lnTo>
                  <a:pt x="105156" y="22860"/>
                </a:lnTo>
                <a:close/>
              </a:path>
              <a:path w="2649220" h="50164">
                <a:moveTo>
                  <a:pt x="106679" y="22860"/>
                </a:moveTo>
                <a:lnTo>
                  <a:pt x="105156" y="22860"/>
                </a:lnTo>
                <a:lnTo>
                  <a:pt x="105156" y="35051"/>
                </a:lnTo>
                <a:lnTo>
                  <a:pt x="106679" y="35051"/>
                </a:lnTo>
                <a:lnTo>
                  <a:pt x="106679" y="22860"/>
                </a:lnTo>
                <a:close/>
              </a:path>
              <a:path w="2649220" h="50164">
                <a:moveTo>
                  <a:pt x="110236" y="34036"/>
                </a:moveTo>
                <a:lnTo>
                  <a:pt x="109727" y="35051"/>
                </a:lnTo>
                <a:lnTo>
                  <a:pt x="111251" y="35051"/>
                </a:lnTo>
                <a:lnTo>
                  <a:pt x="110236" y="34036"/>
                </a:lnTo>
                <a:close/>
              </a:path>
              <a:path w="2649220" h="50164">
                <a:moveTo>
                  <a:pt x="114300" y="22860"/>
                </a:moveTo>
                <a:lnTo>
                  <a:pt x="111251" y="22860"/>
                </a:lnTo>
                <a:lnTo>
                  <a:pt x="110489" y="23622"/>
                </a:lnTo>
                <a:lnTo>
                  <a:pt x="110362" y="24129"/>
                </a:lnTo>
                <a:lnTo>
                  <a:pt x="111117" y="25639"/>
                </a:lnTo>
                <a:lnTo>
                  <a:pt x="111187" y="32133"/>
                </a:lnTo>
                <a:lnTo>
                  <a:pt x="110433" y="33640"/>
                </a:lnTo>
                <a:lnTo>
                  <a:pt x="110342" y="34142"/>
                </a:lnTo>
                <a:lnTo>
                  <a:pt x="111251" y="35051"/>
                </a:lnTo>
                <a:lnTo>
                  <a:pt x="112267" y="35051"/>
                </a:lnTo>
                <a:lnTo>
                  <a:pt x="114213" y="32133"/>
                </a:lnTo>
                <a:lnTo>
                  <a:pt x="114300" y="22860"/>
                </a:lnTo>
                <a:close/>
              </a:path>
              <a:path w="2649220" h="50164">
                <a:moveTo>
                  <a:pt x="119634" y="19812"/>
                </a:moveTo>
                <a:lnTo>
                  <a:pt x="111251" y="19812"/>
                </a:lnTo>
                <a:lnTo>
                  <a:pt x="114236" y="22796"/>
                </a:lnTo>
                <a:lnTo>
                  <a:pt x="114300" y="35051"/>
                </a:lnTo>
                <a:lnTo>
                  <a:pt x="118120" y="34279"/>
                </a:lnTo>
                <a:lnTo>
                  <a:pt x="118759" y="33640"/>
                </a:lnTo>
                <a:lnTo>
                  <a:pt x="118787" y="33485"/>
                </a:lnTo>
                <a:lnTo>
                  <a:pt x="115824" y="32003"/>
                </a:lnTo>
                <a:lnTo>
                  <a:pt x="115824" y="25908"/>
                </a:lnTo>
                <a:lnTo>
                  <a:pt x="117348" y="24384"/>
                </a:lnTo>
                <a:lnTo>
                  <a:pt x="117348" y="21336"/>
                </a:lnTo>
                <a:lnTo>
                  <a:pt x="119634" y="19812"/>
                </a:lnTo>
                <a:close/>
              </a:path>
              <a:path w="2649220" h="50164">
                <a:moveTo>
                  <a:pt x="118110" y="34289"/>
                </a:moveTo>
                <a:lnTo>
                  <a:pt x="114300" y="35051"/>
                </a:lnTo>
                <a:lnTo>
                  <a:pt x="117348" y="35051"/>
                </a:lnTo>
                <a:lnTo>
                  <a:pt x="118110" y="34289"/>
                </a:lnTo>
                <a:close/>
              </a:path>
              <a:path w="2649220" h="50164">
                <a:moveTo>
                  <a:pt x="124750" y="23295"/>
                </a:moveTo>
                <a:lnTo>
                  <a:pt x="121920" y="24003"/>
                </a:lnTo>
                <a:lnTo>
                  <a:pt x="121919" y="33528"/>
                </a:lnTo>
                <a:lnTo>
                  <a:pt x="118110" y="34289"/>
                </a:lnTo>
                <a:lnTo>
                  <a:pt x="117348" y="35051"/>
                </a:lnTo>
                <a:lnTo>
                  <a:pt x="126491" y="33528"/>
                </a:lnTo>
                <a:lnTo>
                  <a:pt x="124967" y="33528"/>
                </a:lnTo>
                <a:lnTo>
                  <a:pt x="123561" y="30597"/>
                </a:lnTo>
                <a:lnTo>
                  <a:pt x="123578" y="25639"/>
                </a:lnTo>
                <a:lnTo>
                  <a:pt x="124750" y="23295"/>
                </a:lnTo>
                <a:close/>
              </a:path>
              <a:path w="2649220" h="50164">
                <a:moveTo>
                  <a:pt x="1755515" y="34847"/>
                </a:moveTo>
                <a:lnTo>
                  <a:pt x="1755647" y="35051"/>
                </a:lnTo>
                <a:lnTo>
                  <a:pt x="1760219" y="35051"/>
                </a:lnTo>
                <a:lnTo>
                  <a:pt x="1755515" y="34847"/>
                </a:lnTo>
                <a:close/>
              </a:path>
              <a:path w="2649220" h="50164">
                <a:moveTo>
                  <a:pt x="1761743" y="16763"/>
                </a:moveTo>
                <a:lnTo>
                  <a:pt x="1755647" y="16763"/>
                </a:lnTo>
                <a:lnTo>
                  <a:pt x="1752752" y="21107"/>
                </a:lnTo>
                <a:lnTo>
                  <a:pt x="1752641" y="30417"/>
                </a:lnTo>
                <a:lnTo>
                  <a:pt x="1755515" y="34847"/>
                </a:lnTo>
                <a:lnTo>
                  <a:pt x="1760219" y="35051"/>
                </a:lnTo>
                <a:lnTo>
                  <a:pt x="1761743" y="16763"/>
                </a:lnTo>
                <a:close/>
              </a:path>
              <a:path w="2649220" h="50164">
                <a:moveTo>
                  <a:pt x="1766523" y="16971"/>
                </a:moveTo>
                <a:lnTo>
                  <a:pt x="1770659" y="21107"/>
                </a:lnTo>
                <a:lnTo>
                  <a:pt x="1770764" y="30479"/>
                </a:lnTo>
                <a:lnTo>
                  <a:pt x="1766315" y="35051"/>
                </a:lnTo>
                <a:lnTo>
                  <a:pt x="1789937" y="35051"/>
                </a:lnTo>
                <a:lnTo>
                  <a:pt x="1787651" y="33528"/>
                </a:lnTo>
                <a:lnTo>
                  <a:pt x="1787715" y="22796"/>
                </a:lnTo>
                <a:lnTo>
                  <a:pt x="1792223" y="18287"/>
                </a:lnTo>
                <a:lnTo>
                  <a:pt x="1796795" y="18287"/>
                </a:lnTo>
                <a:lnTo>
                  <a:pt x="1766523" y="16971"/>
                </a:lnTo>
                <a:close/>
              </a:path>
              <a:path w="2649220" h="50164">
                <a:moveTo>
                  <a:pt x="2371343" y="15239"/>
                </a:moveTo>
                <a:lnTo>
                  <a:pt x="2366486" y="15525"/>
                </a:lnTo>
                <a:lnTo>
                  <a:pt x="2362417" y="19594"/>
                </a:lnTo>
                <a:lnTo>
                  <a:pt x="2362323" y="30479"/>
                </a:lnTo>
                <a:lnTo>
                  <a:pt x="2366771" y="35051"/>
                </a:lnTo>
                <a:lnTo>
                  <a:pt x="2372867" y="35051"/>
                </a:lnTo>
                <a:lnTo>
                  <a:pt x="2371343" y="15239"/>
                </a:lnTo>
                <a:close/>
              </a:path>
              <a:path w="2649220" h="50164">
                <a:moveTo>
                  <a:pt x="2389305" y="14042"/>
                </a:moveTo>
                <a:lnTo>
                  <a:pt x="2371343" y="15239"/>
                </a:lnTo>
                <a:lnTo>
                  <a:pt x="2372867" y="35051"/>
                </a:lnTo>
                <a:lnTo>
                  <a:pt x="2377757" y="34726"/>
                </a:lnTo>
                <a:lnTo>
                  <a:pt x="2381888" y="30479"/>
                </a:lnTo>
                <a:lnTo>
                  <a:pt x="2382011" y="19812"/>
                </a:lnTo>
                <a:lnTo>
                  <a:pt x="2377439" y="15239"/>
                </a:lnTo>
                <a:lnTo>
                  <a:pt x="2388107" y="15239"/>
                </a:lnTo>
                <a:lnTo>
                  <a:pt x="2389305" y="14042"/>
                </a:lnTo>
                <a:close/>
              </a:path>
              <a:path w="2649220" h="50164">
                <a:moveTo>
                  <a:pt x="2377757" y="34726"/>
                </a:moveTo>
                <a:lnTo>
                  <a:pt x="2372867" y="35051"/>
                </a:lnTo>
                <a:lnTo>
                  <a:pt x="2377439" y="35051"/>
                </a:lnTo>
                <a:lnTo>
                  <a:pt x="2377757" y="34726"/>
                </a:lnTo>
                <a:close/>
              </a:path>
              <a:path w="2649220" h="50164">
                <a:moveTo>
                  <a:pt x="2605155" y="34142"/>
                </a:moveTo>
                <a:lnTo>
                  <a:pt x="2606039" y="35051"/>
                </a:lnTo>
                <a:lnTo>
                  <a:pt x="2610611" y="35051"/>
                </a:lnTo>
                <a:lnTo>
                  <a:pt x="2605155" y="34142"/>
                </a:lnTo>
                <a:close/>
              </a:path>
              <a:path w="2649220" h="50164">
                <a:moveTo>
                  <a:pt x="2610694" y="13715"/>
                </a:moveTo>
                <a:lnTo>
                  <a:pt x="2606039" y="13715"/>
                </a:lnTo>
                <a:lnTo>
                  <a:pt x="2603990" y="15765"/>
                </a:lnTo>
                <a:lnTo>
                  <a:pt x="2603199" y="21336"/>
                </a:lnTo>
                <a:lnTo>
                  <a:pt x="2603074" y="32003"/>
                </a:lnTo>
                <a:lnTo>
                  <a:pt x="2605155" y="34142"/>
                </a:lnTo>
                <a:lnTo>
                  <a:pt x="2610611" y="35051"/>
                </a:lnTo>
                <a:lnTo>
                  <a:pt x="2610720" y="33528"/>
                </a:lnTo>
                <a:lnTo>
                  <a:pt x="2609087" y="33528"/>
                </a:lnTo>
                <a:lnTo>
                  <a:pt x="2610611" y="32003"/>
                </a:lnTo>
                <a:lnTo>
                  <a:pt x="2609211" y="30479"/>
                </a:lnTo>
                <a:lnTo>
                  <a:pt x="2609087" y="19812"/>
                </a:lnTo>
                <a:lnTo>
                  <a:pt x="2611831" y="17068"/>
                </a:lnTo>
                <a:lnTo>
                  <a:pt x="2611925" y="16655"/>
                </a:lnTo>
                <a:lnTo>
                  <a:pt x="2612037" y="15096"/>
                </a:lnTo>
                <a:lnTo>
                  <a:pt x="2610694" y="13715"/>
                </a:lnTo>
                <a:close/>
              </a:path>
              <a:path w="2649220" h="50164">
                <a:moveTo>
                  <a:pt x="2610820" y="32133"/>
                </a:moveTo>
                <a:lnTo>
                  <a:pt x="2610611" y="35051"/>
                </a:lnTo>
                <a:lnTo>
                  <a:pt x="2613659" y="35051"/>
                </a:lnTo>
                <a:lnTo>
                  <a:pt x="2610820" y="32133"/>
                </a:lnTo>
                <a:close/>
              </a:path>
              <a:path w="2649220" h="50164">
                <a:moveTo>
                  <a:pt x="2618231" y="15239"/>
                </a:moveTo>
                <a:lnTo>
                  <a:pt x="2613659" y="15239"/>
                </a:lnTo>
                <a:lnTo>
                  <a:pt x="2612908" y="15991"/>
                </a:lnTo>
                <a:lnTo>
                  <a:pt x="2613554" y="16655"/>
                </a:lnTo>
                <a:lnTo>
                  <a:pt x="2613659" y="28955"/>
                </a:lnTo>
                <a:lnTo>
                  <a:pt x="2610895" y="31720"/>
                </a:lnTo>
                <a:lnTo>
                  <a:pt x="2610842" y="32156"/>
                </a:lnTo>
                <a:lnTo>
                  <a:pt x="2613659" y="35051"/>
                </a:lnTo>
                <a:lnTo>
                  <a:pt x="2616707" y="35051"/>
                </a:lnTo>
                <a:lnTo>
                  <a:pt x="2617459" y="34279"/>
                </a:lnTo>
                <a:lnTo>
                  <a:pt x="2615183" y="32003"/>
                </a:lnTo>
                <a:lnTo>
                  <a:pt x="2615183" y="19812"/>
                </a:lnTo>
                <a:lnTo>
                  <a:pt x="2618993" y="16001"/>
                </a:lnTo>
                <a:lnTo>
                  <a:pt x="2618231" y="15239"/>
                </a:lnTo>
                <a:close/>
              </a:path>
              <a:path w="2649220" h="50164">
                <a:moveTo>
                  <a:pt x="2617459" y="34279"/>
                </a:moveTo>
                <a:lnTo>
                  <a:pt x="2616707" y="35051"/>
                </a:lnTo>
                <a:lnTo>
                  <a:pt x="2618231" y="35051"/>
                </a:lnTo>
                <a:lnTo>
                  <a:pt x="2617459" y="34279"/>
                </a:lnTo>
                <a:close/>
              </a:path>
              <a:path w="2649220" h="50164">
                <a:moveTo>
                  <a:pt x="2618362" y="33351"/>
                </a:moveTo>
                <a:lnTo>
                  <a:pt x="2617469" y="34289"/>
                </a:lnTo>
                <a:lnTo>
                  <a:pt x="2618231" y="35051"/>
                </a:lnTo>
                <a:lnTo>
                  <a:pt x="2618362" y="33351"/>
                </a:lnTo>
                <a:close/>
              </a:path>
              <a:path w="2649220" h="50164">
                <a:moveTo>
                  <a:pt x="2624583" y="34789"/>
                </a:moveTo>
                <a:lnTo>
                  <a:pt x="2624327" y="35051"/>
                </a:lnTo>
                <a:lnTo>
                  <a:pt x="2624545" y="35051"/>
                </a:lnTo>
                <a:lnTo>
                  <a:pt x="2624583" y="34789"/>
                </a:lnTo>
                <a:close/>
              </a:path>
              <a:path w="2649220" h="50164">
                <a:moveTo>
                  <a:pt x="2634843" y="32156"/>
                </a:moveTo>
                <a:lnTo>
                  <a:pt x="2633823" y="33176"/>
                </a:lnTo>
                <a:lnTo>
                  <a:pt x="2633045" y="34564"/>
                </a:lnTo>
                <a:lnTo>
                  <a:pt x="2634220" y="34858"/>
                </a:lnTo>
                <a:lnTo>
                  <a:pt x="2634843" y="32156"/>
                </a:lnTo>
                <a:close/>
              </a:path>
              <a:path w="2649220" h="50164">
                <a:moveTo>
                  <a:pt x="1731582" y="15452"/>
                </a:moveTo>
                <a:lnTo>
                  <a:pt x="1735835" y="18287"/>
                </a:lnTo>
                <a:lnTo>
                  <a:pt x="1735835" y="28955"/>
                </a:lnTo>
                <a:lnTo>
                  <a:pt x="1731263" y="33528"/>
                </a:lnTo>
                <a:lnTo>
                  <a:pt x="1725167" y="33528"/>
                </a:lnTo>
                <a:lnTo>
                  <a:pt x="1755515" y="34847"/>
                </a:lnTo>
                <a:lnTo>
                  <a:pt x="1752641" y="30417"/>
                </a:lnTo>
                <a:lnTo>
                  <a:pt x="1752599" y="21336"/>
                </a:lnTo>
                <a:lnTo>
                  <a:pt x="1755647" y="16763"/>
                </a:lnTo>
                <a:lnTo>
                  <a:pt x="1761743" y="16763"/>
                </a:lnTo>
                <a:lnTo>
                  <a:pt x="1731582" y="15452"/>
                </a:lnTo>
                <a:close/>
              </a:path>
              <a:path w="2649220" h="50164">
                <a:moveTo>
                  <a:pt x="9143" y="32003"/>
                </a:moveTo>
                <a:lnTo>
                  <a:pt x="9206" y="33092"/>
                </a:lnTo>
                <a:lnTo>
                  <a:pt x="10667" y="34797"/>
                </a:lnTo>
                <a:lnTo>
                  <a:pt x="10566" y="34442"/>
                </a:lnTo>
                <a:lnTo>
                  <a:pt x="9753" y="32613"/>
                </a:lnTo>
                <a:lnTo>
                  <a:pt x="9143" y="32003"/>
                </a:lnTo>
                <a:close/>
              </a:path>
              <a:path w="2649220" h="50164">
                <a:moveTo>
                  <a:pt x="2625851" y="25908"/>
                </a:moveTo>
                <a:lnTo>
                  <a:pt x="2624583" y="34789"/>
                </a:lnTo>
                <a:lnTo>
                  <a:pt x="2625810" y="33528"/>
                </a:lnTo>
                <a:lnTo>
                  <a:pt x="2625851" y="25908"/>
                </a:lnTo>
                <a:close/>
              </a:path>
              <a:path w="2649220" h="50164">
                <a:moveTo>
                  <a:pt x="22860" y="24384"/>
                </a:moveTo>
                <a:lnTo>
                  <a:pt x="22972" y="33640"/>
                </a:lnTo>
                <a:lnTo>
                  <a:pt x="24079" y="34747"/>
                </a:lnTo>
                <a:lnTo>
                  <a:pt x="25907" y="33528"/>
                </a:lnTo>
                <a:lnTo>
                  <a:pt x="25908" y="27431"/>
                </a:lnTo>
                <a:lnTo>
                  <a:pt x="22860" y="24384"/>
                </a:lnTo>
                <a:close/>
              </a:path>
              <a:path w="2649220" h="50164">
                <a:moveTo>
                  <a:pt x="74167" y="32512"/>
                </a:moveTo>
                <a:lnTo>
                  <a:pt x="73350" y="33329"/>
                </a:lnTo>
                <a:lnTo>
                  <a:pt x="73264" y="33640"/>
                </a:lnTo>
                <a:lnTo>
                  <a:pt x="74371" y="34747"/>
                </a:lnTo>
                <a:lnTo>
                  <a:pt x="74167" y="32512"/>
                </a:lnTo>
                <a:close/>
              </a:path>
              <a:path w="2649220" h="50164">
                <a:moveTo>
                  <a:pt x="80162" y="23774"/>
                </a:moveTo>
                <a:lnTo>
                  <a:pt x="79248" y="24384"/>
                </a:lnTo>
                <a:lnTo>
                  <a:pt x="79248" y="33528"/>
                </a:lnTo>
                <a:lnTo>
                  <a:pt x="81076" y="34747"/>
                </a:lnTo>
                <a:lnTo>
                  <a:pt x="82183" y="33640"/>
                </a:lnTo>
                <a:lnTo>
                  <a:pt x="82253" y="33485"/>
                </a:lnTo>
                <a:lnTo>
                  <a:pt x="80772" y="32003"/>
                </a:lnTo>
                <a:lnTo>
                  <a:pt x="80772" y="25908"/>
                </a:lnTo>
                <a:lnTo>
                  <a:pt x="81534" y="25145"/>
                </a:lnTo>
                <a:lnTo>
                  <a:pt x="80162" y="23774"/>
                </a:lnTo>
                <a:close/>
              </a:path>
              <a:path w="2649220" h="50164">
                <a:moveTo>
                  <a:pt x="94183" y="23164"/>
                </a:moveTo>
                <a:lnTo>
                  <a:pt x="92963" y="24384"/>
                </a:lnTo>
                <a:lnTo>
                  <a:pt x="94487" y="25908"/>
                </a:lnTo>
                <a:lnTo>
                  <a:pt x="94487" y="32003"/>
                </a:lnTo>
                <a:lnTo>
                  <a:pt x="93162" y="33329"/>
                </a:lnTo>
                <a:lnTo>
                  <a:pt x="93076" y="33640"/>
                </a:lnTo>
                <a:lnTo>
                  <a:pt x="94183" y="34747"/>
                </a:lnTo>
                <a:lnTo>
                  <a:pt x="96011" y="33528"/>
                </a:lnTo>
                <a:lnTo>
                  <a:pt x="96012" y="24384"/>
                </a:lnTo>
                <a:lnTo>
                  <a:pt x="94183" y="23164"/>
                </a:lnTo>
                <a:close/>
              </a:path>
              <a:path w="2649220" h="50164">
                <a:moveTo>
                  <a:pt x="106679" y="19812"/>
                </a:moveTo>
                <a:lnTo>
                  <a:pt x="101727" y="20192"/>
                </a:lnTo>
                <a:lnTo>
                  <a:pt x="99123" y="22796"/>
                </a:lnTo>
                <a:lnTo>
                  <a:pt x="99146" y="32133"/>
                </a:lnTo>
                <a:lnTo>
                  <a:pt x="100888" y="34747"/>
                </a:lnTo>
                <a:lnTo>
                  <a:pt x="101493" y="34142"/>
                </a:lnTo>
                <a:lnTo>
                  <a:pt x="101402" y="33640"/>
                </a:lnTo>
                <a:lnTo>
                  <a:pt x="100648" y="32133"/>
                </a:lnTo>
                <a:lnTo>
                  <a:pt x="100718" y="25639"/>
                </a:lnTo>
                <a:lnTo>
                  <a:pt x="101536" y="24003"/>
                </a:lnTo>
                <a:lnTo>
                  <a:pt x="101498" y="23774"/>
                </a:lnTo>
                <a:lnTo>
                  <a:pt x="100584" y="22860"/>
                </a:lnTo>
                <a:lnTo>
                  <a:pt x="106679" y="22860"/>
                </a:lnTo>
                <a:lnTo>
                  <a:pt x="106679" y="19812"/>
                </a:lnTo>
                <a:close/>
              </a:path>
              <a:path w="2649220" h="50164">
                <a:moveTo>
                  <a:pt x="2388107" y="15239"/>
                </a:moveTo>
                <a:lnTo>
                  <a:pt x="2377439" y="15239"/>
                </a:lnTo>
                <a:lnTo>
                  <a:pt x="2381794" y="19594"/>
                </a:lnTo>
                <a:lnTo>
                  <a:pt x="2381888" y="30479"/>
                </a:lnTo>
                <a:lnTo>
                  <a:pt x="2377757" y="34726"/>
                </a:lnTo>
                <a:lnTo>
                  <a:pt x="2395727" y="33528"/>
                </a:lnTo>
                <a:lnTo>
                  <a:pt x="2389631" y="33528"/>
                </a:lnTo>
                <a:lnTo>
                  <a:pt x="2385059" y="28955"/>
                </a:lnTo>
                <a:lnTo>
                  <a:pt x="2385059" y="18287"/>
                </a:lnTo>
                <a:lnTo>
                  <a:pt x="2388107" y="15239"/>
                </a:lnTo>
                <a:close/>
              </a:path>
              <a:path w="2649220" h="50164">
                <a:moveTo>
                  <a:pt x="9753" y="32613"/>
                </a:moveTo>
                <a:lnTo>
                  <a:pt x="10667" y="34670"/>
                </a:lnTo>
                <a:lnTo>
                  <a:pt x="10625" y="33485"/>
                </a:lnTo>
                <a:lnTo>
                  <a:pt x="9753" y="32613"/>
                </a:lnTo>
                <a:close/>
              </a:path>
              <a:path w="2649220" h="50164">
                <a:moveTo>
                  <a:pt x="2633776" y="33223"/>
                </a:moveTo>
                <a:lnTo>
                  <a:pt x="2632557" y="34442"/>
                </a:lnTo>
                <a:lnTo>
                  <a:pt x="2633045" y="34564"/>
                </a:lnTo>
                <a:lnTo>
                  <a:pt x="2633776" y="33223"/>
                </a:lnTo>
                <a:close/>
              </a:path>
              <a:path w="2649220" h="50164">
                <a:moveTo>
                  <a:pt x="2634995" y="24384"/>
                </a:moveTo>
                <a:lnTo>
                  <a:pt x="2633471" y="24384"/>
                </a:lnTo>
                <a:lnTo>
                  <a:pt x="2630467" y="26386"/>
                </a:lnTo>
                <a:lnTo>
                  <a:pt x="2629351" y="33640"/>
                </a:lnTo>
                <a:lnTo>
                  <a:pt x="2632557" y="34442"/>
                </a:lnTo>
                <a:lnTo>
                  <a:pt x="2633797" y="33185"/>
                </a:lnTo>
                <a:lnTo>
                  <a:pt x="2634995" y="30987"/>
                </a:lnTo>
                <a:lnTo>
                  <a:pt x="2634995" y="24384"/>
                </a:lnTo>
                <a:close/>
              </a:path>
              <a:path w="2649220" h="50164">
                <a:moveTo>
                  <a:pt x="46482" y="23622"/>
                </a:moveTo>
                <a:lnTo>
                  <a:pt x="44196" y="25908"/>
                </a:lnTo>
                <a:lnTo>
                  <a:pt x="44196" y="32003"/>
                </a:lnTo>
                <a:lnTo>
                  <a:pt x="46482" y="34289"/>
                </a:lnTo>
                <a:lnTo>
                  <a:pt x="47131" y="33640"/>
                </a:lnTo>
                <a:lnTo>
                  <a:pt x="47244" y="24384"/>
                </a:lnTo>
                <a:lnTo>
                  <a:pt x="46482" y="23622"/>
                </a:lnTo>
                <a:close/>
              </a:path>
              <a:path w="2649220" h="50164">
                <a:moveTo>
                  <a:pt x="52577" y="25145"/>
                </a:moveTo>
                <a:lnTo>
                  <a:pt x="51815" y="25908"/>
                </a:lnTo>
                <a:lnTo>
                  <a:pt x="51815" y="32003"/>
                </a:lnTo>
                <a:lnTo>
                  <a:pt x="54101" y="34289"/>
                </a:lnTo>
                <a:lnTo>
                  <a:pt x="54751" y="33640"/>
                </a:lnTo>
                <a:lnTo>
                  <a:pt x="54863" y="27431"/>
                </a:lnTo>
                <a:lnTo>
                  <a:pt x="52577" y="25145"/>
                </a:lnTo>
                <a:close/>
              </a:path>
              <a:path w="2649220" h="50164">
                <a:moveTo>
                  <a:pt x="120121" y="32278"/>
                </a:moveTo>
                <a:lnTo>
                  <a:pt x="118110" y="34289"/>
                </a:lnTo>
                <a:lnTo>
                  <a:pt x="121919" y="33528"/>
                </a:lnTo>
                <a:lnTo>
                  <a:pt x="120121" y="32278"/>
                </a:lnTo>
                <a:close/>
              </a:path>
              <a:path w="2649220" h="50164">
                <a:moveTo>
                  <a:pt x="2618993" y="16001"/>
                </a:moveTo>
                <a:lnTo>
                  <a:pt x="2615183" y="19812"/>
                </a:lnTo>
                <a:lnTo>
                  <a:pt x="2615183" y="32003"/>
                </a:lnTo>
                <a:lnTo>
                  <a:pt x="2617459" y="34279"/>
                </a:lnTo>
                <a:lnTo>
                  <a:pt x="2618362" y="33351"/>
                </a:lnTo>
                <a:lnTo>
                  <a:pt x="2619647" y="16655"/>
                </a:lnTo>
                <a:lnTo>
                  <a:pt x="2618993" y="16001"/>
                </a:lnTo>
                <a:close/>
              </a:path>
              <a:path w="2649220" h="50164">
                <a:moveTo>
                  <a:pt x="2601861" y="30757"/>
                </a:moveTo>
                <a:lnTo>
                  <a:pt x="2601467" y="33528"/>
                </a:lnTo>
                <a:lnTo>
                  <a:pt x="2605155" y="34142"/>
                </a:lnTo>
                <a:lnTo>
                  <a:pt x="2604557" y="33528"/>
                </a:lnTo>
                <a:lnTo>
                  <a:pt x="2602991" y="33528"/>
                </a:lnTo>
                <a:lnTo>
                  <a:pt x="2602991" y="31919"/>
                </a:lnTo>
                <a:lnTo>
                  <a:pt x="2601861" y="30757"/>
                </a:lnTo>
                <a:close/>
              </a:path>
              <a:path w="2649220" h="50164">
                <a:moveTo>
                  <a:pt x="101600" y="23875"/>
                </a:moveTo>
                <a:lnTo>
                  <a:pt x="100718" y="25639"/>
                </a:lnTo>
                <a:lnTo>
                  <a:pt x="100648" y="32133"/>
                </a:lnTo>
                <a:lnTo>
                  <a:pt x="101600" y="34036"/>
                </a:lnTo>
                <a:lnTo>
                  <a:pt x="103632" y="32003"/>
                </a:lnTo>
                <a:lnTo>
                  <a:pt x="103632" y="25908"/>
                </a:lnTo>
                <a:lnTo>
                  <a:pt x="101600" y="23875"/>
                </a:lnTo>
                <a:close/>
              </a:path>
              <a:path w="2649220" h="50164">
                <a:moveTo>
                  <a:pt x="110236" y="23875"/>
                </a:moveTo>
                <a:lnTo>
                  <a:pt x="108203" y="25908"/>
                </a:lnTo>
                <a:lnTo>
                  <a:pt x="108203" y="32003"/>
                </a:lnTo>
                <a:lnTo>
                  <a:pt x="110236" y="34036"/>
                </a:lnTo>
                <a:lnTo>
                  <a:pt x="111187" y="32133"/>
                </a:lnTo>
                <a:lnTo>
                  <a:pt x="111117" y="25639"/>
                </a:lnTo>
                <a:lnTo>
                  <a:pt x="110236" y="23875"/>
                </a:lnTo>
                <a:close/>
              </a:path>
              <a:path w="2649220" h="50164">
                <a:moveTo>
                  <a:pt x="28520" y="33092"/>
                </a:moveTo>
                <a:lnTo>
                  <a:pt x="28678" y="33805"/>
                </a:lnTo>
                <a:lnTo>
                  <a:pt x="28843" y="33640"/>
                </a:lnTo>
                <a:lnTo>
                  <a:pt x="28913" y="33485"/>
                </a:lnTo>
                <a:lnTo>
                  <a:pt x="28520" y="33092"/>
                </a:lnTo>
                <a:close/>
              </a:path>
              <a:path w="2649220" h="50164">
                <a:moveTo>
                  <a:pt x="22478" y="33146"/>
                </a:moveTo>
                <a:lnTo>
                  <a:pt x="22544" y="33738"/>
                </a:lnTo>
                <a:lnTo>
                  <a:pt x="22859" y="33528"/>
                </a:lnTo>
                <a:lnTo>
                  <a:pt x="22478" y="33146"/>
                </a:lnTo>
                <a:close/>
              </a:path>
              <a:path w="2649220" h="50164">
                <a:moveTo>
                  <a:pt x="2630467" y="26386"/>
                </a:moveTo>
                <a:lnTo>
                  <a:pt x="2628899" y="27431"/>
                </a:lnTo>
                <a:lnTo>
                  <a:pt x="2628899" y="33528"/>
                </a:lnTo>
                <a:lnTo>
                  <a:pt x="2629351" y="33640"/>
                </a:lnTo>
                <a:lnTo>
                  <a:pt x="2630467" y="26386"/>
                </a:lnTo>
                <a:close/>
              </a:path>
              <a:path w="2649220" h="50164">
                <a:moveTo>
                  <a:pt x="9143" y="26288"/>
                </a:moveTo>
                <a:lnTo>
                  <a:pt x="9256" y="31496"/>
                </a:lnTo>
                <a:lnTo>
                  <a:pt x="9753" y="32613"/>
                </a:lnTo>
                <a:lnTo>
                  <a:pt x="10668" y="33528"/>
                </a:lnTo>
                <a:lnTo>
                  <a:pt x="10667" y="29717"/>
                </a:lnTo>
                <a:lnTo>
                  <a:pt x="9143" y="26288"/>
                </a:lnTo>
                <a:close/>
              </a:path>
              <a:path w="2649220" h="50164">
                <a:moveTo>
                  <a:pt x="21579" y="25054"/>
                </a:moveTo>
                <a:lnTo>
                  <a:pt x="22438" y="32780"/>
                </a:lnTo>
                <a:lnTo>
                  <a:pt x="22555" y="33223"/>
                </a:lnTo>
                <a:lnTo>
                  <a:pt x="22860" y="33528"/>
                </a:lnTo>
                <a:lnTo>
                  <a:pt x="22860" y="25908"/>
                </a:lnTo>
                <a:lnTo>
                  <a:pt x="21579" y="25054"/>
                </a:lnTo>
                <a:close/>
              </a:path>
              <a:path w="2649220" h="50164">
                <a:moveTo>
                  <a:pt x="28956" y="25908"/>
                </a:moveTo>
                <a:lnTo>
                  <a:pt x="27432" y="27431"/>
                </a:lnTo>
                <a:lnTo>
                  <a:pt x="27504" y="28520"/>
                </a:lnTo>
                <a:lnTo>
                  <a:pt x="28451" y="32780"/>
                </a:lnTo>
                <a:lnTo>
                  <a:pt x="28575" y="33146"/>
                </a:lnTo>
                <a:lnTo>
                  <a:pt x="28956" y="33528"/>
                </a:lnTo>
                <a:lnTo>
                  <a:pt x="28956" y="25908"/>
                </a:lnTo>
                <a:close/>
              </a:path>
              <a:path w="2649220" h="50164">
                <a:moveTo>
                  <a:pt x="33527" y="22860"/>
                </a:moveTo>
                <a:lnTo>
                  <a:pt x="33527" y="33528"/>
                </a:lnTo>
                <a:lnTo>
                  <a:pt x="35051" y="32003"/>
                </a:lnTo>
                <a:lnTo>
                  <a:pt x="35051" y="24384"/>
                </a:lnTo>
                <a:lnTo>
                  <a:pt x="33527" y="22860"/>
                </a:lnTo>
                <a:close/>
              </a:path>
              <a:path w="2649220" h="50164">
                <a:moveTo>
                  <a:pt x="41148" y="25908"/>
                </a:moveTo>
                <a:lnTo>
                  <a:pt x="39624" y="27431"/>
                </a:lnTo>
                <a:lnTo>
                  <a:pt x="39624" y="33528"/>
                </a:lnTo>
                <a:lnTo>
                  <a:pt x="41148" y="32003"/>
                </a:lnTo>
                <a:lnTo>
                  <a:pt x="41148" y="25908"/>
                </a:lnTo>
                <a:close/>
              </a:path>
              <a:path w="2649220" h="50164">
                <a:moveTo>
                  <a:pt x="47244" y="24384"/>
                </a:moveTo>
                <a:lnTo>
                  <a:pt x="47244" y="33528"/>
                </a:lnTo>
                <a:lnTo>
                  <a:pt x="48767" y="32003"/>
                </a:lnTo>
                <a:lnTo>
                  <a:pt x="48767" y="25908"/>
                </a:lnTo>
                <a:lnTo>
                  <a:pt x="47244" y="24384"/>
                </a:lnTo>
                <a:close/>
              </a:path>
              <a:path w="2649220" h="50164">
                <a:moveTo>
                  <a:pt x="54101" y="23622"/>
                </a:moveTo>
                <a:lnTo>
                  <a:pt x="52577" y="25145"/>
                </a:lnTo>
                <a:lnTo>
                  <a:pt x="54863" y="27431"/>
                </a:lnTo>
                <a:lnTo>
                  <a:pt x="54863" y="33528"/>
                </a:lnTo>
                <a:lnTo>
                  <a:pt x="56387" y="32003"/>
                </a:lnTo>
                <a:lnTo>
                  <a:pt x="56387" y="25908"/>
                </a:lnTo>
                <a:lnTo>
                  <a:pt x="54101" y="23622"/>
                </a:lnTo>
                <a:close/>
              </a:path>
              <a:path w="2649220" h="50164">
                <a:moveTo>
                  <a:pt x="64008" y="24384"/>
                </a:moveTo>
                <a:lnTo>
                  <a:pt x="62484" y="25908"/>
                </a:lnTo>
                <a:lnTo>
                  <a:pt x="62484" y="32003"/>
                </a:lnTo>
                <a:lnTo>
                  <a:pt x="64008" y="33528"/>
                </a:lnTo>
                <a:lnTo>
                  <a:pt x="65532" y="32003"/>
                </a:lnTo>
                <a:lnTo>
                  <a:pt x="65532" y="25908"/>
                </a:lnTo>
                <a:lnTo>
                  <a:pt x="64008" y="24384"/>
                </a:lnTo>
                <a:close/>
              </a:path>
              <a:path w="2649220" h="50164">
                <a:moveTo>
                  <a:pt x="73151" y="24384"/>
                </a:moveTo>
                <a:lnTo>
                  <a:pt x="71627" y="25908"/>
                </a:lnTo>
                <a:lnTo>
                  <a:pt x="71627" y="32003"/>
                </a:lnTo>
                <a:lnTo>
                  <a:pt x="73152" y="33528"/>
                </a:lnTo>
                <a:lnTo>
                  <a:pt x="74066" y="32613"/>
                </a:lnTo>
                <a:lnTo>
                  <a:pt x="73939" y="30003"/>
                </a:lnTo>
                <a:lnTo>
                  <a:pt x="73468" y="24819"/>
                </a:lnTo>
                <a:lnTo>
                  <a:pt x="73369" y="24601"/>
                </a:lnTo>
                <a:lnTo>
                  <a:pt x="73151" y="24384"/>
                </a:lnTo>
                <a:close/>
              </a:path>
              <a:path w="2649220" h="50164">
                <a:moveTo>
                  <a:pt x="81534" y="25145"/>
                </a:moveTo>
                <a:lnTo>
                  <a:pt x="80772" y="25908"/>
                </a:lnTo>
                <a:lnTo>
                  <a:pt x="80772" y="32003"/>
                </a:lnTo>
                <a:lnTo>
                  <a:pt x="82296" y="33528"/>
                </a:lnTo>
                <a:lnTo>
                  <a:pt x="82296" y="25908"/>
                </a:lnTo>
                <a:lnTo>
                  <a:pt x="81534" y="25145"/>
                </a:lnTo>
                <a:close/>
              </a:path>
              <a:path w="2649220" h="50164">
                <a:moveTo>
                  <a:pt x="82296" y="24384"/>
                </a:moveTo>
                <a:lnTo>
                  <a:pt x="81534" y="25145"/>
                </a:lnTo>
                <a:lnTo>
                  <a:pt x="82296" y="25908"/>
                </a:lnTo>
                <a:lnTo>
                  <a:pt x="82296" y="33528"/>
                </a:lnTo>
                <a:lnTo>
                  <a:pt x="83820" y="32003"/>
                </a:lnTo>
                <a:lnTo>
                  <a:pt x="83820" y="25908"/>
                </a:lnTo>
                <a:lnTo>
                  <a:pt x="82296" y="24384"/>
                </a:lnTo>
                <a:close/>
              </a:path>
              <a:path w="2649220" h="50164">
                <a:moveTo>
                  <a:pt x="92963" y="24384"/>
                </a:moveTo>
                <a:lnTo>
                  <a:pt x="91439" y="25908"/>
                </a:lnTo>
                <a:lnTo>
                  <a:pt x="91439" y="32003"/>
                </a:lnTo>
                <a:lnTo>
                  <a:pt x="92964" y="33528"/>
                </a:lnTo>
                <a:lnTo>
                  <a:pt x="94487" y="32003"/>
                </a:lnTo>
                <a:lnTo>
                  <a:pt x="94487" y="25908"/>
                </a:lnTo>
                <a:lnTo>
                  <a:pt x="92963" y="24384"/>
                </a:lnTo>
                <a:close/>
              </a:path>
              <a:path w="2649220" h="50164">
                <a:moveTo>
                  <a:pt x="117348" y="24384"/>
                </a:moveTo>
                <a:lnTo>
                  <a:pt x="115824" y="25908"/>
                </a:lnTo>
                <a:lnTo>
                  <a:pt x="115824" y="32003"/>
                </a:lnTo>
                <a:lnTo>
                  <a:pt x="118872" y="33528"/>
                </a:lnTo>
                <a:lnTo>
                  <a:pt x="120121" y="32278"/>
                </a:lnTo>
                <a:lnTo>
                  <a:pt x="117440" y="30417"/>
                </a:lnTo>
                <a:lnTo>
                  <a:pt x="117348" y="24384"/>
                </a:lnTo>
                <a:close/>
              </a:path>
              <a:path w="2649220" h="50164">
                <a:moveTo>
                  <a:pt x="121920" y="22860"/>
                </a:moveTo>
                <a:lnTo>
                  <a:pt x="118872" y="22860"/>
                </a:lnTo>
                <a:lnTo>
                  <a:pt x="118110" y="23622"/>
                </a:lnTo>
                <a:lnTo>
                  <a:pt x="120396" y="25908"/>
                </a:lnTo>
                <a:lnTo>
                  <a:pt x="120396" y="32003"/>
                </a:lnTo>
                <a:lnTo>
                  <a:pt x="120121" y="32278"/>
                </a:lnTo>
                <a:lnTo>
                  <a:pt x="121920" y="33528"/>
                </a:lnTo>
                <a:lnTo>
                  <a:pt x="120396" y="24384"/>
                </a:lnTo>
                <a:lnTo>
                  <a:pt x="121919" y="24003"/>
                </a:lnTo>
                <a:lnTo>
                  <a:pt x="121920" y="22860"/>
                </a:lnTo>
                <a:close/>
              </a:path>
              <a:path w="2649220" h="50164">
                <a:moveTo>
                  <a:pt x="121920" y="24003"/>
                </a:moveTo>
                <a:lnTo>
                  <a:pt x="120396" y="24384"/>
                </a:lnTo>
                <a:lnTo>
                  <a:pt x="121920" y="33528"/>
                </a:lnTo>
                <a:lnTo>
                  <a:pt x="121920" y="24003"/>
                </a:lnTo>
                <a:close/>
              </a:path>
              <a:path w="2649220" h="50164">
                <a:moveTo>
                  <a:pt x="125137" y="23198"/>
                </a:moveTo>
                <a:lnTo>
                  <a:pt x="124750" y="23295"/>
                </a:lnTo>
                <a:lnTo>
                  <a:pt x="123578" y="25639"/>
                </a:lnTo>
                <a:lnTo>
                  <a:pt x="123561" y="30597"/>
                </a:lnTo>
                <a:lnTo>
                  <a:pt x="124967" y="33528"/>
                </a:lnTo>
                <a:lnTo>
                  <a:pt x="126339" y="32156"/>
                </a:lnTo>
                <a:lnTo>
                  <a:pt x="125539" y="24003"/>
                </a:lnTo>
                <a:lnTo>
                  <a:pt x="125137" y="23198"/>
                </a:lnTo>
                <a:close/>
              </a:path>
              <a:path w="2649220" h="50164">
                <a:moveTo>
                  <a:pt x="126353" y="32142"/>
                </a:moveTo>
                <a:lnTo>
                  <a:pt x="124967" y="33528"/>
                </a:lnTo>
                <a:lnTo>
                  <a:pt x="126491" y="33528"/>
                </a:lnTo>
                <a:lnTo>
                  <a:pt x="126353" y="32142"/>
                </a:lnTo>
                <a:close/>
              </a:path>
              <a:path w="2649220" h="50164">
                <a:moveTo>
                  <a:pt x="126491" y="32003"/>
                </a:moveTo>
                <a:lnTo>
                  <a:pt x="126367" y="32278"/>
                </a:lnTo>
                <a:lnTo>
                  <a:pt x="126491" y="33528"/>
                </a:lnTo>
                <a:lnTo>
                  <a:pt x="126491" y="32003"/>
                </a:lnTo>
                <a:close/>
              </a:path>
              <a:path w="2649220" h="50164">
                <a:moveTo>
                  <a:pt x="126491" y="22860"/>
                </a:moveTo>
                <a:lnTo>
                  <a:pt x="126491" y="33528"/>
                </a:lnTo>
                <a:lnTo>
                  <a:pt x="128015" y="33528"/>
                </a:lnTo>
                <a:lnTo>
                  <a:pt x="126491" y="22860"/>
                </a:lnTo>
                <a:close/>
              </a:path>
              <a:path w="2649220" h="50164">
                <a:moveTo>
                  <a:pt x="126491" y="22860"/>
                </a:moveTo>
                <a:lnTo>
                  <a:pt x="128015" y="33528"/>
                </a:lnTo>
                <a:lnTo>
                  <a:pt x="129539" y="33528"/>
                </a:lnTo>
                <a:lnTo>
                  <a:pt x="126491" y="22860"/>
                </a:lnTo>
                <a:close/>
              </a:path>
              <a:path w="2649220" h="50164">
                <a:moveTo>
                  <a:pt x="142707" y="17129"/>
                </a:moveTo>
                <a:lnTo>
                  <a:pt x="126491" y="18287"/>
                </a:lnTo>
                <a:lnTo>
                  <a:pt x="126557" y="23088"/>
                </a:lnTo>
                <a:lnTo>
                  <a:pt x="129539" y="33528"/>
                </a:lnTo>
                <a:lnTo>
                  <a:pt x="131354" y="32923"/>
                </a:lnTo>
                <a:lnTo>
                  <a:pt x="131795" y="32003"/>
                </a:lnTo>
                <a:lnTo>
                  <a:pt x="131063" y="32003"/>
                </a:lnTo>
                <a:lnTo>
                  <a:pt x="129539" y="28955"/>
                </a:lnTo>
                <a:lnTo>
                  <a:pt x="129539" y="24384"/>
                </a:lnTo>
                <a:lnTo>
                  <a:pt x="131063" y="22860"/>
                </a:lnTo>
                <a:lnTo>
                  <a:pt x="133350" y="22860"/>
                </a:lnTo>
                <a:lnTo>
                  <a:pt x="134112" y="21336"/>
                </a:lnTo>
                <a:lnTo>
                  <a:pt x="131063" y="18287"/>
                </a:lnTo>
                <a:lnTo>
                  <a:pt x="140970" y="18287"/>
                </a:lnTo>
                <a:lnTo>
                  <a:pt x="142707" y="17129"/>
                </a:lnTo>
                <a:close/>
              </a:path>
              <a:path w="2649220" h="50164">
                <a:moveTo>
                  <a:pt x="131354" y="32923"/>
                </a:moveTo>
                <a:lnTo>
                  <a:pt x="129539" y="33528"/>
                </a:lnTo>
                <a:lnTo>
                  <a:pt x="131063" y="33528"/>
                </a:lnTo>
                <a:lnTo>
                  <a:pt x="131354" y="32923"/>
                </a:lnTo>
                <a:close/>
              </a:path>
              <a:path w="2649220" h="50164">
                <a:moveTo>
                  <a:pt x="131781" y="32780"/>
                </a:moveTo>
                <a:lnTo>
                  <a:pt x="131354" y="32923"/>
                </a:lnTo>
                <a:lnTo>
                  <a:pt x="131063" y="33528"/>
                </a:lnTo>
                <a:lnTo>
                  <a:pt x="131781" y="32780"/>
                </a:lnTo>
                <a:close/>
              </a:path>
              <a:path w="2649220" h="50164">
                <a:moveTo>
                  <a:pt x="137309" y="30330"/>
                </a:moveTo>
                <a:lnTo>
                  <a:pt x="137160" y="30352"/>
                </a:lnTo>
                <a:lnTo>
                  <a:pt x="134112" y="32003"/>
                </a:lnTo>
                <a:lnTo>
                  <a:pt x="131781" y="32780"/>
                </a:lnTo>
                <a:lnTo>
                  <a:pt x="131063" y="33528"/>
                </a:lnTo>
                <a:lnTo>
                  <a:pt x="143256" y="33528"/>
                </a:lnTo>
                <a:lnTo>
                  <a:pt x="141732" y="32003"/>
                </a:lnTo>
                <a:lnTo>
                  <a:pt x="135636" y="32003"/>
                </a:lnTo>
                <a:lnTo>
                  <a:pt x="137309" y="30330"/>
                </a:lnTo>
                <a:close/>
              </a:path>
              <a:path w="2649220" h="50164">
                <a:moveTo>
                  <a:pt x="147827" y="21336"/>
                </a:moveTo>
                <a:lnTo>
                  <a:pt x="146303" y="21336"/>
                </a:lnTo>
                <a:lnTo>
                  <a:pt x="146303" y="28955"/>
                </a:lnTo>
                <a:lnTo>
                  <a:pt x="139693" y="29965"/>
                </a:lnTo>
                <a:lnTo>
                  <a:pt x="143256" y="33528"/>
                </a:lnTo>
                <a:lnTo>
                  <a:pt x="147827" y="33528"/>
                </a:lnTo>
                <a:lnTo>
                  <a:pt x="147827" y="21336"/>
                </a:lnTo>
                <a:close/>
              </a:path>
              <a:path w="2649220" h="50164">
                <a:moveTo>
                  <a:pt x="164240" y="15591"/>
                </a:moveTo>
                <a:lnTo>
                  <a:pt x="147827" y="16763"/>
                </a:lnTo>
                <a:lnTo>
                  <a:pt x="147827" y="33528"/>
                </a:lnTo>
                <a:lnTo>
                  <a:pt x="152628" y="33185"/>
                </a:lnTo>
                <a:lnTo>
                  <a:pt x="155448" y="28955"/>
                </a:lnTo>
                <a:lnTo>
                  <a:pt x="149351" y="28955"/>
                </a:lnTo>
                <a:lnTo>
                  <a:pt x="150875" y="27431"/>
                </a:lnTo>
                <a:lnTo>
                  <a:pt x="150812" y="22796"/>
                </a:lnTo>
                <a:lnTo>
                  <a:pt x="149351" y="21336"/>
                </a:lnTo>
                <a:lnTo>
                  <a:pt x="155448" y="21336"/>
                </a:lnTo>
                <a:lnTo>
                  <a:pt x="155448" y="19812"/>
                </a:lnTo>
                <a:lnTo>
                  <a:pt x="152400" y="16763"/>
                </a:lnTo>
                <a:lnTo>
                  <a:pt x="163067" y="16763"/>
                </a:lnTo>
                <a:lnTo>
                  <a:pt x="164240" y="15591"/>
                </a:lnTo>
                <a:close/>
              </a:path>
              <a:path w="2649220" h="50164">
                <a:moveTo>
                  <a:pt x="152628" y="33185"/>
                </a:moveTo>
                <a:lnTo>
                  <a:pt x="147827" y="33528"/>
                </a:lnTo>
                <a:lnTo>
                  <a:pt x="152399" y="33528"/>
                </a:lnTo>
                <a:lnTo>
                  <a:pt x="152628" y="33185"/>
                </a:lnTo>
                <a:close/>
              </a:path>
              <a:path w="2649220" h="50164">
                <a:moveTo>
                  <a:pt x="1720397" y="33329"/>
                </a:moveTo>
                <a:lnTo>
                  <a:pt x="1720595" y="33528"/>
                </a:lnTo>
                <a:lnTo>
                  <a:pt x="1725167" y="33528"/>
                </a:lnTo>
                <a:lnTo>
                  <a:pt x="1720397" y="33329"/>
                </a:lnTo>
                <a:close/>
              </a:path>
              <a:path w="2649220" h="50164">
                <a:moveTo>
                  <a:pt x="1726691" y="15239"/>
                </a:moveTo>
                <a:lnTo>
                  <a:pt x="1720595" y="15239"/>
                </a:lnTo>
                <a:lnTo>
                  <a:pt x="1716023" y="18287"/>
                </a:lnTo>
                <a:lnTo>
                  <a:pt x="1716023" y="28955"/>
                </a:lnTo>
                <a:lnTo>
                  <a:pt x="1720397" y="33329"/>
                </a:lnTo>
                <a:lnTo>
                  <a:pt x="1725167" y="33528"/>
                </a:lnTo>
                <a:lnTo>
                  <a:pt x="1726691" y="15239"/>
                </a:lnTo>
                <a:close/>
              </a:path>
              <a:path w="2649220" h="50164">
                <a:moveTo>
                  <a:pt x="1726691" y="15239"/>
                </a:moveTo>
                <a:lnTo>
                  <a:pt x="1725167" y="33528"/>
                </a:lnTo>
                <a:lnTo>
                  <a:pt x="1731263" y="33528"/>
                </a:lnTo>
                <a:lnTo>
                  <a:pt x="1735835" y="28955"/>
                </a:lnTo>
                <a:lnTo>
                  <a:pt x="1735835" y="18287"/>
                </a:lnTo>
                <a:lnTo>
                  <a:pt x="1731582" y="15452"/>
                </a:lnTo>
                <a:lnTo>
                  <a:pt x="1726691" y="15239"/>
                </a:lnTo>
                <a:close/>
              </a:path>
              <a:path w="2649220" h="50164">
                <a:moveTo>
                  <a:pt x="2394203" y="13715"/>
                </a:moveTo>
                <a:lnTo>
                  <a:pt x="2389305" y="14042"/>
                </a:lnTo>
                <a:lnTo>
                  <a:pt x="2385059" y="18287"/>
                </a:lnTo>
                <a:lnTo>
                  <a:pt x="2385059" y="28955"/>
                </a:lnTo>
                <a:lnTo>
                  <a:pt x="2389631" y="33528"/>
                </a:lnTo>
                <a:lnTo>
                  <a:pt x="2395727" y="33528"/>
                </a:lnTo>
                <a:lnTo>
                  <a:pt x="2394203" y="13715"/>
                </a:lnTo>
                <a:close/>
              </a:path>
              <a:path w="2649220" h="50164">
                <a:moveTo>
                  <a:pt x="2400299" y="13715"/>
                </a:moveTo>
                <a:lnTo>
                  <a:pt x="2394203" y="13715"/>
                </a:lnTo>
                <a:lnTo>
                  <a:pt x="2395727" y="33528"/>
                </a:lnTo>
                <a:lnTo>
                  <a:pt x="2400299" y="33528"/>
                </a:lnTo>
                <a:lnTo>
                  <a:pt x="2404871" y="28955"/>
                </a:lnTo>
                <a:lnTo>
                  <a:pt x="2404871" y="18287"/>
                </a:lnTo>
                <a:lnTo>
                  <a:pt x="2400299" y="13715"/>
                </a:lnTo>
                <a:close/>
              </a:path>
              <a:path w="2649220" h="50164">
                <a:moveTo>
                  <a:pt x="2412491" y="13715"/>
                </a:moveTo>
                <a:lnTo>
                  <a:pt x="2400299" y="13715"/>
                </a:lnTo>
                <a:lnTo>
                  <a:pt x="2404871" y="18287"/>
                </a:lnTo>
                <a:lnTo>
                  <a:pt x="2404871" y="28955"/>
                </a:lnTo>
                <a:lnTo>
                  <a:pt x="2400299" y="33528"/>
                </a:lnTo>
                <a:lnTo>
                  <a:pt x="2412491" y="33528"/>
                </a:lnTo>
                <a:lnTo>
                  <a:pt x="2407919" y="28955"/>
                </a:lnTo>
                <a:lnTo>
                  <a:pt x="2407919" y="18287"/>
                </a:lnTo>
                <a:lnTo>
                  <a:pt x="2412491" y="13715"/>
                </a:lnTo>
                <a:close/>
              </a:path>
              <a:path w="2649220" h="50164">
                <a:moveTo>
                  <a:pt x="2417063" y="13715"/>
                </a:moveTo>
                <a:lnTo>
                  <a:pt x="2412491" y="13715"/>
                </a:lnTo>
                <a:lnTo>
                  <a:pt x="2407919" y="18287"/>
                </a:lnTo>
                <a:lnTo>
                  <a:pt x="2407919" y="28955"/>
                </a:lnTo>
                <a:lnTo>
                  <a:pt x="2412491" y="33528"/>
                </a:lnTo>
                <a:lnTo>
                  <a:pt x="2418587" y="33528"/>
                </a:lnTo>
                <a:lnTo>
                  <a:pt x="2417063" y="13715"/>
                </a:lnTo>
                <a:close/>
              </a:path>
              <a:path w="2649220" h="50164">
                <a:moveTo>
                  <a:pt x="2433455" y="12447"/>
                </a:moveTo>
                <a:lnTo>
                  <a:pt x="2417063" y="13715"/>
                </a:lnTo>
                <a:lnTo>
                  <a:pt x="2418587" y="33528"/>
                </a:lnTo>
                <a:lnTo>
                  <a:pt x="2423511" y="33176"/>
                </a:lnTo>
                <a:lnTo>
                  <a:pt x="2427731" y="28955"/>
                </a:lnTo>
                <a:lnTo>
                  <a:pt x="2427731" y="18287"/>
                </a:lnTo>
                <a:lnTo>
                  <a:pt x="2423159" y="13715"/>
                </a:lnTo>
                <a:lnTo>
                  <a:pt x="2432221" y="13715"/>
                </a:lnTo>
                <a:lnTo>
                  <a:pt x="2433455" y="12447"/>
                </a:lnTo>
                <a:close/>
              </a:path>
              <a:path w="2649220" h="50164">
                <a:moveTo>
                  <a:pt x="2423511" y="33176"/>
                </a:moveTo>
                <a:lnTo>
                  <a:pt x="2418587" y="33528"/>
                </a:lnTo>
                <a:lnTo>
                  <a:pt x="2423159" y="33528"/>
                </a:lnTo>
                <a:lnTo>
                  <a:pt x="2423511" y="33176"/>
                </a:lnTo>
                <a:close/>
              </a:path>
              <a:path w="2649220" h="50164">
                <a:moveTo>
                  <a:pt x="2521648" y="32956"/>
                </a:moveTo>
                <a:lnTo>
                  <a:pt x="2522219" y="33528"/>
                </a:lnTo>
                <a:lnTo>
                  <a:pt x="2526791" y="33528"/>
                </a:lnTo>
                <a:lnTo>
                  <a:pt x="2521648" y="32956"/>
                </a:lnTo>
                <a:close/>
              </a:path>
              <a:path w="2649220" h="50164">
                <a:moveTo>
                  <a:pt x="2528315" y="13715"/>
                </a:moveTo>
                <a:lnTo>
                  <a:pt x="2522219" y="13715"/>
                </a:lnTo>
                <a:lnTo>
                  <a:pt x="2521489" y="14446"/>
                </a:lnTo>
                <a:lnTo>
                  <a:pt x="2523638" y="16655"/>
                </a:lnTo>
                <a:lnTo>
                  <a:pt x="2523743" y="27431"/>
                </a:lnTo>
                <a:lnTo>
                  <a:pt x="2519933" y="31242"/>
                </a:lnTo>
                <a:lnTo>
                  <a:pt x="2521648" y="32956"/>
                </a:lnTo>
                <a:lnTo>
                  <a:pt x="2526791" y="33528"/>
                </a:lnTo>
                <a:lnTo>
                  <a:pt x="2528315" y="13715"/>
                </a:lnTo>
                <a:close/>
              </a:path>
              <a:path w="2649220" h="50164">
                <a:moveTo>
                  <a:pt x="2528315" y="13715"/>
                </a:moveTo>
                <a:lnTo>
                  <a:pt x="2526791" y="33528"/>
                </a:lnTo>
                <a:lnTo>
                  <a:pt x="2528315" y="33528"/>
                </a:lnTo>
                <a:lnTo>
                  <a:pt x="2528315" y="13715"/>
                </a:lnTo>
                <a:close/>
              </a:path>
              <a:path w="2649220" h="50164">
                <a:moveTo>
                  <a:pt x="2534411" y="13715"/>
                </a:moveTo>
                <a:lnTo>
                  <a:pt x="2528315" y="13715"/>
                </a:lnTo>
                <a:lnTo>
                  <a:pt x="2528315" y="33528"/>
                </a:lnTo>
                <a:lnTo>
                  <a:pt x="2534411" y="33528"/>
                </a:lnTo>
                <a:lnTo>
                  <a:pt x="2534909" y="32780"/>
                </a:lnTo>
                <a:lnTo>
                  <a:pt x="2534919" y="32512"/>
                </a:lnTo>
                <a:lnTo>
                  <a:pt x="2531363" y="28955"/>
                </a:lnTo>
                <a:lnTo>
                  <a:pt x="2531363" y="18287"/>
                </a:lnTo>
                <a:lnTo>
                  <a:pt x="2535021" y="14630"/>
                </a:lnTo>
                <a:lnTo>
                  <a:pt x="2534411" y="13715"/>
                </a:lnTo>
                <a:close/>
              </a:path>
              <a:path w="2649220" h="50164">
                <a:moveTo>
                  <a:pt x="2535021" y="32613"/>
                </a:moveTo>
                <a:lnTo>
                  <a:pt x="2534411" y="33528"/>
                </a:lnTo>
                <a:lnTo>
                  <a:pt x="2535935" y="33528"/>
                </a:lnTo>
                <a:lnTo>
                  <a:pt x="2535021" y="32613"/>
                </a:lnTo>
                <a:close/>
              </a:path>
              <a:path w="2649220" h="50164">
                <a:moveTo>
                  <a:pt x="2542031" y="13715"/>
                </a:moveTo>
                <a:lnTo>
                  <a:pt x="2535935" y="13715"/>
                </a:lnTo>
                <a:lnTo>
                  <a:pt x="2535021" y="14630"/>
                </a:lnTo>
                <a:lnTo>
                  <a:pt x="2537459" y="18287"/>
                </a:lnTo>
                <a:lnTo>
                  <a:pt x="2537459" y="28955"/>
                </a:lnTo>
                <a:lnTo>
                  <a:pt x="2535021" y="32613"/>
                </a:lnTo>
                <a:lnTo>
                  <a:pt x="2535935" y="33528"/>
                </a:lnTo>
                <a:lnTo>
                  <a:pt x="2542031" y="33528"/>
                </a:lnTo>
                <a:lnTo>
                  <a:pt x="2542031" y="13715"/>
                </a:lnTo>
                <a:close/>
              </a:path>
              <a:path w="2649220" h="50164">
                <a:moveTo>
                  <a:pt x="2547454" y="12981"/>
                </a:moveTo>
                <a:lnTo>
                  <a:pt x="2542031" y="13715"/>
                </a:lnTo>
                <a:lnTo>
                  <a:pt x="2542031" y="33528"/>
                </a:lnTo>
                <a:lnTo>
                  <a:pt x="2548127" y="33528"/>
                </a:lnTo>
                <a:lnTo>
                  <a:pt x="2543555" y="28955"/>
                </a:lnTo>
                <a:lnTo>
                  <a:pt x="2543555" y="18287"/>
                </a:lnTo>
                <a:lnTo>
                  <a:pt x="2547454" y="12981"/>
                </a:lnTo>
                <a:close/>
              </a:path>
              <a:path w="2649220" h="50164">
                <a:moveTo>
                  <a:pt x="2554223" y="12064"/>
                </a:moveTo>
                <a:lnTo>
                  <a:pt x="2547454" y="12981"/>
                </a:lnTo>
                <a:lnTo>
                  <a:pt x="2543555" y="18287"/>
                </a:lnTo>
                <a:lnTo>
                  <a:pt x="2543555" y="28955"/>
                </a:lnTo>
                <a:lnTo>
                  <a:pt x="2548127" y="33528"/>
                </a:lnTo>
                <a:lnTo>
                  <a:pt x="2552699" y="28955"/>
                </a:lnTo>
                <a:lnTo>
                  <a:pt x="2552699" y="18287"/>
                </a:lnTo>
                <a:lnTo>
                  <a:pt x="2548127" y="13715"/>
                </a:lnTo>
                <a:lnTo>
                  <a:pt x="2554223" y="13715"/>
                </a:lnTo>
                <a:lnTo>
                  <a:pt x="2554223" y="12064"/>
                </a:lnTo>
                <a:close/>
              </a:path>
              <a:path w="2649220" h="50164">
                <a:moveTo>
                  <a:pt x="2554223" y="13715"/>
                </a:moveTo>
                <a:lnTo>
                  <a:pt x="2548127" y="13715"/>
                </a:lnTo>
                <a:lnTo>
                  <a:pt x="2552699" y="18287"/>
                </a:lnTo>
                <a:lnTo>
                  <a:pt x="2552699" y="28955"/>
                </a:lnTo>
                <a:lnTo>
                  <a:pt x="2548127" y="33528"/>
                </a:lnTo>
                <a:lnTo>
                  <a:pt x="2554223" y="33528"/>
                </a:lnTo>
                <a:lnTo>
                  <a:pt x="2554223" y="13715"/>
                </a:lnTo>
                <a:close/>
              </a:path>
              <a:path w="2649220" h="50164">
                <a:moveTo>
                  <a:pt x="2558795" y="12064"/>
                </a:moveTo>
                <a:lnTo>
                  <a:pt x="2554223" y="12064"/>
                </a:lnTo>
                <a:lnTo>
                  <a:pt x="2554223" y="33528"/>
                </a:lnTo>
                <a:lnTo>
                  <a:pt x="2558795" y="33528"/>
                </a:lnTo>
                <a:lnTo>
                  <a:pt x="2560190" y="32133"/>
                </a:lnTo>
                <a:lnTo>
                  <a:pt x="2560235" y="31919"/>
                </a:lnTo>
                <a:lnTo>
                  <a:pt x="2557271" y="28955"/>
                </a:lnTo>
                <a:lnTo>
                  <a:pt x="2557271" y="18287"/>
                </a:lnTo>
                <a:lnTo>
                  <a:pt x="2560201" y="14300"/>
                </a:lnTo>
                <a:lnTo>
                  <a:pt x="2560142" y="13897"/>
                </a:lnTo>
                <a:lnTo>
                  <a:pt x="2558795" y="12064"/>
                </a:lnTo>
                <a:close/>
              </a:path>
              <a:path w="2649220" h="50164">
                <a:moveTo>
                  <a:pt x="2560319" y="32003"/>
                </a:moveTo>
                <a:lnTo>
                  <a:pt x="2558795" y="33528"/>
                </a:lnTo>
                <a:lnTo>
                  <a:pt x="2561843" y="33528"/>
                </a:lnTo>
                <a:lnTo>
                  <a:pt x="2560319" y="32003"/>
                </a:lnTo>
                <a:close/>
              </a:path>
              <a:path w="2649220" h="50164">
                <a:moveTo>
                  <a:pt x="2567939" y="12064"/>
                </a:moveTo>
                <a:lnTo>
                  <a:pt x="2561843" y="12064"/>
                </a:lnTo>
                <a:lnTo>
                  <a:pt x="2560497" y="13897"/>
                </a:lnTo>
                <a:lnTo>
                  <a:pt x="2560438" y="14300"/>
                </a:lnTo>
                <a:lnTo>
                  <a:pt x="2563367" y="18287"/>
                </a:lnTo>
                <a:lnTo>
                  <a:pt x="2563367" y="28955"/>
                </a:lnTo>
                <a:lnTo>
                  <a:pt x="2560319" y="32003"/>
                </a:lnTo>
                <a:lnTo>
                  <a:pt x="2561843" y="33528"/>
                </a:lnTo>
                <a:lnTo>
                  <a:pt x="2567939" y="33528"/>
                </a:lnTo>
                <a:lnTo>
                  <a:pt x="2567939" y="12064"/>
                </a:lnTo>
                <a:close/>
              </a:path>
              <a:path w="2649220" h="50164">
                <a:moveTo>
                  <a:pt x="2574035" y="12064"/>
                </a:moveTo>
                <a:lnTo>
                  <a:pt x="2567939" y="12064"/>
                </a:lnTo>
                <a:lnTo>
                  <a:pt x="2567939" y="33528"/>
                </a:lnTo>
                <a:lnTo>
                  <a:pt x="2574035" y="33528"/>
                </a:lnTo>
                <a:lnTo>
                  <a:pt x="2574533" y="32780"/>
                </a:lnTo>
                <a:lnTo>
                  <a:pt x="2574543" y="32512"/>
                </a:lnTo>
                <a:lnTo>
                  <a:pt x="2570987" y="28955"/>
                </a:lnTo>
                <a:lnTo>
                  <a:pt x="2570987" y="18287"/>
                </a:lnTo>
                <a:lnTo>
                  <a:pt x="2574645" y="13309"/>
                </a:lnTo>
                <a:lnTo>
                  <a:pt x="2574035" y="12064"/>
                </a:lnTo>
                <a:close/>
              </a:path>
              <a:path w="2649220" h="50164">
                <a:moveTo>
                  <a:pt x="2574645" y="32613"/>
                </a:moveTo>
                <a:lnTo>
                  <a:pt x="2574035" y="33528"/>
                </a:lnTo>
                <a:lnTo>
                  <a:pt x="2575559" y="33528"/>
                </a:lnTo>
                <a:lnTo>
                  <a:pt x="2574645" y="32613"/>
                </a:lnTo>
                <a:close/>
              </a:path>
              <a:path w="2649220" h="50164">
                <a:moveTo>
                  <a:pt x="2581655" y="12064"/>
                </a:moveTo>
                <a:lnTo>
                  <a:pt x="2575559" y="12064"/>
                </a:lnTo>
                <a:lnTo>
                  <a:pt x="2574650" y="13320"/>
                </a:lnTo>
                <a:lnTo>
                  <a:pt x="2577083" y="18287"/>
                </a:lnTo>
                <a:lnTo>
                  <a:pt x="2577083" y="28955"/>
                </a:lnTo>
                <a:lnTo>
                  <a:pt x="2574645" y="32613"/>
                </a:lnTo>
                <a:lnTo>
                  <a:pt x="2575559" y="33528"/>
                </a:lnTo>
                <a:lnTo>
                  <a:pt x="2581655" y="33528"/>
                </a:lnTo>
                <a:lnTo>
                  <a:pt x="2581655" y="12064"/>
                </a:lnTo>
                <a:close/>
              </a:path>
              <a:path w="2649220" h="50164">
                <a:moveTo>
                  <a:pt x="2587751" y="12064"/>
                </a:moveTo>
                <a:lnTo>
                  <a:pt x="2581655" y="12064"/>
                </a:lnTo>
                <a:lnTo>
                  <a:pt x="2581655" y="33528"/>
                </a:lnTo>
                <a:lnTo>
                  <a:pt x="2587751" y="33528"/>
                </a:lnTo>
                <a:lnTo>
                  <a:pt x="2583179" y="28955"/>
                </a:lnTo>
                <a:lnTo>
                  <a:pt x="2583285" y="16655"/>
                </a:lnTo>
                <a:lnTo>
                  <a:pt x="2587751" y="12064"/>
                </a:lnTo>
                <a:close/>
              </a:path>
              <a:path w="2649220" h="50164">
                <a:moveTo>
                  <a:pt x="2587751" y="12064"/>
                </a:moveTo>
                <a:lnTo>
                  <a:pt x="2583285" y="16655"/>
                </a:lnTo>
                <a:lnTo>
                  <a:pt x="2583179" y="28955"/>
                </a:lnTo>
                <a:lnTo>
                  <a:pt x="2587751" y="33528"/>
                </a:lnTo>
                <a:lnTo>
                  <a:pt x="2592323" y="28955"/>
                </a:lnTo>
                <a:lnTo>
                  <a:pt x="2592323" y="18287"/>
                </a:lnTo>
                <a:lnTo>
                  <a:pt x="2587751" y="12064"/>
                </a:lnTo>
                <a:close/>
              </a:path>
              <a:path w="2649220" h="50164">
                <a:moveTo>
                  <a:pt x="2592323" y="28955"/>
                </a:moveTo>
                <a:lnTo>
                  <a:pt x="2587751" y="33528"/>
                </a:lnTo>
                <a:lnTo>
                  <a:pt x="2593847" y="33528"/>
                </a:lnTo>
                <a:lnTo>
                  <a:pt x="2593720" y="30352"/>
                </a:lnTo>
                <a:lnTo>
                  <a:pt x="2592323" y="28955"/>
                </a:lnTo>
                <a:close/>
              </a:path>
              <a:path w="2649220" h="50164">
                <a:moveTo>
                  <a:pt x="2593847" y="30479"/>
                </a:moveTo>
                <a:lnTo>
                  <a:pt x="2593847" y="33528"/>
                </a:lnTo>
                <a:lnTo>
                  <a:pt x="2596895" y="33528"/>
                </a:lnTo>
                <a:lnTo>
                  <a:pt x="2593847" y="30479"/>
                </a:lnTo>
                <a:close/>
              </a:path>
              <a:path w="2649220" h="50164">
                <a:moveTo>
                  <a:pt x="2598419" y="12064"/>
                </a:moveTo>
                <a:lnTo>
                  <a:pt x="2596895" y="12064"/>
                </a:lnTo>
                <a:lnTo>
                  <a:pt x="2593946" y="15096"/>
                </a:lnTo>
                <a:lnTo>
                  <a:pt x="2593965" y="30597"/>
                </a:lnTo>
                <a:lnTo>
                  <a:pt x="2596895" y="33528"/>
                </a:lnTo>
                <a:lnTo>
                  <a:pt x="2598419" y="33528"/>
                </a:lnTo>
                <a:lnTo>
                  <a:pt x="2601467" y="30479"/>
                </a:lnTo>
                <a:lnTo>
                  <a:pt x="2601467" y="18287"/>
                </a:lnTo>
                <a:lnTo>
                  <a:pt x="2602784" y="16971"/>
                </a:lnTo>
                <a:lnTo>
                  <a:pt x="2602886" y="16655"/>
                </a:lnTo>
                <a:lnTo>
                  <a:pt x="2598419" y="12064"/>
                </a:lnTo>
                <a:close/>
              </a:path>
              <a:path w="2649220" h="50164">
                <a:moveTo>
                  <a:pt x="2601530" y="30417"/>
                </a:moveTo>
                <a:lnTo>
                  <a:pt x="2598419" y="33528"/>
                </a:lnTo>
                <a:lnTo>
                  <a:pt x="2601467" y="33528"/>
                </a:lnTo>
                <a:lnTo>
                  <a:pt x="2601861" y="30757"/>
                </a:lnTo>
                <a:lnTo>
                  <a:pt x="2601530" y="30417"/>
                </a:lnTo>
                <a:close/>
              </a:path>
              <a:path w="2649220" h="50164">
                <a:moveTo>
                  <a:pt x="2602991" y="31919"/>
                </a:moveTo>
                <a:lnTo>
                  <a:pt x="2602991" y="33528"/>
                </a:lnTo>
                <a:lnTo>
                  <a:pt x="2604557" y="33528"/>
                </a:lnTo>
                <a:lnTo>
                  <a:pt x="2602991" y="31919"/>
                </a:lnTo>
                <a:close/>
              </a:path>
              <a:path w="2649220" h="50164">
                <a:moveTo>
                  <a:pt x="2610653" y="31962"/>
                </a:moveTo>
                <a:lnTo>
                  <a:pt x="2609087" y="33528"/>
                </a:lnTo>
                <a:lnTo>
                  <a:pt x="2610720" y="33528"/>
                </a:lnTo>
                <a:lnTo>
                  <a:pt x="2610653" y="31962"/>
                </a:lnTo>
                <a:close/>
              </a:path>
              <a:path w="2649220" h="50164">
                <a:moveTo>
                  <a:pt x="2628899" y="19812"/>
                </a:moveTo>
                <a:lnTo>
                  <a:pt x="2626444" y="22267"/>
                </a:lnTo>
                <a:lnTo>
                  <a:pt x="2626318" y="22642"/>
                </a:lnTo>
                <a:lnTo>
                  <a:pt x="2625973" y="25054"/>
                </a:lnTo>
                <a:lnTo>
                  <a:pt x="2625851" y="33485"/>
                </a:lnTo>
                <a:lnTo>
                  <a:pt x="2628776" y="30479"/>
                </a:lnTo>
                <a:lnTo>
                  <a:pt x="2628899" y="19812"/>
                </a:lnTo>
                <a:close/>
              </a:path>
              <a:path w="2649220" h="50164">
                <a:moveTo>
                  <a:pt x="2619647" y="16655"/>
                </a:moveTo>
                <a:lnTo>
                  <a:pt x="2618362" y="33351"/>
                </a:lnTo>
                <a:lnTo>
                  <a:pt x="2619673" y="32003"/>
                </a:lnTo>
                <a:lnTo>
                  <a:pt x="2619755" y="21336"/>
                </a:lnTo>
                <a:lnTo>
                  <a:pt x="2621279" y="19812"/>
                </a:lnTo>
                <a:lnTo>
                  <a:pt x="2621279" y="18287"/>
                </a:lnTo>
                <a:lnTo>
                  <a:pt x="2619647" y="16655"/>
                </a:lnTo>
                <a:close/>
              </a:path>
              <a:path w="2649220" h="50164">
                <a:moveTo>
                  <a:pt x="1688597" y="31935"/>
                </a:moveTo>
                <a:lnTo>
                  <a:pt x="1720397" y="33329"/>
                </a:lnTo>
                <a:lnTo>
                  <a:pt x="1719071" y="32003"/>
                </a:lnTo>
                <a:lnTo>
                  <a:pt x="1690115" y="32003"/>
                </a:lnTo>
                <a:lnTo>
                  <a:pt x="1688597" y="31935"/>
                </a:lnTo>
                <a:close/>
              </a:path>
              <a:path w="2649220" h="50164">
                <a:moveTo>
                  <a:pt x="2634995" y="30987"/>
                </a:moveTo>
                <a:lnTo>
                  <a:pt x="2633776" y="33223"/>
                </a:lnTo>
                <a:lnTo>
                  <a:pt x="2634846" y="32142"/>
                </a:lnTo>
                <a:lnTo>
                  <a:pt x="2634944" y="31720"/>
                </a:lnTo>
                <a:lnTo>
                  <a:pt x="2634995" y="30987"/>
                </a:lnTo>
                <a:close/>
              </a:path>
              <a:path w="2649220" h="50164">
                <a:moveTo>
                  <a:pt x="155448" y="21336"/>
                </a:moveTo>
                <a:lnTo>
                  <a:pt x="155448" y="28955"/>
                </a:lnTo>
                <a:lnTo>
                  <a:pt x="152628" y="33185"/>
                </a:lnTo>
                <a:lnTo>
                  <a:pt x="169163" y="32003"/>
                </a:lnTo>
                <a:lnTo>
                  <a:pt x="164591" y="32003"/>
                </a:lnTo>
                <a:lnTo>
                  <a:pt x="160020" y="28955"/>
                </a:lnTo>
                <a:lnTo>
                  <a:pt x="156972" y="28955"/>
                </a:lnTo>
                <a:lnTo>
                  <a:pt x="158496" y="27431"/>
                </a:lnTo>
                <a:lnTo>
                  <a:pt x="158432" y="22796"/>
                </a:lnTo>
                <a:lnTo>
                  <a:pt x="157162" y="21526"/>
                </a:lnTo>
                <a:lnTo>
                  <a:pt x="155448" y="21336"/>
                </a:lnTo>
                <a:close/>
              </a:path>
              <a:path w="2649220" h="50164">
                <a:moveTo>
                  <a:pt x="2432221" y="13715"/>
                </a:moveTo>
                <a:lnTo>
                  <a:pt x="2423159" y="13715"/>
                </a:lnTo>
                <a:lnTo>
                  <a:pt x="2427731" y="18287"/>
                </a:lnTo>
                <a:lnTo>
                  <a:pt x="2427731" y="28955"/>
                </a:lnTo>
                <a:lnTo>
                  <a:pt x="2423511" y="33176"/>
                </a:lnTo>
                <a:lnTo>
                  <a:pt x="2439923" y="32003"/>
                </a:lnTo>
                <a:lnTo>
                  <a:pt x="2433827" y="32003"/>
                </a:lnTo>
                <a:lnTo>
                  <a:pt x="2429255" y="27431"/>
                </a:lnTo>
                <a:lnTo>
                  <a:pt x="2429361" y="16655"/>
                </a:lnTo>
                <a:lnTo>
                  <a:pt x="2432221" y="13715"/>
                </a:lnTo>
                <a:close/>
              </a:path>
              <a:path w="2649220" h="50164">
                <a:moveTo>
                  <a:pt x="12192" y="25908"/>
                </a:moveTo>
                <a:lnTo>
                  <a:pt x="10667" y="27431"/>
                </a:lnTo>
                <a:lnTo>
                  <a:pt x="10755" y="29913"/>
                </a:lnTo>
                <a:lnTo>
                  <a:pt x="12191" y="33146"/>
                </a:lnTo>
                <a:lnTo>
                  <a:pt x="12192" y="25908"/>
                </a:lnTo>
                <a:close/>
              </a:path>
              <a:path w="2649220" h="50164">
                <a:moveTo>
                  <a:pt x="21336" y="24891"/>
                </a:moveTo>
                <a:lnTo>
                  <a:pt x="21336" y="32003"/>
                </a:lnTo>
                <a:lnTo>
                  <a:pt x="22478" y="33146"/>
                </a:lnTo>
                <a:lnTo>
                  <a:pt x="21579" y="25054"/>
                </a:lnTo>
                <a:lnTo>
                  <a:pt x="21336" y="24891"/>
                </a:lnTo>
                <a:close/>
              </a:path>
              <a:path w="2649220" h="50164">
                <a:moveTo>
                  <a:pt x="27432" y="28194"/>
                </a:moveTo>
                <a:lnTo>
                  <a:pt x="27432" y="32003"/>
                </a:lnTo>
                <a:lnTo>
                  <a:pt x="28520" y="33092"/>
                </a:lnTo>
                <a:lnTo>
                  <a:pt x="27432" y="28194"/>
                </a:lnTo>
                <a:close/>
              </a:path>
              <a:path w="2649220" h="50164">
                <a:moveTo>
                  <a:pt x="7620" y="30479"/>
                </a:moveTo>
                <a:lnTo>
                  <a:pt x="7620" y="31242"/>
                </a:lnTo>
                <a:lnTo>
                  <a:pt x="9144" y="33020"/>
                </a:lnTo>
                <a:lnTo>
                  <a:pt x="9059" y="31919"/>
                </a:lnTo>
                <a:lnTo>
                  <a:pt x="7620" y="30479"/>
                </a:lnTo>
                <a:close/>
              </a:path>
              <a:path w="2649220" h="50164">
                <a:moveTo>
                  <a:pt x="2513075" y="12064"/>
                </a:moveTo>
                <a:lnTo>
                  <a:pt x="2513075" y="32003"/>
                </a:lnTo>
                <a:lnTo>
                  <a:pt x="2521648" y="32956"/>
                </a:lnTo>
                <a:lnTo>
                  <a:pt x="2520695" y="32003"/>
                </a:lnTo>
                <a:lnTo>
                  <a:pt x="2519171" y="32003"/>
                </a:lnTo>
                <a:lnTo>
                  <a:pt x="2519933" y="31242"/>
                </a:lnTo>
                <a:lnTo>
                  <a:pt x="2517647" y="28955"/>
                </a:lnTo>
                <a:lnTo>
                  <a:pt x="2517647" y="18287"/>
                </a:lnTo>
                <a:lnTo>
                  <a:pt x="2521489" y="14446"/>
                </a:lnTo>
                <a:lnTo>
                  <a:pt x="2519890" y="12803"/>
                </a:lnTo>
                <a:lnTo>
                  <a:pt x="2513075" y="12064"/>
                </a:lnTo>
                <a:close/>
              </a:path>
              <a:path w="2649220" h="50164">
                <a:moveTo>
                  <a:pt x="132587" y="28955"/>
                </a:moveTo>
                <a:lnTo>
                  <a:pt x="132470" y="30597"/>
                </a:lnTo>
                <a:lnTo>
                  <a:pt x="131354" y="32923"/>
                </a:lnTo>
                <a:lnTo>
                  <a:pt x="131781" y="32780"/>
                </a:lnTo>
                <a:lnTo>
                  <a:pt x="133860" y="30615"/>
                </a:lnTo>
                <a:lnTo>
                  <a:pt x="133787" y="30055"/>
                </a:lnTo>
                <a:lnTo>
                  <a:pt x="132587" y="28955"/>
                </a:lnTo>
                <a:close/>
              </a:path>
              <a:path w="2649220" h="50164">
                <a:moveTo>
                  <a:pt x="133877" y="30597"/>
                </a:moveTo>
                <a:lnTo>
                  <a:pt x="131781" y="32780"/>
                </a:lnTo>
                <a:lnTo>
                  <a:pt x="134112" y="32003"/>
                </a:lnTo>
                <a:lnTo>
                  <a:pt x="133877" y="30597"/>
                </a:lnTo>
                <a:close/>
              </a:path>
              <a:path w="2649220" h="50164">
                <a:moveTo>
                  <a:pt x="9143" y="31242"/>
                </a:moveTo>
                <a:lnTo>
                  <a:pt x="9143" y="32003"/>
                </a:lnTo>
                <a:lnTo>
                  <a:pt x="9753" y="32613"/>
                </a:lnTo>
                <a:lnTo>
                  <a:pt x="9143" y="31242"/>
                </a:lnTo>
                <a:close/>
              </a:path>
              <a:path w="2649220" h="50164">
                <a:moveTo>
                  <a:pt x="2535021" y="14630"/>
                </a:moveTo>
                <a:lnTo>
                  <a:pt x="2531363" y="18287"/>
                </a:lnTo>
                <a:lnTo>
                  <a:pt x="2531363" y="28955"/>
                </a:lnTo>
                <a:lnTo>
                  <a:pt x="2535021" y="32613"/>
                </a:lnTo>
                <a:lnTo>
                  <a:pt x="2537459" y="28955"/>
                </a:lnTo>
                <a:lnTo>
                  <a:pt x="2537459" y="18287"/>
                </a:lnTo>
                <a:lnTo>
                  <a:pt x="2535021" y="14630"/>
                </a:lnTo>
                <a:close/>
              </a:path>
              <a:path w="2649220" h="50164">
                <a:moveTo>
                  <a:pt x="2574645" y="13309"/>
                </a:moveTo>
                <a:lnTo>
                  <a:pt x="2570987" y="18287"/>
                </a:lnTo>
                <a:lnTo>
                  <a:pt x="2570987" y="28955"/>
                </a:lnTo>
                <a:lnTo>
                  <a:pt x="2574645" y="32613"/>
                </a:lnTo>
                <a:lnTo>
                  <a:pt x="2577083" y="28955"/>
                </a:lnTo>
                <a:lnTo>
                  <a:pt x="2577083" y="18287"/>
                </a:lnTo>
                <a:lnTo>
                  <a:pt x="2574645" y="13309"/>
                </a:lnTo>
                <a:close/>
              </a:path>
              <a:path w="2649220" h="50164">
                <a:moveTo>
                  <a:pt x="73456" y="24688"/>
                </a:moveTo>
                <a:lnTo>
                  <a:pt x="74167" y="32512"/>
                </a:lnTo>
                <a:lnTo>
                  <a:pt x="74675" y="32003"/>
                </a:lnTo>
                <a:lnTo>
                  <a:pt x="74675" y="25908"/>
                </a:lnTo>
                <a:lnTo>
                  <a:pt x="73456" y="24688"/>
                </a:lnTo>
                <a:close/>
              </a:path>
              <a:path w="2649220" h="50164">
                <a:moveTo>
                  <a:pt x="118110" y="23622"/>
                </a:moveTo>
                <a:lnTo>
                  <a:pt x="117500" y="24231"/>
                </a:lnTo>
                <a:lnTo>
                  <a:pt x="117440" y="30417"/>
                </a:lnTo>
                <a:lnTo>
                  <a:pt x="120121" y="32278"/>
                </a:lnTo>
                <a:lnTo>
                  <a:pt x="120396" y="32003"/>
                </a:lnTo>
                <a:lnTo>
                  <a:pt x="120396" y="25908"/>
                </a:lnTo>
                <a:lnTo>
                  <a:pt x="118110" y="23622"/>
                </a:lnTo>
                <a:close/>
              </a:path>
              <a:path w="2649220" h="50164">
                <a:moveTo>
                  <a:pt x="2634995" y="31496"/>
                </a:moveTo>
                <a:lnTo>
                  <a:pt x="2634843" y="32156"/>
                </a:lnTo>
                <a:lnTo>
                  <a:pt x="2634995" y="32003"/>
                </a:lnTo>
                <a:lnTo>
                  <a:pt x="2634995" y="31496"/>
                </a:lnTo>
                <a:close/>
              </a:path>
              <a:path w="2649220" h="50164">
                <a:moveTo>
                  <a:pt x="125539" y="24003"/>
                </a:moveTo>
                <a:lnTo>
                  <a:pt x="126353" y="32142"/>
                </a:lnTo>
                <a:lnTo>
                  <a:pt x="126491" y="32003"/>
                </a:lnTo>
                <a:lnTo>
                  <a:pt x="126383" y="25690"/>
                </a:lnTo>
                <a:lnTo>
                  <a:pt x="125539" y="24003"/>
                </a:lnTo>
                <a:close/>
              </a:path>
              <a:path w="2649220" h="50164">
                <a:moveTo>
                  <a:pt x="2610846" y="31769"/>
                </a:moveTo>
                <a:lnTo>
                  <a:pt x="2610696" y="31919"/>
                </a:lnTo>
                <a:lnTo>
                  <a:pt x="2610820" y="32133"/>
                </a:lnTo>
                <a:lnTo>
                  <a:pt x="2610846" y="31769"/>
                </a:lnTo>
                <a:close/>
              </a:path>
              <a:path w="2649220" h="50164">
                <a:moveTo>
                  <a:pt x="7620" y="27813"/>
                </a:moveTo>
                <a:lnTo>
                  <a:pt x="7737" y="30597"/>
                </a:lnTo>
                <a:lnTo>
                  <a:pt x="9143" y="32003"/>
                </a:lnTo>
                <a:lnTo>
                  <a:pt x="9031" y="30987"/>
                </a:lnTo>
                <a:lnTo>
                  <a:pt x="7620" y="27813"/>
                </a:lnTo>
                <a:close/>
              </a:path>
              <a:path w="2649220" h="50164">
                <a:moveTo>
                  <a:pt x="131063" y="22860"/>
                </a:moveTo>
                <a:lnTo>
                  <a:pt x="129539" y="24384"/>
                </a:lnTo>
                <a:lnTo>
                  <a:pt x="129539" y="28955"/>
                </a:lnTo>
                <a:lnTo>
                  <a:pt x="131063" y="32003"/>
                </a:lnTo>
                <a:lnTo>
                  <a:pt x="131795" y="32003"/>
                </a:lnTo>
                <a:lnTo>
                  <a:pt x="132470" y="30597"/>
                </a:lnTo>
                <a:lnTo>
                  <a:pt x="132453" y="25639"/>
                </a:lnTo>
                <a:lnTo>
                  <a:pt x="131063" y="22860"/>
                </a:lnTo>
                <a:close/>
              </a:path>
              <a:path w="2649220" h="50164">
                <a:moveTo>
                  <a:pt x="140970" y="18287"/>
                </a:moveTo>
                <a:lnTo>
                  <a:pt x="131063" y="18287"/>
                </a:lnTo>
                <a:lnTo>
                  <a:pt x="133883" y="21107"/>
                </a:lnTo>
                <a:lnTo>
                  <a:pt x="133985" y="31242"/>
                </a:lnTo>
                <a:lnTo>
                  <a:pt x="134112" y="32003"/>
                </a:lnTo>
                <a:lnTo>
                  <a:pt x="137041" y="30417"/>
                </a:lnTo>
                <a:lnTo>
                  <a:pt x="137030" y="29717"/>
                </a:lnTo>
                <a:lnTo>
                  <a:pt x="135636" y="22860"/>
                </a:lnTo>
                <a:lnTo>
                  <a:pt x="135893" y="22860"/>
                </a:lnTo>
                <a:lnTo>
                  <a:pt x="135636" y="21336"/>
                </a:lnTo>
                <a:lnTo>
                  <a:pt x="138684" y="21336"/>
                </a:lnTo>
                <a:lnTo>
                  <a:pt x="138684" y="19812"/>
                </a:lnTo>
                <a:lnTo>
                  <a:pt x="140970" y="18287"/>
                </a:lnTo>
                <a:close/>
              </a:path>
              <a:path w="2649220" h="50164">
                <a:moveTo>
                  <a:pt x="139446" y="30003"/>
                </a:moveTo>
                <a:lnTo>
                  <a:pt x="137309" y="30330"/>
                </a:lnTo>
                <a:lnTo>
                  <a:pt x="135636" y="32003"/>
                </a:lnTo>
                <a:lnTo>
                  <a:pt x="141732" y="32003"/>
                </a:lnTo>
                <a:lnTo>
                  <a:pt x="140081" y="30352"/>
                </a:lnTo>
                <a:lnTo>
                  <a:pt x="138684" y="30352"/>
                </a:lnTo>
                <a:lnTo>
                  <a:pt x="139446" y="30003"/>
                </a:lnTo>
                <a:close/>
              </a:path>
              <a:path w="2649220" h="50164">
                <a:moveTo>
                  <a:pt x="160020" y="21844"/>
                </a:moveTo>
                <a:lnTo>
                  <a:pt x="160020" y="28955"/>
                </a:lnTo>
                <a:lnTo>
                  <a:pt x="164591" y="32003"/>
                </a:lnTo>
                <a:lnTo>
                  <a:pt x="169163" y="32003"/>
                </a:lnTo>
                <a:lnTo>
                  <a:pt x="169163" y="28955"/>
                </a:lnTo>
                <a:lnTo>
                  <a:pt x="167639" y="28955"/>
                </a:lnTo>
                <a:lnTo>
                  <a:pt x="166115" y="27431"/>
                </a:lnTo>
                <a:lnTo>
                  <a:pt x="166115" y="24384"/>
                </a:lnTo>
                <a:lnTo>
                  <a:pt x="167639" y="22860"/>
                </a:lnTo>
                <a:lnTo>
                  <a:pt x="169163" y="22860"/>
                </a:lnTo>
                <a:lnTo>
                  <a:pt x="160020" y="21844"/>
                </a:lnTo>
                <a:close/>
              </a:path>
              <a:path w="2649220" h="50164">
                <a:moveTo>
                  <a:pt x="173736" y="15239"/>
                </a:moveTo>
                <a:lnTo>
                  <a:pt x="169163" y="15239"/>
                </a:lnTo>
                <a:lnTo>
                  <a:pt x="169163" y="32003"/>
                </a:lnTo>
                <a:lnTo>
                  <a:pt x="173736" y="32003"/>
                </a:lnTo>
                <a:lnTo>
                  <a:pt x="176784" y="28955"/>
                </a:lnTo>
                <a:lnTo>
                  <a:pt x="170687" y="28955"/>
                </a:lnTo>
                <a:lnTo>
                  <a:pt x="172212" y="27431"/>
                </a:lnTo>
                <a:lnTo>
                  <a:pt x="172212" y="24384"/>
                </a:lnTo>
                <a:lnTo>
                  <a:pt x="170687" y="22860"/>
                </a:lnTo>
                <a:lnTo>
                  <a:pt x="176784" y="22860"/>
                </a:lnTo>
                <a:lnTo>
                  <a:pt x="176784" y="19812"/>
                </a:lnTo>
                <a:lnTo>
                  <a:pt x="173736" y="15239"/>
                </a:lnTo>
                <a:close/>
              </a:path>
              <a:path w="2649220" h="50164">
                <a:moveTo>
                  <a:pt x="187451" y="15239"/>
                </a:moveTo>
                <a:lnTo>
                  <a:pt x="173736" y="15239"/>
                </a:lnTo>
                <a:lnTo>
                  <a:pt x="176784" y="19812"/>
                </a:lnTo>
                <a:lnTo>
                  <a:pt x="176784" y="28955"/>
                </a:lnTo>
                <a:lnTo>
                  <a:pt x="173736" y="32003"/>
                </a:lnTo>
                <a:lnTo>
                  <a:pt x="187451" y="32003"/>
                </a:lnTo>
                <a:lnTo>
                  <a:pt x="184403" y="27431"/>
                </a:lnTo>
                <a:lnTo>
                  <a:pt x="184403" y="18287"/>
                </a:lnTo>
                <a:lnTo>
                  <a:pt x="187451" y="15239"/>
                </a:lnTo>
                <a:close/>
              </a:path>
              <a:path w="2649220" h="50164">
                <a:moveTo>
                  <a:pt x="192024" y="15239"/>
                </a:moveTo>
                <a:lnTo>
                  <a:pt x="187451" y="15239"/>
                </a:lnTo>
                <a:lnTo>
                  <a:pt x="184403" y="18287"/>
                </a:lnTo>
                <a:lnTo>
                  <a:pt x="184403" y="27431"/>
                </a:lnTo>
                <a:lnTo>
                  <a:pt x="187451" y="32003"/>
                </a:lnTo>
                <a:lnTo>
                  <a:pt x="193548" y="32003"/>
                </a:lnTo>
                <a:lnTo>
                  <a:pt x="192024" y="15239"/>
                </a:lnTo>
                <a:close/>
              </a:path>
              <a:path w="2649220" h="50164">
                <a:moveTo>
                  <a:pt x="210099" y="14034"/>
                </a:moveTo>
                <a:lnTo>
                  <a:pt x="192024" y="15239"/>
                </a:lnTo>
                <a:lnTo>
                  <a:pt x="193548" y="32003"/>
                </a:lnTo>
                <a:lnTo>
                  <a:pt x="196851" y="31748"/>
                </a:lnTo>
                <a:lnTo>
                  <a:pt x="201167" y="27431"/>
                </a:lnTo>
                <a:lnTo>
                  <a:pt x="201167" y="18287"/>
                </a:lnTo>
                <a:lnTo>
                  <a:pt x="196596" y="15239"/>
                </a:lnTo>
                <a:lnTo>
                  <a:pt x="209295" y="15239"/>
                </a:lnTo>
                <a:lnTo>
                  <a:pt x="210099" y="14034"/>
                </a:lnTo>
                <a:close/>
              </a:path>
              <a:path w="2649220" h="50164">
                <a:moveTo>
                  <a:pt x="196851" y="31748"/>
                </a:moveTo>
                <a:lnTo>
                  <a:pt x="193548" y="32003"/>
                </a:lnTo>
                <a:lnTo>
                  <a:pt x="196596" y="32003"/>
                </a:lnTo>
                <a:lnTo>
                  <a:pt x="196851" y="31748"/>
                </a:lnTo>
                <a:close/>
              </a:path>
              <a:path w="2649220" h="50164">
                <a:moveTo>
                  <a:pt x="1683830" y="31720"/>
                </a:moveTo>
                <a:lnTo>
                  <a:pt x="1684019" y="32003"/>
                </a:lnTo>
                <a:lnTo>
                  <a:pt x="1688591" y="32003"/>
                </a:lnTo>
                <a:lnTo>
                  <a:pt x="1683830" y="31720"/>
                </a:lnTo>
                <a:close/>
              </a:path>
              <a:path w="2649220" h="50164">
                <a:moveTo>
                  <a:pt x="1690115" y="12064"/>
                </a:moveTo>
                <a:lnTo>
                  <a:pt x="1688597" y="31935"/>
                </a:lnTo>
                <a:lnTo>
                  <a:pt x="1690115" y="32003"/>
                </a:lnTo>
                <a:lnTo>
                  <a:pt x="1690115" y="12064"/>
                </a:lnTo>
                <a:close/>
              </a:path>
              <a:path w="2649220" h="50164">
                <a:moveTo>
                  <a:pt x="1690115" y="12064"/>
                </a:moveTo>
                <a:lnTo>
                  <a:pt x="1690115" y="32003"/>
                </a:lnTo>
                <a:lnTo>
                  <a:pt x="1694687" y="32003"/>
                </a:lnTo>
                <a:lnTo>
                  <a:pt x="1699259" y="27431"/>
                </a:lnTo>
                <a:lnTo>
                  <a:pt x="1699154" y="16655"/>
                </a:lnTo>
                <a:lnTo>
                  <a:pt x="1695109" y="12498"/>
                </a:lnTo>
                <a:lnTo>
                  <a:pt x="1690115" y="12064"/>
                </a:lnTo>
                <a:close/>
              </a:path>
              <a:path w="2649220" h="50164">
                <a:moveTo>
                  <a:pt x="1695109" y="12498"/>
                </a:moveTo>
                <a:lnTo>
                  <a:pt x="1699154" y="16655"/>
                </a:lnTo>
                <a:lnTo>
                  <a:pt x="1699259" y="27431"/>
                </a:lnTo>
                <a:lnTo>
                  <a:pt x="1694687" y="32003"/>
                </a:lnTo>
                <a:lnTo>
                  <a:pt x="1719071" y="32003"/>
                </a:lnTo>
                <a:lnTo>
                  <a:pt x="1716023" y="28955"/>
                </a:lnTo>
                <a:lnTo>
                  <a:pt x="1716023" y="18287"/>
                </a:lnTo>
                <a:lnTo>
                  <a:pt x="1720595" y="15239"/>
                </a:lnTo>
                <a:lnTo>
                  <a:pt x="1726691" y="15239"/>
                </a:lnTo>
                <a:lnTo>
                  <a:pt x="1695109" y="12498"/>
                </a:lnTo>
                <a:close/>
              </a:path>
              <a:path w="2649220" h="50164">
                <a:moveTo>
                  <a:pt x="2438399" y="12064"/>
                </a:moveTo>
                <a:lnTo>
                  <a:pt x="2433455" y="12447"/>
                </a:lnTo>
                <a:lnTo>
                  <a:pt x="2429361" y="16655"/>
                </a:lnTo>
                <a:lnTo>
                  <a:pt x="2429255" y="27431"/>
                </a:lnTo>
                <a:lnTo>
                  <a:pt x="2433827" y="32003"/>
                </a:lnTo>
                <a:lnTo>
                  <a:pt x="2439923" y="32003"/>
                </a:lnTo>
                <a:lnTo>
                  <a:pt x="2438399" y="12064"/>
                </a:lnTo>
                <a:close/>
              </a:path>
              <a:path w="2649220" h="50164">
                <a:moveTo>
                  <a:pt x="2453184" y="11008"/>
                </a:moveTo>
                <a:lnTo>
                  <a:pt x="2438399" y="12064"/>
                </a:lnTo>
                <a:lnTo>
                  <a:pt x="2439923" y="32003"/>
                </a:lnTo>
                <a:lnTo>
                  <a:pt x="2444495" y="32003"/>
                </a:lnTo>
                <a:lnTo>
                  <a:pt x="2449067" y="27431"/>
                </a:lnTo>
                <a:lnTo>
                  <a:pt x="2448962" y="16655"/>
                </a:lnTo>
                <a:lnTo>
                  <a:pt x="2444495" y="12064"/>
                </a:lnTo>
                <a:lnTo>
                  <a:pt x="2452157" y="12064"/>
                </a:lnTo>
                <a:lnTo>
                  <a:pt x="2453184" y="11008"/>
                </a:lnTo>
                <a:close/>
              </a:path>
              <a:path w="2649220" h="50164">
                <a:moveTo>
                  <a:pt x="2449067" y="27431"/>
                </a:moveTo>
                <a:lnTo>
                  <a:pt x="2444495" y="32003"/>
                </a:lnTo>
                <a:lnTo>
                  <a:pt x="2453639" y="32003"/>
                </a:lnTo>
                <a:lnTo>
                  <a:pt x="2449067" y="27431"/>
                </a:lnTo>
                <a:close/>
              </a:path>
              <a:path w="2649220" h="50164">
                <a:moveTo>
                  <a:pt x="2459735" y="10540"/>
                </a:moveTo>
                <a:lnTo>
                  <a:pt x="2453184" y="11008"/>
                </a:lnTo>
                <a:lnTo>
                  <a:pt x="2449109" y="15197"/>
                </a:lnTo>
                <a:lnTo>
                  <a:pt x="2449067" y="27431"/>
                </a:lnTo>
                <a:lnTo>
                  <a:pt x="2453639" y="32003"/>
                </a:lnTo>
                <a:lnTo>
                  <a:pt x="2459735" y="32003"/>
                </a:lnTo>
                <a:lnTo>
                  <a:pt x="2459735" y="10540"/>
                </a:lnTo>
                <a:close/>
              </a:path>
              <a:path w="2649220" h="50164">
                <a:moveTo>
                  <a:pt x="2465831" y="10540"/>
                </a:moveTo>
                <a:lnTo>
                  <a:pt x="2459735" y="10540"/>
                </a:lnTo>
                <a:lnTo>
                  <a:pt x="2459735" y="32003"/>
                </a:lnTo>
                <a:lnTo>
                  <a:pt x="2465831" y="32003"/>
                </a:lnTo>
                <a:lnTo>
                  <a:pt x="2468270" y="28346"/>
                </a:lnTo>
                <a:lnTo>
                  <a:pt x="2467355" y="27431"/>
                </a:lnTo>
                <a:lnTo>
                  <a:pt x="2467397" y="15197"/>
                </a:lnTo>
                <a:lnTo>
                  <a:pt x="2468138" y="14435"/>
                </a:lnTo>
                <a:lnTo>
                  <a:pt x="2468098" y="14034"/>
                </a:lnTo>
                <a:lnTo>
                  <a:pt x="2465831" y="10540"/>
                </a:lnTo>
                <a:close/>
              </a:path>
              <a:path w="2649220" h="50164">
                <a:moveTo>
                  <a:pt x="2468270" y="28346"/>
                </a:moveTo>
                <a:lnTo>
                  <a:pt x="2465831" y="32003"/>
                </a:lnTo>
                <a:lnTo>
                  <a:pt x="2471927" y="32003"/>
                </a:lnTo>
                <a:lnTo>
                  <a:pt x="2468270" y="28346"/>
                </a:lnTo>
                <a:close/>
              </a:path>
              <a:path w="2649220" h="50164">
                <a:moveTo>
                  <a:pt x="2478023" y="10540"/>
                </a:moveTo>
                <a:lnTo>
                  <a:pt x="2471927" y="10540"/>
                </a:lnTo>
                <a:lnTo>
                  <a:pt x="2468426" y="14139"/>
                </a:lnTo>
                <a:lnTo>
                  <a:pt x="2468358" y="14435"/>
                </a:lnTo>
                <a:lnTo>
                  <a:pt x="2468786" y="15096"/>
                </a:lnTo>
                <a:lnTo>
                  <a:pt x="2468879" y="27431"/>
                </a:lnTo>
                <a:lnTo>
                  <a:pt x="2468270" y="28346"/>
                </a:lnTo>
                <a:lnTo>
                  <a:pt x="2471927" y="32003"/>
                </a:lnTo>
                <a:lnTo>
                  <a:pt x="2478023" y="32003"/>
                </a:lnTo>
                <a:lnTo>
                  <a:pt x="2478023" y="10540"/>
                </a:lnTo>
                <a:close/>
              </a:path>
              <a:path w="2649220" h="50164">
                <a:moveTo>
                  <a:pt x="2482595" y="10540"/>
                </a:moveTo>
                <a:lnTo>
                  <a:pt x="2478023" y="10540"/>
                </a:lnTo>
                <a:lnTo>
                  <a:pt x="2478023" y="32003"/>
                </a:lnTo>
                <a:lnTo>
                  <a:pt x="2482595" y="32003"/>
                </a:lnTo>
                <a:lnTo>
                  <a:pt x="2486950" y="28738"/>
                </a:lnTo>
                <a:lnTo>
                  <a:pt x="2485643" y="27431"/>
                </a:lnTo>
                <a:lnTo>
                  <a:pt x="2485685" y="15197"/>
                </a:lnTo>
                <a:lnTo>
                  <a:pt x="2486950" y="13897"/>
                </a:lnTo>
                <a:lnTo>
                  <a:pt x="2482595" y="10540"/>
                </a:lnTo>
                <a:close/>
              </a:path>
              <a:path w="2649220" h="50164">
                <a:moveTo>
                  <a:pt x="2486950" y="28738"/>
                </a:moveTo>
                <a:lnTo>
                  <a:pt x="2482595" y="32003"/>
                </a:lnTo>
                <a:lnTo>
                  <a:pt x="2490215" y="32003"/>
                </a:lnTo>
                <a:lnTo>
                  <a:pt x="2486950" y="28738"/>
                </a:lnTo>
                <a:close/>
              </a:path>
              <a:path w="2649220" h="50164">
                <a:moveTo>
                  <a:pt x="2496311" y="10540"/>
                </a:moveTo>
                <a:lnTo>
                  <a:pt x="2490215" y="10540"/>
                </a:lnTo>
                <a:lnTo>
                  <a:pt x="2486950" y="13897"/>
                </a:lnTo>
                <a:lnTo>
                  <a:pt x="2488637" y="15197"/>
                </a:lnTo>
                <a:lnTo>
                  <a:pt x="2488691" y="27431"/>
                </a:lnTo>
                <a:lnTo>
                  <a:pt x="2486950" y="28738"/>
                </a:lnTo>
                <a:lnTo>
                  <a:pt x="2490215" y="32003"/>
                </a:lnTo>
                <a:lnTo>
                  <a:pt x="2494787" y="32003"/>
                </a:lnTo>
                <a:lnTo>
                  <a:pt x="2496311" y="10540"/>
                </a:lnTo>
                <a:close/>
              </a:path>
              <a:path w="2649220" h="50164">
                <a:moveTo>
                  <a:pt x="2496311" y="10540"/>
                </a:moveTo>
                <a:lnTo>
                  <a:pt x="2494787" y="32003"/>
                </a:lnTo>
                <a:lnTo>
                  <a:pt x="2496311" y="32003"/>
                </a:lnTo>
                <a:lnTo>
                  <a:pt x="2496311" y="10540"/>
                </a:lnTo>
                <a:close/>
              </a:path>
              <a:path w="2649220" h="50164">
                <a:moveTo>
                  <a:pt x="2496311" y="10540"/>
                </a:moveTo>
                <a:lnTo>
                  <a:pt x="2496311" y="32003"/>
                </a:lnTo>
                <a:lnTo>
                  <a:pt x="2500883" y="32003"/>
                </a:lnTo>
                <a:lnTo>
                  <a:pt x="2503931" y="28955"/>
                </a:lnTo>
                <a:lnTo>
                  <a:pt x="2502407" y="27431"/>
                </a:lnTo>
                <a:lnTo>
                  <a:pt x="2502513" y="16655"/>
                </a:lnTo>
                <a:lnTo>
                  <a:pt x="2504673" y="14435"/>
                </a:lnTo>
                <a:lnTo>
                  <a:pt x="2501327" y="10996"/>
                </a:lnTo>
                <a:lnTo>
                  <a:pt x="2496311" y="10540"/>
                </a:lnTo>
                <a:close/>
              </a:path>
              <a:path w="2649220" h="50164">
                <a:moveTo>
                  <a:pt x="2503931" y="28955"/>
                </a:moveTo>
                <a:lnTo>
                  <a:pt x="2500883" y="32003"/>
                </a:lnTo>
                <a:lnTo>
                  <a:pt x="2506979" y="32003"/>
                </a:lnTo>
                <a:lnTo>
                  <a:pt x="2503931" y="28955"/>
                </a:lnTo>
                <a:close/>
              </a:path>
              <a:path w="2649220" h="50164">
                <a:moveTo>
                  <a:pt x="2513075" y="12064"/>
                </a:moveTo>
                <a:lnTo>
                  <a:pt x="2506979" y="12064"/>
                </a:lnTo>
                <a:lnTo>
                  <a:pt x="2504805" y="14300"/>
                </a:lnTo>
                <a:lnTo>
                  <a:pt x="2504684" y="14446"/>
                </a:lnTo>
                <a:lnTo>
                  <a:pt x="2505414" y="15197"/>
                </a:lnTo>
                <a:lnTo>
                  <a:pt x="2505455" y="27431"/>
                </a:lnTo>
                <a:lnTo>
                  <a:pt x="2503931" y="28955"/>
                </a:lnTo>
                <a:lnTo>
                  <a:pt x="2506979" y="32003"/>
                </a:lnTo>
                <a:lnTo>
                  <a:pt x="2513075" y="32003"/>
                </a:lnTo>
                <a:lnTo>
                  <a:pt x="2513075" y="12064"/>
                </a:lnTo>
                <a:close/>
              </a:path>
              <a:path w="2649220" h="50164">
                <a:moveTo>
                  <a:pt x="2519933" y="31242"/>
                </a:moveTo>
                <a:lnTo>
                  <a:pt x="2519171" y="32003"/>
                </a:lnTo>
                <a:lnTo>
                  <a:pt x="2520695" y="32003"/>
                </a:lnTo>
                <a:lnTo>
                  <a:pt x="2519933" y="31242"/>
                </a:lnTo>
                <a:close/>
              </a:path>
              <a:path w="2649220" h="50164">
                <a:moveTo>
                  <a:pt x="2560319" y="14139"/>
                </a:moveTo>
                <a:lnTo>
                  <a:pt x="2557271" y="18287"/>
                </a:lnTo>
                <a:lnTo>
                  <a:pt x="2557271" y="28955"/>
                </a:lnTo>
                <a:lnTo>
                  <a:pt x="2560319" y="32003"/>
                </a:lnTo>
                <a:lnTo>
                  <a:pt x="2563367" y="28955"/>
                </a:lnTo>
                <a:lnTo>
                  <a:pt x="2563367" y="18287"/>
                </a:lnTo>
                <a:lnTo>
                  <a:pt x="2560319" y="14139"/>
                </a:lnTo>
                <a:close/>
              </a:path>
              <a:path w="2649220" h="50164">
                <a:moveTo>
                  <a:pt x="2611901" y="16998"/>
                </a:moveTo>
                <a:lnTo>
                  <a:pt x="2609305" y="19594"/>
                </a:lnTo>
                <a:lnTo>
                  <a:pt x="2609211" y="30479"/>
                </a:lnTo>
                <a:lnTo>
                  <a:pt x="2610653" y="31962"/>
                </a:lnTo>
                <a:lnTo>
                  <a:pt x="2610846" y="31769"/>
                </a:lnTo>
                <a:lnTo>
                  <a:pt x="2611901" y="16998"/>
                </a:lnTo>
                <a:close/>
              </a:path>
              <a:path w="2649220" h="50164">
                <a:moveTo>
                  <a:pt x="1690115" y="12064"/>
                </a:moveTo>
                <a:lnTo>
                  <a:pt x="1684019" y="12064"/>
                </a:lnTo>
                <a:lnTo>
                  <a:pt x="1681042" y="16655"/>
                </a:lnTo>
                <a:lnTo>
                  <a:pt x="1680971" y="27431"/>
                </a:lnTo>
                <a:lnTo>
                  <a:pt x="1683830" y="31720"/>
                </a:lnTo>
                <a:lnTo>
                  <a:pt x="1688597" y="31935"/>
                </a:lnTo>
                <a:lnTo>
                  <a:pt x="1690115" y="12064"/>
                </a:lnTo>
                <a:close/>
              </a:path>
              <a:path w="2649220" h="50164">
                <a:moveTo>
                  <a:pt x="2602991" y="28955"/>
                </a:moveTo>
                <a:lnTo>
                  <a:pt x="2601982" y="29965"/>
                </a:lnTo>
                <a:lnTo>
                  <a:pt x="2601861" y="30757"/>
                </a:lnTo>
                <a:lnTo>
                  <a:pt x="2602991" y="31919"/>
                </a:lnTo>
                <a:lnTo>
                  <a:pt x="2602991" y="28955"/>
                </a:lnTo>
                <a:close/>
              </a:path>
              <a:path w="2649220" h="50164">
                <a:moveTo>
                  <a:pt x="2621279" y="19812"/>
                </a:moveTo>
                <a:lnTo>
                  <a:pt x="2619755" y="21336"/>
                </a:lnTo>
                <a:lnTo>
                  <a:pt x="2619755" y="31919"/>
                </a:lnTo>
                <a:lnTo>
                  <a:pt x="2621156" y="30479"/>
                </a:lnTo>
                <a:lnTo>
                  <a:pt x="2621279" y="19812"/>
                </a:lnTo>
                <a:close/>
              </a:path>
              <a:path w="2649220" h="50164">
                <a:moveTo>
                  <a:pt x="2612908" y="15991"/>
                </a:moveTo>
                <a:lnTo>
                  <a:pt x="2611928" y="16971"/>
                </a:lnTo>
                <a:lnTo>
                  <a:pt x="2611809" y="18287"/>
                </a:lnTo>
                <a:lnTo>
                  <a:pt x="2610846" y="31769"/>
                </a:lnTo>
                <a:lnTo>
                  <a:pt x="2613659" y="28955"/>
                </a:lnTo>
                <a:lnTo>
                  <a:pt x="2613554" y="16655"/>
                </a:lnTo>
                <a:lnTo>
                  <a:pt x="2612908" y="15991"/>
                </a:lnTo>
                <a:close/>
              </a:path>
              <a:path w="2649220" h="50164">
                <a:moveTo>
                  <a:pt x="209295" y="15239"/>
                </a:moveTo>
                <a:lnTo>
                  <a:pt x="196596" y="15239"/>
                </a:lnTo>
                <a:lnTo>
                  <a:pt x="201167" y="18287"/>
                </a:lnTo>
                <a:lnTo>
                  <a:pt x="201167" y="27431"/>
                </a:lnTo>
                <a:lnTo>
                  <a:pt x="196851" y="31748"/>
                </a:lnTo>
                <a:lnTo>
                  <a:pt x="214884" y="30352"/>
                </a:lnTo>
                <a:lnTo>
                  <a:pt x="210312" y="30352"/>
                </a:lnTo>
                <a:lnTo>
                  <a:pt x="207263" y="27431"/>
                </a:lnTo>
                <a:lnTo>
                  <a:pt x="207263" y="18287"/>
                </a:lnTo>
                <a:lnTo>
                  <a:pt x="209295" y="15239"/>
                </a:lnTo>
                <a:close/>
              </a:path>
              <a:path w="2649220" h="50164">
                <a:moveTo>
                  <a:pt x="1658111" y="12064"/>
                </a:moveTo>
                <a:lnTo>
                  <a:pt x="1653539" y="12064"/>
                </a:lnTo>
                <a:lnTo>
                  <a:pt x="1653539" y="30352"/>
                </a:lnTo>
                <a:lnTo>
                  <a:pt x="1683830" y="31720"/>
                </a:lnTo>
                <a:lnTo>
                  <a:pt x="1682919" y="30352"/>
                </a:lnTo>
                <a:lnTo>
                  <a:pt x="1658111" y="30352"/>
                </a:lnTo>
                <a:lnTo>
                  <a:pt x="1662639" y="25951"/>
                </a:lnTo>
                <a:lnTo>
                  <a:pt x="1662578" y="16655"/>
                </a:lnTo>
                <a:lnTo>
                  <a:pt x="1658111" y="12064"/>
                </a:lnTo>
                <a:close/>
              </a:path>
              <a:path w="2649220" h="50164">
                <a:moveTo>
                  <a:pt x="2635199" y="30615"/>
                </a:moveTo>
                <a:lnTo>
                  <a:pt x="2635121" y="30757"/>
                </a:lnTo>
                <a:lnTo>
                  <a:pt x="2634995" y="31496"/>
                </a:lnTo>
                <a:lnTo>
                  <a:pt x="2635199" y="30615"/>
                </a:lnTo>
                <a:close/>
              </a:path>
              <a:path w="2649220" h="50164">
                <a:moveTo>
                  <a:pt x="4572" y="27431"/>
                </a:moveTo>
                <a:lnTo>
                  <a:pt x="4680" y="27813"/>
                </a:lnTo>
                <a:lnTo>
                  <a:pt x="7620" y="31242"/>
                </a:lnTo>
                <a:lnTo>
                  <a:pt x="7493" y="30352"/>
                </a:lnTo>
                <a:lnTo>
                  <a:pt x="4572" y="27431"/>
                </a:lnTo>
                <a:close/>
              </a:path>
              <a:path w="2649220" h="50164">
                <a:moveTo>
                  <a:pt x="8557" y="24970"/>
                </a:moveTo>
                <a:lnTo>
                  <a:pt x="7620" y="25908"/>
                </a:lnTo>
                <a:lnTo>
                  <a:pt x="7620" y="27813"/>
                </a:lnTo>
                <a:lnTo>
                  <a:pt x="9143" y="31242"/>
                </a:lnTo>
                <a:lnTo>
                  <a:pt x="9067" y="26116"/>
                </a:lnTo>
                <a:lnTo>
                  <a:pt x="8557" y="24970"/>
                </a:lnTo>
                <a:close/>
              </a:path>
              <a:path w="2649220" h="50164">
                <a:moveTo>
                  <a:pt x="2521489" y="14446"/>
                </a:moveTo>
                <a:lnTo>
                  <a:pt x="2517647" y="18287"/>
                </a:lnTo>
                <a:lnTo>
                  <a:pt x="2517647" y="28955"/>
                </a:lnTo>
                <a:lnTo>
                  <a:pt x="2519933" y="31242"/>
                </a:lnTo>
                <a:lnTo>
                  <a:pt x="2523743" y="27431"/>
                </a:lnTo>
                <a:lnTo>
                  <a:pt x="2523638" y="16655"/>
                </a:lnTo>
                <a:lnTo>
                  <a:pt x="2521489" y="14446"/>
                </a:lnTo>
                <a:close/>
              </a:path>
              <a:path w="2649220" h="50164">
                <a:moveTo>
                  <a:pt x="2631947" y="16763"/>
                </a:moveTo>
                <a:lnTo>
                  <a:pt x="2634995" y="19812"/>
                </a:lnTo>
                <a:lnTo>
                  <a:pt x="2634995" y="30987"/>
                </a:lnTo>
                <a:lnTo>
                  <a:pt x="2635121" y="30757"/>
                </a:lnTo>
                <a:lnTo>
                  <a:pt x="2635244" y="30417"/>
                </a:lnTo>
                <a:lnTo>
                  <a:pt x="2638043" y="18287"/>
                </a:lnTo>
                <a:lnTo>
                  <a:pt x="2631947" y="16763"/>
                </a:lnTo>
                <a:close/>
              </a:path>
              <a:path w="2649220" h="50164">
                <a:moveTo>
                  <a:pt x="2601972" y="29975"/>
                </a:moveTo>
                <a:lnTo>
                  <a:pt x="2601617" y="30330"/>
                </a:lnTo>
                <a:lnTo>
                  <a:pt x="2601591" y="30479"/>
                </a:lnTo>
                <a:lnTo>
                  <a:pt x="2601861" y="30757"/>
                </a:lnTo>
                <a:lnTo>
                  <a:pt x="2601972" y="29975"/>
                </a:lnTo>
                <a:close/>
              </a:path>
              <a:path w="2649220" h="50164">
                <a:moveTo>
                  <a:pt x="2638043" y="18287"/>
                </a:moveTo>
                <a:lnTo>
                  <a:pt x="2635199" y="30615"/>
                </a:lnTo>
                <a:lnTo>
                  <a:pt x="2640554" y="20798"/>
                </a:lnTo>
                <a:lnTo>
                  <a:pt x="2638043" y="18287"/>
                </a:lnTo>
                <a:close/>
              </a:path>
              <a:path w="2649220" h="50164">
                <a:moveTo>
                  <a:pt x="133787" y="30055"/>
                </a:moveTo>
                <a:lnTo>
                  <a:pt x="133877" y="30597"/>
                </a:lnTo>
                <a:lnTo>
                  <a:pt x="134087" y="30330"/>
                </a:lnTo>
                <a:lnTo>
                  <a:pt x="133787" y="30055"/>
                </a:lnTo>
                <a:close/>
              </a:path>
              <a:path w="2649220" h="50164">
                <a:moveTo>
                  <a:pt x="6792" y="25951"/>
                </a:moveTo>
                <a:lnTo>
                  <a:pt x="4572" y="27431"/>
                </a:lnTo>
                <a:lnTo>
                  <a:pt x="7620" y="30479"/>
                </a:lnTo>
                <a:lnTo>
                  <a:pt x="7563" y="27685"/>
                </a:lnTo>
                <a:lnTo>
                  <a:pt x="6792" y="25951"/>
                </a:lnTo>
                <a:close/>
              </a:path>
              <a:path w="2649220" h="50164">
                <a:moveTo>
                  <a:pt x="2593847" y="15197"/>
                </a:moveTo>
                <a:lnTo>
                  <a:pt x="2592429" y="16655"/>
                </a:lnTo>
                <a:lnTo>
                  <a:pt x="2592323" y="28955"/>
                </a:lnTo>
                <a:lnTo>
                  <a:pt x="2593847" y="30479"/>
                </a:lnTo>
                <a:lnTo>
                  <a:pt x="2593847" y="15197"/>
                </a:lnTo>
                <a:close/>
              </a:path>
              <a:path w="2649220" h="50164">
                <a:moveTo>
                  <a:pt x="2602991" y="16763"/>
                </a:moveTo>
                <a:lnTo>
                  <a:pt x="2601467" y="18287"/>
                </a:lnTo>
                <a:lnTo>
                  <a:pt x="2601530" y="30417"/>
                </a:lnTo>
                <a:lnTo>
                  <a:pt x="2601892" y="30055"/>
                </a:lnTo>
                <a:lnTo>
                  <a:pt x="2602009" y="29717"/>
                </a:lnTo>
                <a:lnTo>
                  <a:pt x="2602896" y="23469"/>
                </a:lnTo>
                <a:lnTo>
                  <a:pt x="2602991" y="16763"/>
                </a:lnTo>
                <a:close/>
              </a:path>
              <a:path w="2649220" h="50164">
                <a:moveTo>
                  <a:pt x="134112" y="21336"/>
                </a:moveTo>
                <a:lnTo>
                  <a:pt x="133011" y="23537"/>
                </a:lnTo>
                <a:lnTo>
                  <a:pt x="132892" y="24688"/>
                </a:lnTo>
                <a:lnTo>
                  <a:pt x="133787" y="30055"/>
                </a:lnTo>
                <a:lnTo>
                  <a:pt x="134112" y="30352"/>
                </a:lnTo>
                <a:lnTo>
                  <a:pt x="134112" y="21336"/>
                </a:lnTo>
                <a:close/>
              </a:path>
              <a:path w="2649220" h="50164">
                <a:moveTo>
                  <a:pt x="135636" y="22860"/>
                </a:moveTo>
                <a:lnTo>
                  <a:pt x="137160" y="30352"/>
                </a:lnTo>
                <a:lnTo>
                  <a:pt x="135917" y="23000"/>
                </a:lnTo>
                <a:lnTo>
                  <a:pt x="135636" y="22860"/>
                </a:lnTo>
                <a:close/>
              </a:path>
              <a:path w="2649220" h="50164">
                <a:moveTo>
                  <a:pt x="135917" y="23000"/>
                </a:moveTo>
                <a:lnTo>
                  <a:pt x="137160" y="30352"/>
                </a:lnTo>
                <a:lnTo>
                  <a:pt x="137309" y="30330"/>
                </a:lnTo>
                <a:lnTo>
                  <a:pt x="138684" y="28955"/>
                </a:lnTo>
                <a:lnTo>
                  <a:pt x="138684" y="24384"/>
                </a:lnTo>
                <a:lnTo>
                  <a:pt x="135917" y="23000"/>
                </a:lnTo>
                <a:close/>
              </a:path>
              <a:path w="2649220" h="50164">
                <a:moveTo>
                  <a:pt x="139693" y="29965"/>
                </a:moveTo>
                <a:lnTo>
                  <a:pt x="139446" y="30003"/>
                </a:lnTo>
                <a:lnTo>
                  <a:pt x="138684" y="30352"/>
                </a:lnTo>
                <a:lnTo>
                  <a:pt x="140081" y="30352"/>
                </a:lnTo>
                <a:lnTo>
                  <a:pt x="139693" y="29965"/>
                </a:lnTo>
                <a:close/>
              </a:path>
              <a:path w="2649220" h="50164">
                <a:moveTo>
                  <a:pt x="214884" y="13715"/>
                </a:moveTo>
                <a:lnTo>
                  <a:pt x="210099" y="14034"/>
                </a:lnTo>
                <a:lnTo>
                  <a:pt x="207263" y="18287"/>
                </a:lnTo>
                <a:lnTo>
                  <a:pt x="207263" y="27431"/>
                </a:lnTo>
                <a:lnTo>
                  <a:pt x="210312" y="30352"/>
                </a:lnTo>
                <a:lnTo>
                  <a:pt x="214884" y="30352"/>
                </a:lnTo>
                <a:lnTo>
                  <a:pt x="214884" y="13715"/>
                </a:lnTo>
                <a:close/>
              </a:path>
              <a:path w="2649220" h="50164">
                <a:moveTo>
                  <a:pt x="235917" y="12375"/>
                </a:moveTo>
                <a:lnTo>
                  <a:pt x="214884" y="13715"/>
                </a:lnTo>
                <a:lnTo>
                  <a:pt x="214884" y="30352"/>
                </a:lnTo>
                <a:lnTo>
                  <a:pt x="219877" y="30083"/>
                </a:lnTo>
                <a:lnTo>
                  <a:pt x="224027" y="27431"/>
                </a:lnTo>
                <a:lnTo>
                  <a:pt x="224027" y="18287"/>
                </a:lnTo>
                <a:lnTo>
                  <a:pt x="219456" y="13715"/>
                </a:lnTo>
                <a:lnTo>
                  <a:pt x="234613" y="13715"/>
                </a:lnTo>
                <a:lnTo>
                  <a:pt x="235917" y="12375"/>
                </a:lnTo>
                <a:close/>
              </a:path>
              <a:path w="2649220" h="50164">
                <a:moveTo>
                  <a:pt x="219877" y="30083"/>
                </a:moveTo>
                <a:lnTo>
                  <a:pt x="214884" y="30352"/>
                </a:lnTo>
                <a:lnTo>
                  <a:pt x="219456" y="30352"/>
                </a:lnTo>
                <a:lnTo>
                  <a:pt x="219877" y="30083"/>
                </a:lnTo>
                <a:close/>
              </a:path>
              <a:path w="2649220" h="50164">
                <a:moveTo>
                  <a:pt x="1647315" y="30165"/>
                </a:moveTo>
                <a:lnTo>
                  <a:pt x="1647443" y="30352"/>
                </a:lnTo>
                <a:lnTo>
                  <a:pt x="1652015" y="30352"/>
                </a:lnTo>
                <a:lnTo>
                  <a:pt x="1647315" y="30165"/>
                </a:lnTo>
                <a:close/>
              </a:path>
              <a:path w="2649220" h="50164">
                <a:moveTo>
                  <a:pt x="1653539" y="12064"/>
                </a:moveTo>
                <a:lnTo>
                  <a:pt x="1647443" y="12064"/>
                </a:lnTo>
                <a:lnTo>
                  <a:pt x="1644466" y="16655"/>
                </a:lnTo>
                <a:lnTo>
                  <a:pt x="1644425" y="25951"/>
                </a:lnTo>
                <a:lnTo>
                  <a:pt x="1647315" y="30165"/>
                </a:lnTo>
                <a:lnTo>
                  <a:pt x="1652015" y="30352"/>
                </a:lnTo>
                <a:lnTo>
                  <a:pt x="1653539" y="12064"/>
                </a:lnTo>
                <a:close/>
              </a:path>
              <a:path w="2649220" h="50164">
                <a:moveTo>
                  <a:pt x="1653539" y="12064"/>
                </a:moveTo>
                <a:lnTo>
                  <a:pt x="1652015" y="30352"/>
                </a:lnTo>
                <a:lnTo>
                  <a:pt x="1653539" y="30352"/>
                </a:lnTo>
                <a:lnTo>
                  <a:pt x="1653539" y="12064"/>
                </a:lnTo>
                <a:close/>
              </a:path>
              <a:path w="2649220" h="50164">
                <a:moveTo>
                  <a:pt x="1684019" y="12064"/>
                </a:moveTo>
                <a:lnTo>
                  <a:pt x="1658111" y="12064"/>
                </a:lnTo>
                <a:lnTo>
                  <a:pt x="1662578" y="16655"/>
                </a:lnTo>
                <a:lnTo>
                  <a:pt x="1662639" y="25951"/>
                </a:lnTo>
                <a:lnTo>
                  <a:pt x="1658111" y="30352"/>
                </a:lnTo>
                <a:lnTo>
                  <a:pt x="1682919" y="30352"/>
                </a:lnTo>
                <a:lnTo>
                  <a:pt x="1680971" y="27431"/>
                </a:lnTo>
                <a:lnTo>
                  <a:pt x="1681042" y="16655"/>
                </a:lnTo>
                <a:lnTo>
                  <a:pt x="1684019" y="12064"/>
                </a:lnTo>
                <a:close/>
              </a:path>
              <a:path w="2649220" h="50164">
                <a:moveTo>
                  <a:pt x="138684" y="28955"/>
                </a:moveTo>
                <a:lnTo>
                  <a:pt x="137309" y="30330"/>
                </a:lnTo>
                <a:lnTo>
                  <a:pt x="139446" y="30003"/>
                </a:lnTo>
                <a:lnTo>
                  <a:pt x="139641" y="29913"/>
                </a:lnTo>
                <a:lnTo>
                  <a:pt x="138684" y="28955"/>
                </a:lnTo>
                <a:close/>
              </a:path>
              <a:path w="2649220" h="50164">
                <a:moveTo>
                  <a:pt x="1618487" y="10540"/>
                </a:moveTo>
                <a:lnTo>
                  <a:pt x="1616963" y="28955"/>
                </a:lnTo>
                <a:lnTo>
                  <a:pt x="1647315" y="30165"/>
                </a:lnTo>
                <a:lnTo>
                  <a:pt x="1646486" y="28955"/>
                </a:lnTo>
                <a:lnTo>
                  <a:pt x="1623059" y="28955"/>
                </a:lnTo>
                <a:lnTo>
                  <a:pt x="1627631" y="24384"/>
                </a:lnTo>
                <a:lnTo>
                  <a:pt x="1627631" y="13715"/>
                </a:lnTo>
                <a:lnTo>
                  <a:pt x="1623365" y="10753"/>
                </a:lnTo>
                <a:lnTo>
                  <a:pt x="1618487" y="10540"/>
                </a:lnTo>
                <a:close/>
              </a:path>
              <a:path w="2649220" h="50164">
                <a:moveTo>
                  <a:pt x="234613" y="13715"/>
                </a:moveTo>
                <a:lnTo>
                  <a:pt x="219456" y="13715"/>
                </a:lnTo>
                <a:lnTo>
                  <a:pt x="224027" y="18287"/>
                </a:lnTo>
                <a:lnTo>
                  <a:pt x="224027" y="27431"/>
                </a:lnTo>
                <a:lnTo>
                  <a:pt x="219877" y="30083"/>
                </a:lnTo>
                <a:lnTo>
                  <a:pt x="240791" y="28955"/>
                </a:lnTo>
                <a:lnTo>
                  <a:pt x="236220" y="28955"/>
                </a:lnTo>
                <a:lnTo>
                  <a:pt x="231713" y="25951"/>
                </a:lnTo>
                <a:lnTo>
                  <a:pt x="231753" y="16655"/>
                </a:lnTo>
                <a:lnTo>
                  <a:pt x="234613" y="13715"/>
                </a:lnTo>
                <a:close/>
              </a:path>
              <a:path w="2649220" h="50164">
                <a:moveTo>
                  <a:pt x="132778" y="24003"/>
                </a:moveTo>
                <a:lnTo>
                  <a:pt x="132587" y="28955"/>
                </a:lnTo>
                <a:lnTo>
                  <a:pt x="133787" y="30055"/>
                </a:lnTo>
                <a:lnTo>
                  <a:pt x="132778" y="24003"/>
                </a:lnTo>
                <a:close/>
              </a:path>
              <a:path w="2649220" h="50164">
                <a:moveTo>
                  <a:pt x="139641" y="29913"/>
                </a:moveTo>
                <a:lnTo>
                  <a:pt x="139446" y="30003"/>
                </a:lnTo>
                <a:lnTo>
                  <a:pt x="139630" y="29975"/>
                </a:lnTo>
                <a:close/>
              </a:path>
              <a:path w="2649220" h="50164">
                <a:moveTo>
                  <a:pt x="2602991" y="22796"/>
                </a:moveTo>
                <a:lnTo>
                  <a:pt x="2601972" y="29975"/>
                </a:lnTo>
                <a:lnTo>
                  <a:pt x="2602991" y="28955"/>
                </a:lnTo>
                <a:lnTo>
                  <a:pt x="2602991" y="22796"/>
                </a:lnTo>
                <a:close/>
              </a:path>
              <a:path w="2649220" h="50164">
                <a:moveTo>
                  <a:pt x="147827" y="16763"/>
                </a:moveTo>
                <a:lnTo>
                  <a:pt x="142707" y="17129"/>
                </a:lnTo>
                <a:lnTo>
                  <a:pt x="138684" y="19812"/>
                </a:lnTo>
                <a:lnTo>
                  <a:pt x="138684" y="21336"/>
                </a:lnTo>
                <a:lnTo>
                  <a:pt x="141732" y="24384"/>
                </a:lnTo>
                <a:lnTo>
                  <a:pt x="141732" y="28955"/>
                </a:lnTo>
                <a:lnTo>
                  <a:pt x="139641" y="29913"/>
                </a:lnTo>
                <a:lnTo>
                  <a:pt x="146303" y="28955"/>
                </a:lnTo>
                <a:lnTo>
                  <a:pt x="144779" y="28955"/>
                </a:lnTo>
                <a:lnTo>
                  <a:pt x="143256" y="27431"/>
                </a:lnTo>
                <a:lnTo>
                  <a:pt x="143319" y="22796"/>
                </a:lnTo>
                <a:lnTo>
                  <a:pt x="144779" y="21336"/>
                </a:lnTo>
                <a:lnTo>
                  <a:pt x="147827" y="21336"/>
                </a:lnTo>
                <a:lnTo>
                  <a:pt x="147827" y="16763"/>
                </a:lnTo>
                <a:close/>
              </a:path>
              <a:path w="2649220" h="50164">
                <a:moveTo>
                  <a:pt x="138684" y="21336"/>
                </a:moveTo>
                <a:lnTo>
                  <a:pt x="138684" y="28955"/>
                </a:lnTo>
                <a:lnTo>
                  <a:pt x="139641" y="29913"/>
                </a:lnTo>
                <a:lnTo>
                  <a:pt x="141732" y="28955"/>
                </a:lnTo>
                <a:lnTo>
                  <a:pt x="141732" y="24384"/>
                </a:lnTo>
                <a:lnTo>
                  <a:pt x="138684" y="21336"/>
                </a:lnTo>
                <a:close/>
              </a:path>
              <a:path w="2649220" h="50164">
                <a:moveTo>
                  <a:pt x="10667" y="22860"/>
                </a:moveTo>
                <a:lnTo>
                  <a:pt x="9296" y="24231"/>
                </a:lnTo>
                <a:lnTo>
                  <a:pt x="9187" y="26386"/>
                </a:lnTo>
                <a:lnTo>
                  <a:pt x="10667" y="29717"/>
                </a:lnTo>
                <a:lnTo>
                  <a:pt x="10667" y="22860"/>
                </a:lnTo>
                <a:close/>
              </a:path>
              <a:path w="2649220" h="50164">
                <a:moveTo>
                  <a:pt x="146303" y="21336"/>
                </a:moveTo>
                <a:lnTo>
                  <a:pt x="144779" y="21336"/>
                </a:lnTo>
                <a:lnTo>
                  <a:pt x="143319" y="22796"/>
                </a:lnTo>
                <a:lnTo>
                  <a:pt x="143256" y="27431"/>
                </a:lnTo>
                <a:lnTo>
                  <a:pt x="144779" y="28955"/>
                </a:lnTo>
                <a:lnTo>
                  <a:pt x="146303" y="28955"/>
                </a:lnTo>
                <a:lnTo>
                  <a:pt x="146303" y="21336"/>
                </a:lnTo>
                <a:close/>
              </a:path>
              <a:path w="2649220" h="50164">
                <a:moveTo>
                  <a:pt x="150875" y="27431"/>
                </a:moveTo>
                <a:lnTo>
                  <a:pt x="149351" y="28955"/>
                </a:lnTo>
                <a:lnTo>
                  <a:pt x="152400" y="28955"/>
                </a:lnTo>
                <a:lnTo>
                  <a:pt x="150875" y="27431"/>
                </a:lnTo>
                <a:close/>
              </a:path>
              <a:path w="2649220" h="50164">
                <a:moveTo>
                  <a:pt x="155448" y="21336"/>
                </a:moveTo>
                <a:lnTo>
                  <a:pt x="152400" y="21336"/>
                </a:lnTo>
                <a:lnTo>
                  <a:pt x="150939" y="22796"/>
                </a:lnTo>
                <a:lnTo>
                  <a:pt x="150875" y="27431"/>
                </a:lnTo>
                <a:lnTo>
                  <a:pt x="152400" y="28955"/>
                </a:lnTo>
                <a:lnTo>
                  <a:pt x="155448" y="28955"/>
                </a:lnTo>
                <a:lnTo>
                  <a:pt x="155448" y="21336"/>
                </a:lnTo>
                <a:close/>
              </a:path>
              <a:path w="2649220" h="50164">
                <a:moveTo>
                  <a:pt x="157162" y="21526"/>
                </a:moveTo>
                <a:lnTo>
                  <a:pt x="158432" y="22796"/>
                </a:lnTo>
                <a:lnTo>
                  <a:pt x="158496" y="27431"/>
                </a:lnTo>
                <a:lnTo>
                  <a:pt x="156972" y="28955"/>
                </a:lnTo>
                <a:lnTo>
                  <a:pt x="160020" y="28955"/>
                </a:lnTo>
                <a:lnTo>
                  <a:pt x="160020" y="21844"/>
                </a:lnTo>
                <a:lnTo>
                  <a:pt x="157162" y="21526"/>
                </a:lnTo>
                <a:close/>
              </a:path>
              <a:path w="2649220" h="50164">
                <a:moveTo>
                  <a:pt x="169163" y="22860"/>
                </a:moveTo>
                <a:lnTo>
                  <a:pt x="167639" y="22860"/>
                </a:lnTo>
                <a:lnTo>
                  <a:pt x="166115" y="24384"/>
                </a:lnTo>
                <a:lnTo>
                  <a:pt x="166115" y="27431"/>
                </a:lnTo>
                <a:lnTo>
                  <a:pt x="167639" y="28955"/>
                </a:lnTo>
                <a:lnTo>
                  <a:pt x="169163" y="28955"/>
                </a:lnTo>
                <a:lnTo>
                  <a:pt x="169163" y="22860"/>
                </a:lnTo>
                <a:close/>
              </a:path>
              <a:path w="2649220" h="50164">
                <a:moveTo>
                  <a:pt x="176784" y="22860"/>
                </a:moveTo>
                <a:lnTo>
                  <a:pt x="170687" y="22860"/>
                </a:lnTo>
                <a:lnTo>
                  <a:pt x="172212" y="24384"/>
                </a:lnTo>
                <a:lnTo>
                  <a:pt x="172212" y="27431"/>
                </a:lnTo>
                <a:lnTo>
                  <a:pt x="170687" y="28955"/>
                </a:lnTo>
                <a:lnTo>
                  <a:pt x="176784" y="28955"/>
                </a:lnTo>
                <a:lnTo>
                  <a:pt x="176784" y="22860"/>
                </a:lnTo>
                <a:close/>
              </a:path>
              <a:path w="2649220" h="50164">
                <a:moveTo>
                  <a:pt x="240791" y="12064"/>
                </a:moveTo>
                <a:lnTo>
                  <a:pt x="235917" y="12375"/>
                </a:lnTo>
                <a:lnTo>
                  <a:pt x="231753" y="16655"/>
                </a:lnTo>
                <a:lnTo>
                  <a:pt x="231713" y="25951"/>
                </a:lnTo>
                <a:lnTo>
                  <a:pt x="236220" y="28955"/>
                </a:lnTo>
                <a:lnTo>
                  <a:pt x="240791" y="28955"/>
                </a:lnTo>
                <a:lnTo>
                  <a:pt x="240791" y="12064"/>
                </a:lnTo>
                <a:close/>
              </a:path>
              <a:path w="2649220" h="50164">
                <a:moveTo>
                  <a:pt x="261930" y="10743"/>
                </a:moveTo>
                <a:lnTo>
                  <a:pt x="240791" y="12064"/>
                </a:lnTo>
                <a:lnTo>
                  <a:pt x="240791" y="28955"/>
                </a:lnTo>
                <a:lnTo>
                  <a:pt x="245649" y="28670"/>
                </a:lnTo>
                <a:lnTo>
                  <a:pt x="248368" y="25951"/>
                </a:lnTo>
                <a:lnTo>
                  <a:pt x="248341" y="16655"/>
                </a:lnTo>
                <a:lnTo>
                  <a:pt x="245363" y="12064"/>
                </a:lnTo>
                <a:lnTo>
                  <a:pt x="260645" y="12064"/>
                </a:lnTo>
                <a:lnTo>
                  <a:pt x="261930" y="10743"/>
                </a:lnTo>
                <a:close/>
              </a:path>
              <a:path w="2649220" h="50164">
                <a:moveTo>
                  <a:pt x="245649" y="28670"/>
                </a:moveTo>
                <a:lnTo>
                  <a:pt x="240791" y="28955"/>
                </a:lnTo>
                <a:lnTo>
                  <a:pt x="245363" y="28955"/>
                </a:lnTo>
                <a:lnTo>
                  <a:pt x="245649" y="28670"/>
                </a:lnTo>
                <a:close/>
              </a:path>
              <a:path w="2649220" h="50164">
                <a:moveTo>
                  <a:pt x="1612110" y="28533"/>
                </a:moveTo>
                <a:lnTo>
                  <a:pt x="1612391" y="28955"/>
                </a:lnTo>
                <a:lnTo>
                  <a:pt x="1616963" y="28955"/>
                </a:lnTo>
                <a:lnTo>
                  <a:pt x="1612110" y="28533"/>
                </a:lnTo>
                <a:close/>
              </a:path>
              <a:path w="2649220" h="50164">
                <a:moveTo>
                  <a:pt x="1618487" y="10540"/>
                </a:moveTo>
                <a:lnTo>
                  <a:pt x="1612391" y="10540"/>
                </a:lnTo>
                <a:lnTo>
                  <a:pt x="1609343" y="13715"/>
                </a:lnTo>
                <a:lnTo>
                  <a:pt x="1609343" y="24384"/>
                </a:lnTo>
                <a:lnTo>
                  <a:pt x="1612110" y="28533"/>
                </a:lnTo>
                <a:lnTo>
                  <a:pt x="1616963" y="28955"/>
                </a:lnTo>
                <a:lnTo>
                  <a:pt x="1618487" y="10540"/>
                </a:lnTo>
                <a:close/>
              </a:path>
              <a:path w="2649220" h="50164">
                <a:moveTo>
                  <a:pt x="1623365" y="10753"/>
                </a:moveTo>
                <a:lnTo>
                  <a:pt x="1627631" y="13715"/>
                </a:lnTo>
                <a:lnTo>
                  <a:pt x="1627631" y="24384"/>
                </a:lnTo>
                <a:lnTo>
                  <a:pt x="1623059" y="28955"/>
                </a:lnTo>
                <a:lnTo>
                  <a:pt x="1646486" y="28955"/>
                </a:lnTo>
                <a:lnTo>
                  <a:pt x="1644425" y="25951"/>
                </a:lnTo>
                <a:lnTo>
                  <a:pt x="1644466" y="16655"/>
                </a:lnTo>
                <a:lnTo>
                  <a:pt x="1647443" y="12064"/>
                </a:lnTo>
                <a:lnTo>
                  <a:pt x="1653539" y="12064"/>
                </a:lnTo>
                <a:lnTo>
                  <a:pt x="1623365" y="10753"/>
                </a:lnTo>
                <a:close/>
              </a:path>
              <a:path w="2649220" h="50164">
                <a:moveTo>
                  <a:pt x="2504673" y="14435"/>
                </a:moveTo>
                <a:lnTo>
                  <a:pt x="2502513" y="16655"/>
                </a:lnTo>
                <a:lnTo>
                  <a:pt x="2502407" y="27431"/>
                </a:lnTo>
                <a:lnTo>
                  <a:pt x="2503931" y="28955"/>
                </a:lnTo>
                <a:lnTo>
                  <a:pt x="2505455" y="27431"/>
                </a:lnTo>
                <a:lnTo>
                  <a:pt x="2505414" y="15197"/>
                </a:lnTo>
                <a:lnTo>
                  <a:pt x="2504673" y="14435"/>
                </a:lnTo>
                <a:close/>
              </a:path>
              <a:path w="2649220" h="50164">
                <a:moveTo>
                  <a:pt x="2486950" y="13897"/>
                </a:moveTo>
                <a:lnTo>
                  <a:pt x="2485685" y="15197"/>
                </a:lnTo>
                <a:lnTo>
                  <a:pt x="2485643" y="27431"/>
                </a:lnTo>
                <a:lnTo>
                  <a:pt x="2486950" y="28738"/>
                </a:lnTo>
                <a:lnTo>
                  <a:pt x="2488691" y="27431"/>
                </a:lnTo>
                <a:lnTo>
                  <a:pt x="2488637" y="15197"/>
                </a:lnTo>
                <a:lnTo>
                  <a:pt x="2486950" y="13897"/>
                </a:lnTo>
                <a:close/>
              </a:path>
              <a:path w="2649220" h="50164">
                <a:moveTo>
                  <a:pt x="260645" y="12064"/>
                </a:moveTo>
                <a:lnTo>
                  <a:pt x="245363" y="12064"/>
                </a:lnTo>
                <a:lnTo>
                  <a:pt x="248341" y="16655"/>
                </a:lnTo>
                <a:lnTo>
                  <a:pt x="248368" y="25951"/>
                </a:lnTo>
                <a:lnTo>
                  <a:pt x="245649" y="28670"/>
                </a:lnTo>
                <a:lnTo>
                  <a:pt x="266699" y="27431"/>
                </a:lnTo>
                <a:lnTo>
                  <a:pt x="262127" y="27431"/>
                </a:lnTo>
                <a:lnTo>
                  <a:pt x="257555" y="24384"/>
                </a:lnTo>
                <a:lnTo>
                  <a:pt x="257597" y="15197"/>
                </a:lnTo>
                <a:lnTo>
                  <a:pt x="260645" y="12064"/>
                </a:lnTo>
                <a:close/>
              </a:path>
              <a:path w="2649220" h="50164">
                <a:moveTo>
                  <a:pt x="1588436" y="8036"/>
                </a:moveTo>
                <a:lnTo>
                  <a:pt x="1592579" y="12064"/>
                </a:lnTo>
                <a:lnTo>
                  <a:pt x="1592579" y="22860"/>
                </a:lnTo>
                <a:lnTo>
                  <a:pt x="1588007" y="25908"/>
                </a:lnTo>
                <a:lnTo>
                  <a:pt x="1581911" y="25908"/>
                </a:lnTo>
                <a:lnTo>
                  <a:pt x="1612110" y="28533"/>
                </a:lnTo>
                <a:lnTo>
                  <a:pt x="1609343" y="24384"/>
                </a:lnTo>
                <a:lnTo>
                  <a:pt x="1609343" y="13715"/>
                </a:lnTo>
                <a:lnTo>
                  <a:pt x="1612391" y="10540"/>
                </a:lnTo>
                <a:lnTo>
                  <a:pt x="1618487" y="10540"/>
                </a:lnTo>
                <a:lnTo>
                  <a:pt x="1588436" y="8036"/>
                </a:lnTo>
                <a:close/>
              </a:path>
              <a:path w="2649220" h="50164">
                <a:moveTo>
                  <a:pt x="2641091" y="19812"/>
                </a:moveTo>
                <a:lnTo>
                  <a:pt x="2640554" y="20798"/>
                </a:lnTo>
                <a:lnTo>
                  <a:pt x="2641091" y="21336"/>
                </a:lnTo>
                <a:lnTo>
                  <a:pt x="2641091" y="28520"/>
                </a:lnTo>
                <a:lnTo>
                  <a:pt x="2645017" y="22351"/>
                </a:lnTo>
                <a:lnTo>
                  <a:pt x="2644901" y="22098"/>
                </a:lnTo>
                <a:lnTo>
                  <a:pt x="2643377" y="20574"/>
                </a:lnTo>
                <a:lnTo>
                  <a:pt x="2641091" y="19812"/>
                </a:lnTo>
                <a:close/>
              </a:path>
              <a:path w="2649220" h="50164">
                <a:moveTo>
                  <a:pt x="2468270" y="14300"/>
                </a:moveTo>
                <a:lnTo>
                  <a:pt x="2467397" y="15197"/>
                </a:lnTo>
                <a:lnTo>
                  <a:pt x="2467355" y="27431"/>
                </a:lnTo>
                <a:lnTo>
                  <a:pt x="2468270" y="28346"/>
                </a:lnTo>
                <a:lnTo>
                  <a:pt x="2468879" y="27431"/>
                </a:lnTo>
                <a:lnTo>
                  <a:pt x="2468786" y="15096"/>
                </a:lnTo>
                <a:lnTo>
                  <a:pt x="2468270" y="14300"/>
                </a:lnTo>
                <a:close/>
              </a:path>
              <a:path w="2649220" h="50164">
                <a:moveTo>
                  <a:pt x="26343" y="23295"/>
                </a:moveTo>
                <a:lnTo>
                  <a:pt x="27432" y="28194"/>
                </a:lnTo>
                <a:lnTo>
                  <a:pt x="27432" y="24384"/>
                </a:lnTo>
                <a:lnTo>
                  <a:pt x="26343" y="23295"/>
                </a:lnTo>
                <a:close/>
              </a:path>
              <a:path w="2649220" h="50164">
                <a:moveTo>
                  <a:pt x="7620" y="25400"/>
                </a:moveTo>
                <a:lnTo>
                  <a:pt x="6857" y="25908"/>
                </a:lnTo>
                <a:lnTo>
                  <a:pt x="6865" y="26116"/>
                </a:lnTo>
                <a:lnTo>
                  <a:pt x="7620" y="27813"/>
                </a:lnTo>
                <a:lnTo>
                  <a:pt x="7620" y="25400"/>
                </a:lnTo>
                <a:close/>
              </a:path>
              <a:path w="2649220" h="50164">
                <a:moveTo>
                  <a:pt x="3352" y="26212"/>
                </a:moveTo>
                <a:lnTo>
                  <a:pt x="4571" y="27685"/>
                </a:lnTo>
                <a:lnTo>
                  <a:pt x="4571" y="27431"/>
                </a:lnTo>
                <a:lnTo>
                  <a:pt x="3352" y="26212"/>
                </a:lnTo>
                <a:close/>
              </a:path>
              <a:path w="2649220" h="50164">
                <a:moveTo>
                  <a:pt x="6096" y="22860"/>
                </a:moveTo>
                <a:lnTo>
                  <a:pt x="4572" y="22860"/>
                </a:lnTo>
                <a:lnTo>
                  <a:pt x="1524" y="25908"/>
                </a:lnTo>
                <a:lnTo>
                  <a:pt x="1524" y="27431"/>
                </a:lnTo>
                <a:lnTo>
                  <a:pt x="3048" y="26415"/>
                </a:lnTo>
                <a:lnTo>
                  <a:pt x="3048" y="25908"/>
                </a:lnTo>
                <a:lnTo>
                  <a:pt x="6096" y="22860"/>
                </a:lnTo>
                <a:close/>
              </a:path>
              <a:path w="2649220" h="50164">
                <a:moveTo>
                  <a:pt x="6096" y="24384"/>
                </a:moveTo>
                <a:lnTo>
                  <a:pt x="3497" y="26116"/>
                </a:lnTo>
                <a:lnTo>
                  <a:pt x="3428" y="26288"/>
                </a:lnTo>
                <a:lnTo>
                  <a:pt x="4572" y="27431"/>
                </a:lnTo>
                <a:lnTo>
                  <a:pt x="6792" y="25951"/>
                </a:lnTo>
                <a:lnTo>
                  <a:pt x="6096" y="24384"/>
                </a:lnTo>
                <a:close/>
              </a:path>
              <a:path w="2649220" h="50164">
                <a:moveTo>
                  <a:pt x="12192" y="24384"/>
                </a:moveTo>
                <a:lnTo>
                  <a:pt x="10667" y="25908"/>
                </a:lnTo>
                <a:lnTo>
                  <a:pt x="10667" y="27431"/>
                </a:lnTo>
                <a:lnTo>
                  <a:pt x="12148" y="25951"/>
                </a:lnTo>
                <a:lnTo>
                  <a:pt x="12192" y="24384"/>
                </a:lnTo>
                <a:close/>
              </a:path>
              <a:path w="2649220" h="50164">
                <a:moveTo>
                  <a:pt x="13715" y="24384"/>
                </a:moveTo>
                <a:lnTo>
                  <a:pt x="13759" y="25951"/>
                </a:lnTo>
                <a:lnTo>
                  <a:pt x="15239" y="27431"/>
                </a:lnTo>
                <a:lnTo>
                  <a:pt x="15239" y="25908"/>
                </a:lnTo>
                <a:lnTo>
                  <a:pt x="13715" y="24384"/>
                </a:lnTo>
                <a:close/>
              </a:path>
              <a:path w="2649220" h="50164">
                <a:moveTo>
                  <a:pt x="18288" y="25908"/>
                </a:moveTo>
                <a:lnTo>
                  <a:pt x="18287" y="27431"/>
                </a:lnTo>
                <a:lnTo>
                  <a:pt x="19050" y="26669"/>
                </a:lnTo>
                <a:lnTo>
                  <a:pt x="18288" y="25908"/>
                </a:lnTo>
                <a:close/>
              </a:path>
              <a:path w="2649220" h="50164">
                <a:moveTo>
                  <a:pt x="22860" y="23875"/>
                </a:moveTo>
                <a:lnTo>
                  <a:pt x="22860" y="24384"/>
                </a:lnTo>
                <a:lnTo>
                  <a:pt x="25908" y="27431"/>
                </a:lnTo>
                <a:lnTo>
                  <a:pt x="25908" y="25908"/>
                </a:lnTo>
                <a:lnTo>
                  <a:pt x="22860" y="23875"/>
                </a:lnTo>
                <a:close/>
              </a:path>
              <a:path w="2649220" h="50164">
                <a:moveTo>
                  <a:pt x="28041" y="24993"/>
                </a:moveTo>
                <a:lnTo>
                  <a:pt x="27432" y="25908"/>
                </a:lnTo>
                <a:lnTo>
                  <a:pt x="27432" y="27431"/>
                </a:lnTo>
                <a:lnTo>
                  <a:pt x="28955" y="25908"/>
                </a:lnTo>
                <a:lnTo>
                  <a:pt x="28041" y="24993"/>
                </a:lnTo>
                <a:close/>
              </a:path>
              <a:path w="2649220" h="50164">
                <a:moveTo>
                  <a:pt x="33527" y="24384"/>
                </a:moveTo>
                <a:lnTo>
                  <a:pt x="30479" y="24384"/>
                </a:lnTo>
                <a:lnTo>
                  <a:pt x="33527" y="27431"/>
                </a:lnTo>
                <a:lnTo>
                  <a:pt x="33527" y="24384"/>
                </a:lnTo>
                <a:close/>
              </a:path>
              <a:path w="2649220" h="50164">
                <a:moveTo>
                  <a:pt x="265175" y="10540"/>
                </a:moveTo>
                <a:lnTo>
                  <a:pt x="261921" y="10753"/>
                </a:lnTo>
                <a:lnTo>
                  <a:pt x="257597" y="15197"/>
                </a:lnTo>
                <a:lnTo>
                  <a:pt x="257555" y="24384"/>
                </a:lnTo>
                <a:lnTo>
                  <a:pt x="262127" y="27431"/>
                </a:lnTo>
                <a:lnTo>
                  <a:pt x="266699" y="27431"/>
                </a:lnTo>
                <a:lnTo>
                  <a:pt x="265175" y="10540"/>
                </a:lnTo>
                <a:close/>
              </a:path>
              <a:path w="2649220" h="50164">
                <a:moveTo>
                  <a:pt x="287875" y="9385"/>
                </a:moveTo>
                <a:lnTo>
                  <a:pt x="265175" y="10540"/>
                </a:lnTo>
                <a:lnTo>
                  <a:pt x="266699" y="27431"/>
                </a:lnTo>
                <a:lnTo>
                  <a:pt x="271271" y="27431"/>
                </a:lnTo>
                <a:lnTo>
                  <a:pt x="274319" y="24384"/>
                </a:lnTo>
                <a:lnTo>
                  <a:pt x="274226" y="15096"/>
                </a:lnTo>
                <a:lnTo>
                  <a:pt x="271271" y="10540"/>
                </a:lnTo>
                <a:lnTo>
                  <a:pt x="287104" y="10540"/>
                </a:lnTo>
                <a:lnTo>
                  <a:pt x="287875" y="9385"/>
                </a:lnTo>
                <a:close/>
              </a:path>
              <a:path w="2649220" h="50164">
                <a:moveTo>
                  <a:pt x="287104" y="10540"/>
                </a:moveTo>
                <a:lnTo>
                  <a:pt x="271271" y="10540"/>
                </a:lnTo>
                <a:lnTo>
                  <a:pt x="274226" y="15096"/>
                </a:lnTo>
                <a:lnTo>
                  <a:pt x="274319" y="24384"/>
                </a:lnTo>
                <a:lnTo>
                  <a:pt x="271271" y="27431"/>
                </a:lnTo>
                <a:lnTo>
                  <a:pt x="288035" y="27431"/>
                </a:lnTo>
                <a:lnTo>
                  <a:pt x="285081" y="23000"/>
                </a:lnTo>
                <a:lnTo>
                  <a:pt x="284987" y="13715"/>
                </a:lnTo>
                <a:lnTo>
                  <a:pt x="287104" y="10540"/>
                </a:lnTo>
                <a:close/>
              </a:path>
              <a:path w="2649220" h="50164">
                <a:moveTo>
                  <a:pt x="292607" y="9143"/>
                </a:moveTo>
                <a:lnTo>
                  <a:pt x="287875" y="9385"/>
                </a:lnTo>
                <a:lnTo>
                  <a:pt x="284987" y="13715"/>
                </a:lnTo>
                <a:lnTo>
                  <a:pt x="285081" y="23000"/>
                </a:lnTo>
                <a:lnTo>
                  <a:pt x="288035" y="27431"/>
                </a:lnTo>
                <a:lnTo>
                  <a:pt x="292607" y="27431"/>
                </a:lnTo>
                <a:lnTo>
                  <a:pt x="292607" y="9143"/>
                </a:lnTo>
                <a:close/>
              </a:path>
              <a:path w="2649220" h="50164">
                <a:moveTo>
                  <a:pt x="297179" y="9143"/>
                </a:moveTo>
                <a:lnTo>
                  <a:pt x="292607" y="9143"/>
                </a:lnTo>
                <a:lnTo>
                  <a:pt x="292607" y="27431"/>
                </a:lnTo>
                <a:lnTo>
                  <a:pt x="297433" y="27177"/>
                </a:lnTo>
                <a:lnTo>
                  <a:pt x="301751" y="22860"/>
                </a:lnTo>
                <a:lnTo>
                  <a:pt x="301751" y="13715"/>
                </a:lnTo>
                <a:lnTo>
                  <a:pt x="297179" y="9143"/>
                </a:lnTo>
                <a:close/>
              </a:path>
              <a:path w="2649220" h="50164">
                <a:moveTo>
                  <a:pt x="297433" y="27177"/>
                </a:moveTo>
                <a:lnTo>
                  <a:pt x="292607" y="27431"/>
                </a:lnTo>
                <a:lnTo>
                  <a:pt x="297179" y="27431"/>
                </a:lnTo>
                <a:lnTo>
                  <a:pt x="297433" y="27177"/>
                </a:lnTo>
                <a:close/>
              </a:path>
              <a:path w="2649220" h="50164">
                <a:moveTo>
                  <a:pt x="2631116" y="22167"/>
                </a:moveTo>
                <a:lnTo>
                  <a:pt x="2628899" y="24384"/>
                </a:lnTo>
                <a:lnTo>
                  <a:pt x="2628899" y="27431"/>
                </a:lnTo>
                <a:lnTo>
                  <a:pt x="2630423" y="26415"/>
                </a:lnTo>
                <a:lnTo>
                  <a:pt x="2630541" y="25908"/>
                </a:lnTo>
                <a:lnTo>
                  <a:pt x="2631116" y="22167"/>
                </a:lnTo>
                <a:close/>
              </a:path>
              <a:path w="2649220" h="50164">
                <a:moveTo>
                  <a:pt x="2645663" y="21336"/>
                </a:moveTo>
                <a:lnTo>
                  <a:pt x="2645248" y="21989"/>
                </a:lnTo>
                <a:lnTo>
                  <a:pt x="2645155" y="22351"/>
                </a:lnTo>
                <a:lnTo>
                  <a:pt x="2645600" y="22796"/>
                </a:lnTo>
                <a:lnTo>
                  <a:pt x="2645663" y="25400"/>
                </a:lnTo>
                <a:lnTo>
                  <a:pt x="2648711" y="27431"/>
                </a:lnTo>
                <a:lnTo>
                  <a:pt x="2648711" y="24384"/>
                </a:lnTo>
                <a:lnTo>
                  <a:pt x="2645663" y="21336"/>
                </a:lnTo>
                <a:close/>
              </a:path>
              <a:path w="2649220" h="50164">
                <a:moveTo>
                  <a:pt x="316991" y="9143"/>
                </a:moveTo>
                <a:lnTo>
                  <a:pt x="297179" y="9143"/>
                </a:lnTo>
                <a:lnTo>
                  <a:pt x="301751" y="13715"/>
                </a:lnTo>
                <a:lnTo>
                  <a:pt x="301751" y="22860"/>
                </a:lnTo>
                <a:lnTo>
                  <a:pt x="297433" y="27177"/>
                </a:lnTo>
                <a:lnTo>
                  <a:pt x="321563" y="25908"/>
                </a:lnTo>
                <a:lnTo>
                  <a:pt x="316991" y="25908"/>
                </a:lnTo>
                <a:lnTo>
                  <a:pt x="313943" y="22860"/>
                </a:lnTo>
                <a:lnTo>
                  <a:pt x="313943" y="12064"/>
                </a:lnTo>
                <a:lnTo>
                  <a:pt x="316991" y="9143"/>
                </a:lnTo>
                <a:close/>
              </a:path>
              <a:path w="2649220" h="50164">
                <a:moveTo>
                  <a:pt x="18287" y="22860"/>
                </a:moveTo>
                <a:lnTo>
                  <a:pt x="18331" y="25951"/>
                </a:lnTo>
                <a:lnTo>
                  <a:pt x="19050" y="26669"/>
                </a:lnTo>
                <a:lnTo>
                  <a:pt x="21031" y="24688"/>
                </a:lnTo>
                <a:lnTo>
                  <a:pt x="18287" y="22860"/>
                </a:lnTo>
                <a:close/>
              </a:path>
              <a:path w="2649220" h="50164">
                <a:moveTo>
                  <a:pt x="3048" y="25908"/>
                </a:moveTo>
                <a:lnTo>
                  <a:pt x="3048" y="26415"/>
                </a:lnTo>
                <a:lnTo>
                  <a:pt x="3238" y="26288"/>
                </a:lnTo>
                <a:lnTo>
                  <a:pt x="3226" y="26116"/>
                </a:lnTo>
                <a:lnTo>
                  <a:pt x="3048" y="25908"/>
                </a:lnTo>
                <a:close/>
              </a:path>
              <a:path w="2649220" h="50164">
                <a:moveTo>
                  <a:pt x="2634995" y="19812"/>
                </a:moveTo>
                <a:lnTo>
                  <a:pt x="2633471" y="19812"/>
                </a:lnTo>
                <a:lnTo>
                  <a:pt x="2631116" y="22167"/>
                </a:lnTo>
                <a:lnTo>
                  <a:pt x="2630467" y="26386"/>
                </a:lnTo>
                <a:lnTo>
                  <a:pt x="2633471" y="24384"/>
                </a:lnTo>
                <a:lnTo>
                  <a:pt x="2634995" y="24384"/>
                </a:lnTo>
                <a:lnTo>
                  <a:pt x="2634995" y="19812"/>
                </a:lnTo>
                <a:close/>
              </a:path>
              <a:path w="2649220" h="50164">
                <a:moveTo>
                  <a:pt x="9143" y="24384"/>
                </a:moveTo>
                <a:lnTo>
                  <a:pt x="8708" y="24819"/>
                </a:lnTo>
                <a:lnTo>
                  <a:pt x="8636" y="25145"/>
                </a:lnTo>
                <a:lnTo>
                  <a:pt x="9143" y="26288"/>
                </a:lnTo>
                <a:lnTo>
                  <a:pt x="9143" y="24384"/>
                </a:lnTo>
                <a:close/>
              </a:path>
              <a:path w="2649220" h="50164">
                <a:moveTo>
                  <a:pt x="3048" y="25908"/>
                </a:moveTo>
                <a:lnTo>
                  <a:pt x="3325" y="26231"/>
                </a:lnTo>
                <a:lnTo>
                  <a:pt x="3048" y="25908"/>
                </a:lnTo>
                <a:close/>
              </a:path>
              <a:path w="2649220" h="50164">
                <a:moveTo>
                  <a:pt x="7620" y="22860"/>
                </a:moveTo>
                <a:lnTo>
                  <a:pt x="6096" y="22860"/>
                </a:lnTo>
                <a:lnTo>
                  <a:pt x="3048" y="25908"/>
                </a:lnTo>
                <a:lnTo>
                  <a:pt x="3352" y="26212"/>
                </a:lnTo>
                <a:lnTo>
                  <a:pt x="6096" y="24384"/>
                </a:lnTo>
                <a:lnTo>
                  <a:pt x="7620" y="22860"/>
                </a:lnTo>
                <a:close/>
              </a:path>
              <a:path w="2649220" h="50164">
                <a:moveTo>
                  <a:pt x="1994915" y="25908"/>
                </a:moveTo>
                <a:lnTo>
                  <a:pt x="1990343" y="25908"/>
                </a:lnTo>
                <a:lnTo>
                  <a:pt x="1995151" y="26136"/>
                </a:lnTo>
                <a:lnTo>
                  <a:pt x="1994915" y="25908"/>
                </a:lnTo>
                <a:close/>
              </a:path>
              <a:path w="2649220" h="50164">
                <a:moveTo>
                  <a:pt x="2199131" y="25908"/>
                </a:moveTo>
                <a:lnTo>
                  <a:pt x="2194559" y="25908"/>
                </a:lnTo>
                <a:lnTo>
                  <a:pt x="2194345" y="26116"/>
                </a:lnTo>
                <a:lnTo>
                  <a:pt x="2199131" y="25908"/>
                </a:lnTo>
                <a:close/>
              </a:path>
              <a:path w="2649220" h="50164">
                <a:moveTo>
                  <a:pt x="7620" y="22860"/>
                </a:moveTo>
                <a:lnTo>
                  <a:pt x="6248" y="24231"/>
                </a:lnTo>
                <a:lnTo>
                  <a:pt x="6192" y="24601"/>
                </a:lnTo>
                <a:lnTo>
                  <a:pt x="6792" y="25951"/>
                </a:lnTo>
                <a:lnTo>
                  <a:pt x="7619" y="25400"/>
                </a:lnTo>
                <a:lnTo>
                  <a:pt x="7620" y="24384"/>
                </a:lnTo>
                <a:lnTo>
                  <a:pt x="8297" y="24384"/>
                </a:lnTo>
                <a:lnTo>
                  <a:pt x="7620" y="22860"/>
                </a:lnTo>
                <a:close/>
              </a:path>
              <a:path w="2649220" h="50164">
                <a:moveTo>
                  <a:pt x="8490" y="24819"/>
                </a:moveTo>
                <a:lnTo>
                  <a:pt x="7620" y="25400"/>
                </a:lnTo>
                <a:lnTo>
                  <a:pt x="7620" y="25908"/>
                </a:lnTo>
                <a:lnTo>
                  <a:pt x="8473" y="25054"/>
                </a:lnTo>
                <a:lnTo>
                  <a:pt x="8490" y="24819"/>
                </a:lnTo>
                <a:close/>
              </a:path>
              <a:path w="2649220" h="50164">
                <a:moveTo>
                  <a:pt x="12191" y="22860"/>
                </a:moveTo>
                <a:lnTo>
                  <a:pt x="10667" y="22860"/>
                </a:lnTo>
                <a:lnTo>
                  <a:pt x="10667" y="25908"/>
                </a:lnTo>
                <a:lnTo>
                  <a:pt x="12801" y="23774"/>
                </a:lnTo>
                <a:lnTo>
                  <a:pt x="12801" y="23469"/>
                </a:lnTo>
                <a:lnTo>
                  <a:pt x="12191" y="22860"/>
                </a:lnTo>
                <a:close/>
              </a:path>
              <a:path w="2649220" h="50164">
                <a:moveTo>
                  <a:pt x="12192" y="24384"/>
                </a:moveTo>
                <a:lnTo>
                  <a:pt x="12192" y="25908"/>
                </a:lnTo>
                <a:lnTo>
                  <a:pt x="12953" y="25145"/>
                </a:lnTo>
                <a:lnTo>
                  <a:pt x="12192" y="24384"/>
                </a:lnTo>
                <a:close/>
              </a:path>
              <a:path w="2649220" h="50164">
                <a:moveTo>
                  <a:pt x="13715" y="24384"/>
                </a:moveTo>
                <a:lnTo>
                  <a:pt x="12953" y="25145"/>
                </a:lnTo>
                <a:lnTo>
                  <a:pt x="13716" y="25908"/>
                </a:lnTo>
                <a:lnTo>
                  <a:pt x="13715" y="24384"/>
                </a:lnTo>
                <a:close/>
              </a:path>
              <a:path w="2649220" h="50164">
                <a:moveTo>
                  <a:pt x="15239" y="22860"/>
                </a:moveTo>
                <a:lnTo>
                  <a:pt x="13715" y="22860"/>
                </a:lnTo>
                <a:lnTo>
                  <a:pt x="12953" y="23622"/>
                </a:lnTo>
                <a:lnTo>
                  <a:pt x="15240" y="25908"/>
                </a:lnTo>
                <a:lnTo>
                  <a:pt x="15239" y="22860"/>
                </a:lnTo>
                <a:close/>
              </a:path>
              <a:path w="2649220" h="50164">
                <a:moveTo>
                  <a:pt x="15239" y="22860"/>
                </a:moveTo>
                <a:lnTo>
                  <a:pt x="15239" y="25908"/>
                </a:lnTo>
                <a:lnTo>
                  <a:pt x="16763" y="24384"/>
                </a:lnTo>
                <a:lnTo>
                  <a:pt x="15239" y="22860"/>
                </a:lnTo>
                <a:close/>
              </a:path>
              <a:path w="2649220" h="50164">
                <a:moveTo>
                  <a:pt x="18287" y="22860"/>
                </a:moveTo>
                <a:lnTo>
                  <a:pt x="16764" y="24384"/>
                </a:lnTo>
                <a:lnTo>
                  <a:pt x="18288" y="25908"/>
                </a:lnTo>
                <a:lnTo>
                  <a:pt x="18287" y="22860"/>
                </a:lnTo>
                <a:close/>
              </a:path>
              <a:path w="2649220" h="50164">
                <a:moveTo>
                  <a:pt x="22250" y="23469"/>
                </a:moveTo>
                <a:lnTo>
                  <a:pt x="21590" y="24129"/>
                </a:lnTo>
                <a:lnTo>
                  <a:pt x="21579" y="25054"/>
                </a:lnTo>
                <a:lnTo>
                  <a:pt x="22860" y="25908"/>
                </a:lnTo>
                <a:lnTo>
                  <a:pt x="22860" y="23875"/>
                </a:lnTo>
                <a:lnTo>
                  <a:pt x="22250" y="23469"/>
                </a:lnTo>
                <a:close/>
              </a:path>
              <a:path w="2649220" h="50164">
                <a:moveTo>
                  <a:pt x="25908" y="21336"/>
                </a:moveTo>
                <a:lnTo>
                  <a:pt x="23622" y="22098"/>
                </a:lnTo>
                <a:lnTo>
                  <a:pt x="22923" y="22796"/>
                </a:lnTo>
                <a:lnTo>
                  <a:pt x="22860" y="23875"/>
                </a:lnTo>
                <a:lnTo>
                  <a:pt x="25908" y="25908"/>
                </a:lnTo>
                <a:lnTo>
                  <a:pt x="25908" y="24384"/>
                </a:lnTo>
                <a:lnTo>
                  <a:pt x="26585" y="24384"/>
                </a:lnTo>
                <a:lnTo>
                  <a:pt x="26343" y="23295"/>
                </a:lnTo>
                <a:lnTo>
                  <a:pt x="25908" y="22860"/>
                </a:lnTo>
                <a:lnTo>
                  <a:pt x="26246" y="22860"/>
                </a:lnTo>
                <a:lnTo>
                  <a:pt x="25908" y="21336"/>
                </a:lnTo>
                <a:close/>
              </a:path>
              <a:path w="2649220" h="50164">
                <a:moveTo>
                  <a:pt x="27432" y="24384"/>
                </a:moveTo>
                <a:lnTo>
                  <a:pt x="27432" y="25908"/>
                </a:lnTo>
                <a:lnTo>
                  <a:pt x="27940" y="25145"/>
                </a:lnTo>
                <a:lnTo>
                  <a:pt x="27867" y="24819"/>
                </a:lnTo>
                <a:lnTo>
                  <a:pt x="27432" y="24384"/>
                </a:lnTo>
                <a:close/>
              </a:path>
              <a:path w="2649220" h="50164">
                <a:moveTo>
                  <a:pt x="30044" y="21989"/>
                </a:moveTo>
                <a:lnTo>
                  <a:pt x="28157" y="24819"/>
                </a:lnTo>
                <a:lnTo>
                  <a:pt x="28102" y="25054"/>
                </a:lnTo>
                <a:lnTo>
                  <a:pt x="28956" y="25908"/>
                </a:lnTo>
                <a:lnTo>
                  <a:pt x="30479" y="24384"/>
                </a:lnTo>
                <a:lnTo>
                  <a:pt x="33527" y="24384"/>
                </a:lnTo>
                <a:lnTo>
                  <a:pt x="33527" y="22860"/>
                </a:lnTo>
                <a:lnTo>
                  <a:pt x="30044" y="21989"/>
                </a:lnTo>
                <a:close/>
              </a:path>
              <a:path w="2649220" h="50164">
                <a:moveTo>
                  <a:pt x="38100" y="21336"/>
                </a:moveTo>
                <a:lnTo>
                  <a:pt x="32003" y="21336"/>
                </a:lnTo>
                <a:lnTo>
                  <a:pt x="35051" y="24384"/>
                </a:lnTo>
                <a:lnTo>
                  <a:pt x="35051" y="25908"/>
                </a:lnTo>
                <a:lnTo>
                  <a:pt x="38100" y="22860"/>
                </a:lnTo>
                <a:lnTo>
                  <a:pt x="39116" y="22860"/>
                </a:lnTo>
                <a:lnTo>
                  <a:pt x="38100" y="21336"/>
                </a:lnTo>
                <a:close/>
              </a:path>
              <a:path w="2649220" h="50164">
                <a:moveTo>
                  <a:pt x="40132" y="24384"/>
                </a:moveTo>
                <a:lnTo>
                  <a:pt x="39624" y="24384"/>
                </a:lnTo>
                <a:lnTo>
                  <a:pt x="41148" y="25908"/>
                </a:lnTo>
                <a:lnTo>
                  <a:pt x="40132" y="24384"/>
                </a:lnTo>
                <a:close/>
              </a:path>
              <a:path w="2649220" h="50164">
                <a:moveTo>
                  <a:pt x="41148" y="22860"/>
                </a:moveTo>
                <a:lnTo>
                  <a:pt x="39116" y="22860"/>
                </a:lnTo>
                <a:lnTo>
                  <a:pt x="41148" y="25908"/>
                </a:lnTo>
                <a:lnTo>
                  <a:pt x="41148" y="22860"/>
                </a:lnTo>
                <a:close/>
              </a:path>
              <a:path w="2649220" h="50164">
                <a:moveTo>
                  <a:pt x="45720" y="22860"/>
                </a:moveTo>
                <a:lnTo>
                  <a:pt x="41148" y="22860"/>
                </a:lnTo>
                <a:lnTo>
                  <a:pt x="41148" y="25908"/>
                </a:lnTo>
                <a:lnTo>
                  <a:pt x="42672" y="24384"/>
                </a:lnTo>
                <a:lnTo>
                  <a:pt x="45719" y="24384"/>
                </a:lnTo>
                <a:lnTo>
                  <a:pt x="46329" y="23774"/>
                </a:lnTo>
                <a:lnTo>
                  <a:pt x="46329" y="23469"/>
                </a:lnTo>
                <a:lnTo>
                  <a:pt x="45720" y="22860"/>
                </a:lnTo>
                <a:close/>
              </a:path>
              <a:path w="2649220" h="50164">
                <a:moveTo>
                  <a:pt x="64922" y="23469"/>
                </a:moveTo>
                <a:lnTo>
                  <a:pt x="64008" y="24384"/>
                </a:lnTo>
                <a:lnTo>
                  <a:pt x="65532" y="25908"/>
                </a:lnTo>
                <a:lnTo>
                  <a:pt x="66751" y="24688"/>
                </a:lnTo>
                <a:lnTo>
                  <a:pt x="64922" y="23469"/>
                </a:lnTo>
                <a:close/>
              </a:path>
              <a:path w="2649220" h="50164">
                <a:moveTo>
                  <a:pt x="68579" y="22860"/>
                </a:moveTo>
                <a:lnTo>
                  <a:pt x="66751" y="24688"/>
                </a:lnTo>
                <a:lnTo>
                  <a:pt x="68580" y="25908"/>
                </a:lnTo>
                <a:lnTo>
                  <a:pt x="68579" y="22860"/>
                </a:lnTo>
                <a:close/>
              </a:path>
              <a:path w="2649220" h="50164">
                <a:moveTo>
                  <a:pt x="126491" y="22860"/>
                </a:moveTo>
                <a:lnTo>
                  <a:pt x="125577" y="23088"/>
                </a:lnTo>
                <a:lnTo>
                  <a:pt x="125486" y="23469"/>
                </a:lnTo>
                <a:lnTo>
                  <a:pt x="125609" y="24143"/>
                </a:lnTo>
                <a:lnTo>
                  <a:pt x="126492" y="25908"/>
                </a:lnTo>
                <a:lnTo>
                  <a:pt x="126491" y="22860"/>
                </a:lnTo>
                <a:close/>
              </a:path>
              <a:path w="2649220" h="50164">
                <a:moveTo>
                  <a:pt x="132587" y="22860"/>
                </a:moveTo>
                <a:lnTo>
                  <a:pt x="131063" y="22860"/>
                </a:lnTo>
                <a:lnTo>
                  <a:pt x="132588" y="25908"/>
                </a:lnTo>
                <a:lnTo>
                  <a:pt x="132714" y="24129"/>
                </a:lnTo>
                <a:lnTo>
                  <a:pt x="132587" y="22860"/>
                </a:lnTo>
                <a:close/>
              </a:path>
              <a:path w="2649220" h="50164">
                <a:moveTo>
                  <a:pt x="321563" y="9143"/>
                </a:moveTo>
                <a:lnTo>
                  <a:pt x="316991" y="9143"/>
                </a:lnTo>
                <a:lnTo>
                  <a:pt x="313943" y="12064"/>
                </a:lnTo>
                <a:lnTo>
                  <a:pt x="313943" y="22860"/>
                </a:lnTo>
                <a:lnTo>
                  <a:pt x="316991" y="25908"/>
                </a:lnTo>
                <a:lnTo>
                  <a:pt x="321563" y="25908"/>
                </a:lnTo>
                <a:lnTo>
                  <a:pt x="321563" y="9143"/>
                </a:lnTo>
                <a:close/>
              </a:path>
              <a:path w="2649220" h="50164">
                <a:moveTo>
                  <a:pt x="326135" y="9143"/>
                </a:moveTo>
                <a:lnTo>
                  <a:pt x="321563" y="9143"/>
                </a:lnTo>
                <a:lnTo>
                  <a:pt x="321563" y="25908"/>
                </a:lnTo>
                <a:lnTo>
                  <a:pt x="326135" y="25908"/>
                </a:lnTo>
                <a:lnTo>
                  <a:pt x="330707" y="22860"/>
                </a:lnTo>
                <a:lnTo>
                  <a:pt x="330707" y="12064"/>
                </a:lnTo>
                <a:lnTo>
                  <a:pt x="326135" y="9143"/>
                </a:lnTo>
                <a:close/>
              </a:path>
              <a:path w="2649220" h="50164">
                <a:moveTo>
                  <a:pt x="344423" y="9143"/>
                </a:moveTo>
                <a:lnTo>
                  <a:pt x="326135" y="9143"/>
                </a:lnTo>
                <a:lnTo>
                  <a:pt x="330707" y="12064"/>
                </a:lnTo>
                <a:lnTo>
                  <a:pt x="330707" y="22860"/>
                </a:lnTo>
                <a:lnTo>
                  <a:pt x="326135" y="25908"/>
                </a:lnTo>
                <a:lnTo>
                  <a:pt x="344423" y="25908"/>
                </a:lnTo>
                <a:lnTo>
                  <a:pt x="339851" y="22860"/>
                </a:lnTo>
                <a:lnTo>
                  <a:pt x="339851" y="12064"/>
                </a:lnTo>
                <a:lnTo>
                  <a:pt x="344423" y="9143"/>
                </a:lnTo>
                <a:close/>
              </a:path>
              <a:path w="2649220" h="50164">
                <a:moveTo>
                  <a:pt x="348995" y="9143"/>
                </a:moveTo>
                <a:lnTo>
                  <a:pt x="344423" y="9143"/>
                </a:lnTo>
                <a:lnTo>
                  <a:pt x="339851" y="12064"/>
                </a:lnTo>
                <a:lnTo>
                  <a:pt x="339851" y="22860"/>
                </a:lnTo>
                <a:lnTo>
                  <a:pt x="344423" y="25908"/>
                </a:lnTo>
                <a:lnTo>
                  <a:pt x="348995" y="25908"/>
                </a:lnTo>
                <a:lnTo>
                  <a:pt x="348995" y="9143"/>
                </a:lnTo>
                <a:close/>
              </a:path>
              <a:path w="2649220" h="50164">
                <a:moveTo>
                  <a:pt x="371578" y="7889"/>
                </a:moveTo>
                <a:lnTo>
                  <a:pt x="348995" y="9143"/>
                </a:lnTo>
                <a:lnTo>
                  <a:pt x="348995" y="25908"/>
                </a:lnTo>
                <a:lnTo>
                  <a:pt x="353836" y="25639"/>
                </a:lnTo>
                <a:lnTo>
                  <a:pt x="356615" y="22860"/>
                </a:lnTo>
                <a:lnTo>
                  <a:pt x="356615" y="12064"/>
                </a:lnTo>
                <a:lnTo>
                  <a:pt x="353567" y="9143"/>
                </a:lnTo>
                <a:lnTo>
                  <a:pt x="370288" y="9143"/>
                </a:lnTo>
                <a:lnTo>
                  <a:pt x="371578" y="7889"/>
                </a:lnTo>
                <a:close/>
              </a:path>
              <a:path w="2649220" h="50164">
                <a:moveTo>
                  <a:pt x="353836" y="25639"/>
                </a:moveTo>
                <a:lnTo>
                  <a:pt x="348995" y="25908"/>
                </a:lnTo>
                <a:lnTo>
                  <a:pt x="353567" y="25908"/>
                </a:lnTo>
                <a:lnTo>
                  <a:pt x="353836" y="25639"/>
                </a:lnTo>
                <a:close/>
              </a:path>
              <a:path w="2649220" h="50164">
                <a:moveTo>
                  <a:pt x="1542070" y="25690"/>
                </a:moveTo>
                <a:lnTo>
                  <a:pt x="1542287" y="25908"/>
                </a:lnTo>
                <a:lnTo>
                  <a:pt x="1546859" y="25908"/>
                </a:lnTo>
                <a:lnTo>
                  <a:pt x="1542070" y="25690"/>
                </a:lnTo>
                <a:close/>
              </a:path>
              <a:path w="2649220" h="50164">
                <a:moveTo>
                  <a:pt x="1546859" y="7619"/>
                </a:moveTo>
                <a:lnTo>
                  <a:pt x="1542287" y="7619"/>
                </a:lnTo>
                <a:lnTo>
                  <a:pt x="1537715" y="10540"/>
                </a:lnTo>
                <a:lnTo>
                  <a:pt x="1537715" y="21336"/>
                </a:lnTo>
                <a:lnTo>
                  <a:pt x="1542070" y="25690"/>
                </a:lnTo>
                <a:lnTo>
                  <a:pt x="1546859" y="25908"/>
                </a:lnTo>
                <a:lnTo>
                  <a:pt x="1546859" y="7619"/>
                </a:lnTo>
                <a:close/>
              </a:path>
              <a:path w="2649220" h="50164">
                <a:moveTo>
                  <a:pt x="1548383" y="7619"/>
                </a:moveTo>
                <a:lnTo>
                  <a:pt x="1546859" y="7619"/>
                </a:lnTo>
                <a:lnTo>
                  <a:pt x="1546859" y="25908"/>
                </a:lnTo>
                <a:lnTo>
                  <a:pt x="1548383" y="7619"/>
                </a:lnTo>
                <a:close/>
              </a:path>
              <a:path w="2649220" h="50164">
                <a:moveTo>
                  <a:pt x="1552955" y="7619"/>
                </a:moveTo>
                <a:lnTo>
                  <a:pt x="1548383" y="7619"/>
                </a:lnTo>
                <a:lnTo>
                  <a:pt x="1546859" y="25908"/>
                </a:lnTo>
                <a:lnTo>
                  <a:pt x="1552955" y="25908"/>
                </a:lnTo>
                <a:lnTo>
                  <a:pt x="1555876" y="21526"/>
                </a:lnTo>
                <a:lnTo>
                  <a:pt x="1556003" y="10540"/>
                </a:lnTo>
                <a:lnTo>
                  <a:pt x="1552955" y="7619"/>
                </a:lnTo>
                <a:close/>
              </a:path>
              <a:path w="2649220" h="50164">
                <a:moveTo>
                  <a:pt x="1577339" y="7619"/>
                </a:moveTo>
                <a:lnTo>
                  <a:pt x="1552955" y="7619"/>
                </a:lnTo>
                <a:lnTo>
                  <a:pt x="1556003" y="10540"/>
                </a:lnTo>
                <a:lnTo>
                  <a:pt x="1555876" y="21526"/>
                </a:lnTo>
                <a:lnTo>
                  <a:pt x="1552955" y="25908"/>
                </a:lnTo>
                <a:lnTo>
                  <a:pt x="1577339" y="25908"/>
                </a:lnTo>
                <a:lnTo>
                  <a:pt x="1572767" y="22860"/>
                </a:lnTo>
                <a:lnTo>
                  <a:pt x="1572767" y="12064"/>
                </a:lnTo>
                <a:lnTo>
                  <a:pt x="1577339" y="7619"/>
                </a:lnTo>
                <a:close/>
              </a:path>
              <a:path w="2649220" h="50164">
                <a:moveTo>
                  <a:pt x="1583435" y="7619"/>
                </a:moveTo>
                <a:lnTo>
                  <a:pt x="1577339" y="7619"/>
                </a:lnTo>
                <a:lnTo>
                  <a:pt x="1572767" y="12064"/>
                </a:lnTo>
                <a:lnTo>
                  <a:pt x="1572767" y="22860"/>
                </a:lnTo>
                <a:lnTo>
                  <a:pt x="1577339" y="25908"/>
                </a:lnTo>
                <a:lnTo>
                  <a:pt x="1581911" y="25908"/>
                </a:lnTo>
                <a:lnTo>
                  <a:pt x="1583435" y="7619"/>
                </a:lnTo>
                <a:close/>
              </a:path>
              <a:path w="2649220" h="50164">
                <a:moveTo>
                  <a:pt x="1583435" y="7619"/>
                </a:moveTo>
                <a:lnTo>
                  <a:pt x="1581911" y="25908"/>
                </a:lnTo>
                <a:lnTo>
                  <a:pt x="1588007" y="25908"/>
                </a:lnTo>
                <a:lnTo>
                  <a:pt x="1592579" y="22860"/>
                </a:lnTo>
                <a:lnTo>
                  <a:pt x="1592579" y="12064"/>
                </a:lnTo>
                <a:lnTo>
                  <a:pt x="1588436" y="8036"/>
                </a:lnTo>
                <a:lnTo>
                  <a:pt x="1583435" y="7619"/>
                </a:lnTo>
                <a:close/>
              </a:path>
              <a:path w="2649220" h="50164">
                <a:moveTo>
                  <a:pt x="2626359" y="22351"/>
                </a:moveTo>
                <a:lnTo>
                  <a:pt x="2625915" y="22796"/>
                </a:lnTo>
                <a:lnTo>
                  <a:pt x="2625851" y="25908"/>
                </a:lnTo>
                <a:lnTo>
                  <a:pt x="2626359" y="22351"/>
                </a:lnTo>
                <a:close/>
              </a:path>
              <a:path w="2649220" h="50164">
                <a:moveTo>
                  <a:pt x="1513331" y="6095"/>
                </a:moveTo>
                <a:lnTo>
                  <a:pt x="1513331" y="24384"/>
                </a:lnTo>
                <a:lnTo>
                  <a:pt x="1542070" y="25690"/>
                </a:lnTo>
                <a:lnTo>
                  <a:pt x="1540763" y="24384"/>
                </a:lnTo>
                <a:lnTo>
                  <a:pt x="1517903" y="24384"/>
                </a:lnTo>
                <a:lnTo>
                  <a:pt x="1522475" y="21336"/>
                </a:lnTo>
                <a:lnTo>
                  <a:pt x="1522475" y="10540"/>
                </a:lnTo>
                <a:lnTo>
                  <a:pt x="1518128" y="6314"/>
                </a:lnTo>
                <a:lnTo>
                  <a:pt x="1513331" y="6095"/>
                </a:lnTo>
                <a:close/>
              </a:path>
              <a:path w="2649220" h="50164">
                <a:moveTo>
                  <a:pt x="370288" y="9143"/>
                </a:moveTo>
                <a:lnTo>
                  <a:pt x="353567" y="9143"/>
                </a:lnTo>
                <a:lnTo>
                  <a:pt x="356615" y="12064"/>
                </a:lnTo>
                <a:lnTo>
                  <a:pt x="356615" y="22860"/>
                </a:lnTo>
                <a:lnTo>
                  <a:pt x="353836" y="25639"/>
                </a:lnTo>
                <a:lnTo>
                  <a:pt x="376427" y="24384"/>
                </a:lnTo>
                <a:lnTo>
                  <a:pt x="371855" y="24384"/>
                </a:lnTo>
                <a:lnTo>
                  <a:pt x="367283" y="21336"/>
                </a:lnTo>
                <a:lnTo>
                  <a:pt x="367283" y="12064"/>
                </a:lnTo>
                <a:lnTo>
                  <a:pt x="370288" y="9143"/>
                </a:lnTo>
                <a:close/>
              </a:path>
              <a:path w="2649220" h="50164">
                <a:moveTo>
                  <a:pt x="8297" y="24384"/>
                </a:moveTo>
                <a:lnTo>
                  <a:pt x="7620" y="24384"/>
                </a:lnTo>
                <a:lnTo>
                  <a:pt x="7620" y="25400"/>
                </a:lnTo>
                <a:lnTo>
                  <a:pt x="8381" y="24891"/>
                </a:lnTo>
                <a:lnTo>
                  <a:pt x="8297" y="24384"/>
                </a:lnTo>
                <a:close/>
              </a:path>
              <a:path w="2649220" h="50164">
                <a:moveTo>
                  <a:pt x="2645663" y="24384"/>
                </a:moveTo>
                <a:lnTo>
                  <a:pt x="2644139" y="24384"/>
                </a:lnTo>
                <a:lnTo>
                  <a:pt x="2645663" y="25400"/>
                </a:lnTo>
                <a:lnTo>
                  <a:pt x="2645663" y="24384"/>
                </a:lnTo>
                <a:close/>
              </a:path>
              <a:path w="2649220" h="50164">
                <a:moveTo>
                  <a:pt x="12953" y="23622"/>
                </a:moveTo>
                <a:lnTo>
                  <a:pt x="12192" y="24384"/>
                </a:lnTo>
                <a:lnTo>
                  <a:pt x="12953" y="25145"/>
                </a:lnTo>
                <a:lnTo>
                  <a:pt x="13715" y="24384"/>
                </a:lnTo>
                <a:lnTo>
                  <a:pt x="12953" y="23622"/>
                </a:lnTo>
                <a:close/>
              </a:path>
              <a:path w="2649220" h="50164">
                <a:moveTo>
                  <a:pt x="53339" y="24384"/>
                </a:moveTo>
                <a:lnTo>
                  <a:pt x="51815" y="24384"/>
                </a:lnTo>
                <a:lnTo>
                  <a:pt x="52577" y="25145"/>
                </a:lnTo>
                <a:lnTo>
                  <a:pt x="53339" y="24384"/>
                </a:lnTo>
                <a:close/>
              </a:path>
              <a:path w="2649220" h="50164">
                <a:moveTo>
                  <a:pt x="81076" y="23164"/>
                </a:moveTo>
                <a:lnTo>
                  <a:pt x="80390" y="23622"/>
                </a:lnTo>
                <a:lnTo>
                  <a:pt x="80263" y="23875"/>
                </a:lnTo>
                <a:lnTo>
                  <a:pt x="81534" y="25145"/>
                </a:lnTo>
                <a:lnTo>
                  <a:pt x="82296" y="24384"/>
                </a:lnTo>
                <a:lnTo>
                  <a:pt x="81076" y="23164"/>
                </a:lnTo>
                <a:close/>
              </a:path>
              <a:path w="2649220" h="50164">
                <a:moveTo>
                  <a:pt x="21488" y="24231"/>
                </a:moveTo>
                <a:lnTo>
                  <a:pt x="21453" y="24970"/>
                </a:lnTo>
                <a:lnTo>
                  <a:pt x="21488" y="24231"/>
                </a:lnTo>
                <a:close/>
              </a:path>
              <a:path w="2649220" h="50164">
                <a:moveTo>
                  <a:pt x="27432" y="21336"/>
                </a:moveTo>
                <a:lnTo>
                  <a:pt x="27432" y="24384"/>
                </a:lnTo>
                <a:lnTo>
                  <a:pt x="28041" y="24993"/>
                </a:lnTo>
                <a:lnTo>
                  <a:pt x="30044" y="21989"/>
                </a:lnTo>
                <a:lnTo>
                  <a:pt x="27432" y="21336"/>
                </a:lnTo>
                <a:close/>
              </a:path>
              <a:path w="2649220" h="50164">
                <a:moveTo>
                  <a:pt x="9143" y="24384"/>
                </a:moveTo>
                <a:lnTo>
                  <a:pt x="8490" y="24819"/>
                </a:lnTo>
                <a:lnTo>
                  <a:pt x="8557" y="24970"/>
                </a:lnTo>
                <a:lnTo>
                  <a:pt x="9143" y="24384"/>
                </a:lnTo>
                <a:close/>
              </a:path>
              <a:path w="2649220" h="50164">
                <a:moveTo>
                  <a:pt x="21336" y="24384"/>
                </a:moveTo>
                <a:lnTo>
                  <a:pt x="21031" y="24688"/>
                </a:lnTo>
                <a:lnTo>
                  <a:pt x="21336" y="24891"/>
                </a:lnTo>
                <a:lnTo>
                  <a:pt x="21336" y="24384"/>
                </a:lnTo>
                <a:close/>
              </a:path>
              <a:path w="2649220" h="50164">
                <a:moveTo>
                  <a:pt x="10667" y="22860"/>
                </a:moveTo>
                <a:lnTo>
                  <a:pt x="7620" y="22860"/>
                </a:lnTo>
                <a:lnTo>
                  <a:pt x="8490" y="24819"/>
                </a:lnTo>
                <a:lnTo>
                  <a:pt x="9143" y="24384"/>
                </a:lnTo>
                <a:lnTo>
                  <a:pt x="10667" y="22860"/>
                </a:lnTo>
                <a:close/>
              </a:path>
              <a:path w="2649220" h="50164">
                <a:moveTo>
                  <a:pt x="21336" y="22860"/>
                </a:moveTo>
                <a:lnTo>
                  <a:pt x="18287" y="22860"/>
                </a:lnTo>
                <a:lnTo>
                  <a:pt x="21031" y="24688"/>
                </a:lnTo>
                <a:lnTo>
                  <a:pt x="21488" y="24231"/>
                </a:lnTo>
                <a:lnTo>
                  <a:pt x="21336" y="22860"/>
                </a:lnTo>
                <a:close/>
              </a:path>
              <a:path w="2649220" h="50164">
                <a:moveTo>
                  <a:pt x="68579" y="22860"/>
                </a:moveTo>
                <a:lnTo>
                  <a:pt x="65532" y="22860"/>
                </a:lnTo>
                <a:lnTo>
                  <a:pt x="65096" y="23295"/>
                </a:lnTo>
                <a:lnTo>
                  <a:pt x="65024" y="23537"/>
                </a:lnTo>
                <a:lnTo>
                  <a:pt x="66751" y="24688"/>
                </a:lnTo>
                <a:lnTo>
                  <a:pt x="68579" y="22860"/>
                </a:lnTo>
                <a:close/>
              </a:path>
              <a:path w="2649220" h="50164">
                <a:moveTo>
                  <a:pt x="73405" y="24129"/>
                </a:moveTo>
                <a:lnTo>
                  <a:pt x="73151" y="24384"/>
                </a:lnTo>
                <a:lnTo>
                  <a:pt x="73456" y="24688"/>
                </a:lnTo>
                <a:lnTo>
                  <a:pt x="73405" y="24129"/>
                </a:lnTo>
                <a:close/>
              </a:path>
              <a:path w="2649220" h="50164">
                <a:moveTo>
                  <a:pt x="2232659" y="24384"/>
                </a:moveTo>
                <a:lnTo>
                  <a:pt x="2228087" y="24384"/>
                </a:lnTo>
                <a:lnTo>
                  <a:pt x="2227870" y="24601"/>
                </a:lnTo>
                <a:lnTo>
                  <a:pt x="2232659" y="24384"/>
                </a:lnTo>
                <a:close/>
              </a:path>
              <a:path w="2649220" h="50164">
                <a:moveTo>
                  <a:pt x="18287" y="22860"/>
                </a:moveTo>
                <a:lnTo>
                  <a:pt x="15239" y="22860"/>
                </a:lnTo>
                <a:lnTo>
                  <a:pt x="16763" y="24384"/>
                </a:lnTo>
                <a:lnTo>
                  <a:pt x="18287" y="22860"/>
                </a:lnTo>
                <a:close/>
              </a:path>
              <a:path w="2649220" h="50164">
                <a:moveTo>
                  <a:pt x="27432" y="21336"/>
                </a:moveTo>
                <a:lnTo>
                  <a:pt x="25908" y="21336"/>
                </a:lnTo>
                <a:lnTo>
                  <a:pt x="26343" y="23295"/>
                </a:lnTo>
                <a:lnTo>
                  <a:pt x="27432" y="24384"/>
                </a:lnTo>
                <a:lnTo>
                  <a:pt x="27432" y="21336"/>
                </a:lnTo>
                <a:close/>
              </a:path>
              <a:path w="2649220" h="50164">
                <a:moveTo>
                  <a:pt x="50291" y="22860"/>
                </a:moveTo>
                <a:lnTo>
                  <a:pt x="47244" y="22860"/>
                </a:lnTo>
                <a:lnTo>
                  <a:pt x="46482" y="23622"/>
                </a:lnTo>
                <a:lnTo>
                  <a:pt x="47244" y="24384"/>
                </a:lnTo>
                <a:lnTo>
                  <a:pt x="50291" y="24003"/>
                </a:lnTo>
                <a:lnTo>
                  <a:pt x="50291" y="22860"/>
                </a:lnTo>
                <a:close/>
              </a:path>
              <a:path w="2649220" h="50164">
                <a:moveTo>
                  <a:pt x="64008" y="22860"/>
                </a:moveTo>
                <a:lnTo>
                  <a:pt x="62484" y="22860"/>
                </a:lnTo>
                <a:lnTo>
                  <a:pt x="64008" y="24384"/>
                </a:lnTo>
                <a:lnTo>
                  <a:pt x="64922" y="23469"/>
                </a:lnTo>
                <a:lnTo>
                  <a:pt x="64008" y="22860"/>
                </a:lnTo>
                <a:close/>
              </a:path>
              <a:path w="2649220" h="50164">
                <a:moveTo>
                  <a:pt x="73290" y="22860"/>
                </a:moveTo>
                <a:lnTo>
                  <a:pt x="71627" y="22860"/>
                </a:lnTo>
                <a:lnTo>
                  <a:pt x="73151" y="24384"/>
                </a:lnTo>
                <a:lnTo>
                  <a:pt x="73304" y="24231"/>
                </a:lnTo>
                <a:lnTo>
                  <a:pt x="73290" y="22860"/>
                </a:lnTo>
                <a:close/>
              </a:path>
              <a:path w="2649220" h="50164">
                <a:moveTo>
                  <a:pt x="86867" y="21336"/>
                </a:moveTo>
                <a:lnTo>
                  <a:pt x="83820" y="21336"/>
                </a:lnTo>
                <a:lnTo>
                  <a:pt x="81191" y="23088"/>
                </a:lnTo>
                <a:lnTo>
                  <a:pt x="82296" y="24384"/>
                </a:lnTo>
                <a:lnTo>
                  <a:pt x="83820" y="22860"/>
                </a:lnTo>
                <a:lnTo>
                  <a:pt x="87020" y="22860"/>
                </a:lnTo>
                <a:lnTo>
                  <a:pt x="86867" y="21336"/>
                </a:lnTo>
                <a:close/>
              </a:path>
              <a:path w="2649220" h="50164">
                <a:moveTo>
                  <a:pt x="93725" y="22860"/>
                </a:moveTo>
                <a:lnTo>
                  <a:pt x="91439" y="22860"/>
                </a:lnTo>
                <a:lnTo>
                  <a:pt x="92963" y="24384"/>
                </a:lnTo>
                <a:lnTo>
                  <a:pt x="94167" y="23180"/>
                </a:lnTo>
                <a:lnTo>
                  <a:pt x="93725" y="22860"/>
                </a:lnTo>
                <a:close/>
              </a:path>
              <a:path w="2649220" h="50164">
                <a:moveTo>
                  <a:pt x="117348" y="22860"/>
                </a:moveTo>
                <a:lnTo>
                  <a:pt x="117348" y="24384"/>
                </a:lnTo>
                <a:lnTo>
                  <a:pt x="117957" y="23774"/>
                </a:lnTo>
                <a:lnTo>
                  <a:pt x="117957" y="23469"/>
                </a:lnTo>
                <a:lnTo>
                  <a:pt x="117348" y="22860"/>
                </a:lnTo>
                <a:close/>
              </a:path>
              <a:path w="2649220" h="50164">
                <a:moveTo>
                  <a:pt x="138684" y="21336"/>
                </a:moveTo>
                <a:lnTo>
                  <a:pt x="135636" y="21336"/>
                </a:lnTo>
                <a:lnTo>
                  <a:pt x="135917" y="23000"/>
                </a:lnTo>
                <a:lnTo>
                  <a:pt x="138684" y="24384"/>
                </a:lnTo>
                <a:lnTo>
                  <a:pt x="138684" y="21336"/>
                </a:lnTo>
                <a:close/>
              </a:path>
              <a:path w="2649220" h="50164">
                <a:moveTo>
                  <a:pt x="376427" y="7619"/>
                </a:moveTo>
                <a:lnTo>
                  <a:pt x="371578" y="7889"/>
                </a:lnTo>
                <a:lnTo>
                  <a:pt x="367283" y="12064"/>
                </a:lnTo>
                <a:lnTo>
                  <a:pt x="367283" y="21336"/>
                </a:lnTo>
                <a:lnTo>
                  <a:pt x="371855" y="24384"/>
                </a:lnTo>
                <a:lnTo>
                  <a:pt x="376427" y="24384"/>
                </a:lnTo>
                <a:lnTo>
                  <a:pt x="376427" y="7619"/>
                </a:lnTo>
                <a:close/>
              </a:path>
              <a:path w="2649220" h="50164">
                <a:moveTo>
                  <a:pt x="380999" y="7619"/>
                </a:moveTo>
                <a:lnTo>
                  <a:pt x="376427" y="7619"/>
                </a:lnTo>
                <a:lnTo>
                  <a:pt x="376427" y="24384"/>
                </a:lnTo>
                <a:lnTo>
                  <a:pt x="380999" y="24384"/>
                </a:lnTo>
                <a:lnTo>
                  <a:pt x="385571" y="21336"/>
                </a:lnTo>
                <a:lnTo>
                  <a:pt x="385571" y="12064"/>
                </a:lnTo>
                <a:lnTo>
                  <a:pt x="380999" y="7619"/>
                </a:lnTo>
                <a:close/>
              </a:path>
              <a:path w="2649220" h="50164">
                <a:moveTo>
                  <a:pt x="400811" y="7619"/>
                </a:moveTo>
                <a:lnTo>
                  <a:pt x="380999" y="7619"/>
                </a:lnTo>
                <a:lnTo>
                  <a:pt x="385571" y="12064"/>
                </a:lnTo>
                <a:lnTo>
                  <a:pt x="385571" y="21336"/>
                </a:lnTo>
                <a:lnTo>
                  <a:pt x="380999" y="24384"/>
                </a:lnTo>
                <a:lnTo>
                  <a:pt x="400811" y="24384"/>
                </a:lnTo>
                <a:lnTo>
                  <a:pt x="396239" y="19812"/>
                </a:lnTo>
                <a:lnTo>
                  <a:pt x="396239" y="10540"/>
                </a:lnTo>
                <a:lnTo>
                  <a:pt x="400811" y="7619"/>
                </a:lnTo>
                <a:close/>
              </a:path>
              <a:path w="2649220" h="50164">
                <a:moveTo>
                  <a:pt x="405383" y="7619"/>
                </a:moveTo>
                <a:lnTo>
                  <a:pt x="400811" y="7619"/>
                </a:lnTo>
                <a:lnTo>
                  <a:pt x="396239" y="10540"/>
                </a:lnTo>
                <a:lnTo>
                  <a:pt x="396239" y="19812"/>
                </a:lnTo>
                <a:lnTo>
                  <a:pt x="400811" y="24384"/>
                </a:lnTo>
                <a:lnTo>
                  <a:pt x="405383" y="24384"/>
                </a:lnTo>
                <a:lnTo>
                  <a:pt x="405383" y="7619"/>
                </a:lnTo>
                <a:close/>
              </a:path>
              <a:path w="2649220" h="50164">
                <a:moveTo>
                  <a:pt x="429513" y="6349"/>
                </a:moveTo>
                <a:lnTo>
                  <a:pt x="405383" y="7619"/>
                </a:lnTo>
                <a:lnTo>
                  <a:pt x="405383" y="24384"/>
                </a:lnTo>
                <a:lnTo>
                  <a:pt x="410209" y="24129"/>
                </a:lnTo>
                <a:lnTo>
                  <a:pt x="414527" y="19812"/>
                </a:lnTo>
                <a:lnTo>
                  <a:pt x="414527" y="10540"/>
                </a:lnTo>
                <a:lnTo>
                  <a:pt x="409955" y="7619"/>
                </a:lnTo>
                <a:lnTo>
                  <a:pt x="428243" y="7619"/>
                </a:lnTo>
                <a:lnTo>
                  <a:pt x="429513" y="6349"/>
                </a:lnTo>
                <a:close/>
              </a:path>
              <a:path w="2649220" h="50164">
                <a:moveTo>
                  <a:pt x="410196" y="24143"/>
                </a:moveTo>
                <a:lnTo>
                  <a:pt x="405383" y="24384"/>
                </a:lnTo>
                <a:lnTo>
                  <a:pt x="409955" y="24384"/>
                </a:lnTo>
                <a:lnTo>
                  <a:pt x="410196" y="24143"/>
                </a:lnTo>
                <a:close/>
              </a:path>
              <a:path w="2649220" h="50164">
                <a:moveTo>
                  <a:pt x="1473479" y="24155"/>
                </a:moveTo>
                <a:lnTo>
                  <a:pt x="1473707" y="24384"/>
                </a:lnTo>
                <a:lnTo>
                  <a:pt x="1478279" y="24384"/>
                </a:lnTo>
                <a:lnTo>
                  <a:pt x="1473479" y="24155"/>
                </a:lnTo>
                <a:close/>
              </a:path>
              <a:path w="2649220" h="50164">
                <a:moveTo>
                  <a:pt x="1479803" y="4572"/>
                </a:moveTo>
                <a:lnTo>
                  <a:pt x="1473707" y="4572"/>
                </a:lnTo>
                <a:lnTo>
                  <a:pt x="1469135" y="9143"/>
                </a:lnTo>
                <a:lnTo>
                  <a:pt x="1469135" y="19812"/>
                </a:lnTo>
                <a:lnTo>
                  <a:pt x="1473479" y="24155"/>
                </a:lnTo>
                <a:lnTo>
                  <a:pt x="1478279" y="24384"/>
                </a:lnTo>
                <a:lnTo>
                  <a:pt x="1479803" y="4572"/>
                </a:lnTo>
                <a:close/>
              </a:path>
              <a:path w="2649220" h="50164">
                <a:moveTo>
                  <a:pt x="1479803" y="4572"/>
                </a:moveTo>
                <a:lnTo>
                  <a:pt x="1478279" y="24384"/>
                </a:lnTo>
                <a:lnTo>
                  <a:pt x="1484375" y="24384"/>
                </a:lnTo>
                <a:lnTo>
                  <a:pt x="1488947" y="19812"/>
                </a:lnTo>
                <a:lnTo>
                  <a:pt x="1488947" y="9143"/>
                </a:lnTo>
                <a:lnTo>
                  <a:pt x="1484593" y="4789"/>
                </a:lnTo>
                <a:lnTo>
                  <a:pt x="1479803" y="4572"/>
                </a:lnTo>
                <a:close/>
              </a:path>
              <a:path w="2649220" h="50164">
                <a:moveTo>
                  <a:pt x="1484593" y="4789"/>
                </a:moveTo>
                <a:lnTo>
                  <a:pt x="1488947" y="9143"/>
                </a:lnTo>
                <a:lnTo>
                  <a:pt x="1488947" y="19812"/>
                </a:lnTo>
                <a:lnTo>
                  <a:pt x="1484375" y="24384"/>
                </a:lnTo>
                <a:lnTo>
                  <a:pt x="1508759" y="24384"/>
                </a:lnTo>
                <a:lnTo>
                  <a:pt x="1504187" y="21336"/>
                </a:lnTo>
                <a:lnTo>
                  <a:pt x="1504187" y="10540"/>
                </a:lnTo>
                <a:lnTo>
                  <a:pt x="1508759" y="6095"/>
                </a:lnTo>
                <a:lnTo>
                  <a:pt x="1513331" y="6095"/>
                </a:lnTo>
                <a:lnTo>
                  <a:pt x="1484593" y="4789"/>
                </a:lnTo>
                <a:close/>
              </a:path>
              <a:path w="2649220" h="50164">
                <a:moveTo>
                  <a:pt x="1513331" y="6095"/>
                </a:moveTo>
                <a:lnTo>
                  <a:pt x="1508759" y="6095"/>
                </a:lnTo>
                <a:lnTo>
                  <a:pt x="1504187" y="10540"/>
                </a:lnTo>
                <a:lnTo>
                  <a:pt x="1504187" y="21336"/>
                </a:lnTo>
                <a:lnTo>
                  <a:pt x="1508759" y="24384"/>
                </a:lnTo>
                <a:lnTo>
                  <a:pt x="1513331" y="24384"/>
                </a:lnTo>
                <a:lnTo>
                  <a:pt x="1513331" y="6095"/>
                </a:lnTo>
                <a:close/>
              </a:path>
              <a:path w="2649220" h="50164">
                <a:moveTo>
                  <a:pt x="1518128" y="6314"/>
                </a:moveTo>
                <a:lnTo>
                  <a:pt x="1522475" y="10540"/>
                </a:lnTo>
                <a:lnTo>
                  <a:pt x="1522475" y="21336"/>
                </a:lnTo>
                <a:lnTo>
                  <a:pt x="1517903" y="24384"/>
                </a:lnTo>
                <a:lnTo>
                  <a:pt x="1540763" y="24384"/>
                </a:lnTo>
                <a:lnTo>
                  <a:pt x="1537715" y="21336"/>
                </a:lnTo>
                <a:lnTo>
                  <a:pt x="1537715" y="10540"/>
                </a:lnTo>
                <a:lnTo>
                  <a:pt x="1542287" y="7619"/>
                </a:lnTo>
                <a:lnTo>
                  <a:pt x="1546859" y="7619"/>
                </a:lnTo>
                <a:lnTo>
                  <a:pt x="1518128" y="6314"/>
                </a:lnTo>
                <a:close/>
              </a:path>
              <a:path w="2649220" h="50164">
                <a:moveTo>
                  <a:pt x="2631713" y="18287"/>
                </a:moveTo>
                <a:lnTo>
                  <a:pt x="2630423" y="18287"/>
                </a:lnTo>
                <a:lnTo>
                  <a:pt x="2628899" y="19812"/>
                </a:lnTo>
                <a:lnTo>
                  <a:pt x="2628899" y="24384"/>
                </a:lnTo>
                <a:lnTo>
                  <a:pt x="2631016" y="22267"/>
                </a:lnTo>
                <a:lnTo>
                  <a:pt x="2631127" y="22098"/>
                </a:lnTo>
                <a:lnTo>
                  <a:pt x="2631713" y="18287"/>
                </a:lnTo>
                <a:close/>
              </a:path>
              <a:path w="2649220" h="50164">
                <a:moveTo>
                  <a:pt x="21336" y="22860"/>
                </a:moveTo>
                <a:lnTo>
                  <a:pt x="21488" y="24231"/>
                </a:lnTo>
                <a:lnTo>
                  <a:pt x="22250" y="23469"/>
                </a:lnTo>
                <a:lnTo>
                  <a:pt x="21336" y="22860"/>
                </a:lnTo>
                <a:close/>
              </a:path>
              <a:path w="2649220" h="50164">
                <a:moveTo>
                  <a:pt x="1450847" y="4572"/>
                </a:moveTo>
                <a:lnTo>
                  <a:pt x="1446275" y="4572"/>
                </a:lnTo>
                <a:lnTo>
                  <a:pt x="1446275" y="22860"/>
                </a:lnTo>
                <a:lnTo>
                  <a:pt x="1473479" y="24155"/>
                </a:lnTo>
                <a:lnTo>
                  <a:pt x="1472183" y="22860"/>
                </a:lnTo>
                <a:lnTo>
                  <a:pt x="1450847" y="22860"/>
                </a:lnTo>
                <a:lnTo>
                  <a:pt x="1455419" y="18287"/>
                </a:lnTo>
                <a:lnTo>
                  <a:pt x="1455419" y="9143"/>
                </a:lnTo>
                <a:lnTo>
                  <a:pt x="1450847" y="4572"/>
                </a:lnTo>
                <a:close/>
              </a:path>
              <a:path w="2649220" h="50164">
                <a:moveTo>
                  <a:pt x="428243" y="7619"/>
                </a:moveTo>
                <a:lnTo>
                  <a:pt x="409955" y="7619"/>
                </a:lnTo>
                <a:lnTo>
                  <a:pt x="414527" y="10540"/>
                </a:lnTo>
                <a:lnTo>
                  <a:pt x="414527" y="19812"/>
                </a:lnTo>
                <a:lnTo>
                  <a:pt x="410196" y="24143"/>
                </a:lnTo>
                <a:lnTo>
                  <a:pt x="435863" y="22860"/>
                </a:lnTo>
                <a:lnTo>
                  <a:pt x="429767" y="22860"/>
                </a:lnTo>
                <a:lnTo>
                  <a:pt x="426719" y="19812"/>
                </a:lnTo>
                <a:lnTo>
                  <a:pt x="426719" y="9143"/>
                </a:lnTo>
                <a:lnTo>
                  <a:pt x="428243" y="7619"/>
                </a:lnTo>
                <a:close/>
              </a:path>
              <a:path w="2649220" h="50164">
                <a:moveTo>
                  <a:pt x="77724" y="21336"/>
                </a:moveTo>
                <a:lnTo>
                  <a:pt x="73151" y="21336"/>
                </a:lnTo>
                <a:lnTo>
                  <a:pt x="73405" y="24129"/>
                </a:lnTo>
                <a:lnTo>
                  <a:pt x="74675" y="22860"/>
                </a:lnTo>
                <a:lnTo>
                  <a:pt x="79248" y="22860"/>
                </a:lnTo>
                <a:lnTo>
                  <a:pt x="77724" y="21336"/>
                </a:lnTo>
                <a:close/>
              </a:path>
              <a:path w="2649220" h="50164">
                <a:moveTo>
                  <a:pt x="53339" y="22860"/>
                </a:moveTo>
                <a:lnTo>
                  <a:pt x="50291" y="22860"/>
                </a:lnTo>
                <a:lnTo>
                  <a:pt x="50291" y="24003"/>
                </a:lnTo>
                <a:lnTo>
                  <a:pt x="54017" y="23537"/>
                </a:lnTo>
                <a:lnTo>
                  <a:pt x="53339" y="22860"/>
                </a:lnTo>
                <a:close/>
              </a:path>
              <a:path w="2649220" h="50164">
                <a:moveTo>
                  <a:pt x="124967" y="22860"/>
                </a:moveTo>
                <a:lnTo>
                  <a:pt x="121920" y="22860"/>
                </a:lnTo>
                <a:lnTo>
                  <a:pt x="121920" y="24003"/>
                </a:lnTo>
                <a:lnTo>
                  <a:pt x="124750" y="23295"/>
                </a:lnTo>
                <a:lnTo>
                  <a:pt x="124967" y="22860"/>
                </a:lnTo>
                <a:close/>
              </a:path>
              <a:path w="2649220" h="50164">
                <a:moveTo>
                  <a:pt x="125451" y="23120"/>
                </a:moveTo>
                <a:lnTo>
                  <a:pt x="125272" y="23164"/>
                </a:lnTo>
                <a:lnTo>
                  <a:pt x="125185" y="23295"/>
                </a:lnTo>
                <a:lnTo>
                  <a:pt x="125539" y="24003"/>
                </a:lnTo>
                <a:lnTo>
                  <a:pt x="125451" y="23120"/>
                </a:lnTo>
                <a:close/>
              </a:path>
              <a:path w="2649220" h="50164">
                <a:moveTo>
                  <a:pt x="133350" y="22860"/>
                </a:moveTo>
                <a:lnTo>
                  <a:pt x="132587" y="22860"/>
                </a:lnTo>
                <a:lnTo>
                  <a:pt x="132778" y="24003"/>
                </a:lnTo>
                <a:lnTo>
                  <a:pt x="133350" y="22860"/>
                </a:lnTo>
                <a:close/>
              </a:path>
              <a:path w="2649220" h="50164">
                <a:moveTo>
                  <a:pt x="22860" y="22860"/>
                </a:moveTo>
                <a:lnTo>
                  <a:pt x="22424" y="23295"/>
                </a:lnTo>
                <a:lnTo>
                  <a:pt x="22352" y="23537"/>
                </a:lnTo>
                <a:lnTo>
                  <a:pt x="22860" y="23875"/>
                </a:lnTo>
                <a:lnTo>
                  <a:pt x="22860" y="22860"/>
                </a:lnTo>
                <a:close/>
              </a:path>
              <a:path w="2649220" h="50164">
                <a:moveTo>
                  <a:pt x="102108" y="22860"/>
                </a:moveTo>
                <a:lnTo>
                  <a:pt x="100584" y="22860"/>
                </a:lnTo>
                <a:lnTo>
                  <a:pt x="101600" y="23875"/>
                </a:lnTo>
                <a:lnTo>
                  <a:pt x="102108" y="22860"/>
                </a:lnTo>
                <a:close/>
              </a:path>
              <a:path w="2649220" h="50164">
                <a:moveTo>
                  <a:pt x="111251" y="22860"/>
                </a:moveTo>
                <a:lnTo>
                  <a:pt x="109727" y="22860"/>
                </a:lnTo>
                <a:lnTo>
                  <a:pt x="110236" y="23875"/>
                </a:lnTo>
                <a:lnTo>
                  <a:pt x="111251" y="22860"/>
                </a:lnTo>
                <a:close/>
              </a:path>
              <a:path w="2649220" h="50164">
                <a:moveTo>
                  <a:pt x="83820" y="21336"/>
                </a:moveTo>
                <a:lnTo>
                  <a:pt x="77724" y="21336"/>
                </a:lnTo>
                <a:lnTo>
                  <a:pt x="80162" y="23774"/>
                </a:lnTo>
                <a:lnTo>
                  <a:pt x="81026" y="23198"/>
                </a:lnTo>
                <a:lnTo>
                  <a:pt x="80912" y="23000"/>
                </a:lnTo>
                <a:lnTo>
                  <a:pt x="80772" y="22860"/>
                </a:lnTo>
                <a:lnTo>
                  <a:pt x="81534" y="22860"/>
                </a:lnTo>
                <a:lnTo>
                  <a:pt x="83820" y="21336"/>
                </a:lnTo>
                <a:close/>
              </a:path>
              <a:path w="2649220" h="50164">
                <a:moveTo>
                  <a:pt x="13715" y="22860"/>
                </a:moveTo>
                <a:lnTo>
                  <a:pt x="12191" y="22860"/>
                </a:lnTo>
                <a:lnTo>
                  <a:pt x="12953" y="23622"/>
                </a:lnTo>
                <a:lnTo>
                  <a:pt x="13715" y="22860"/>
                </a:lnTo>
                <a:close/>
              </a:path>
              <a:path w="2649220" h="50164">
                <a:moveTo>
                  <a:pt x="47244" y="22860"/>
                </a:moveTo>
                <a:lnTo>
                  <a:pt x="45720" y="22860"/>
                </a:lnTo>
                <a:lnTo>
                  <a:pt x="46482" y="23622"/>
                </a:lnTo>
                <a:lnTo>
                  <a:pt x="47244" y="22860"/>
                </a:lnTo>
                <a:close/>
              </a:path>
              <a:path w="2649220" h="50164">
                <a:moveTo>
                  <a:pt x="124967" y="18287"/>
                </a:moveTo>
                <a:lnTo>
                  <a:pt x="121484" y="18578"/>
                </a:lnTo>
                <a:lnTo>
                  <a:pt x="117348" y="21336"/>
                </a:lnTo>
                <a:lnTo>
                  <a:pt x="117348" y="22860"/>
                </a:lnTo>
                <a:lnTo>
                  <a:pt x="118110" y="23622"/>
                </a:lnTo>
                <a:lnTo>
                  <a:pt x="118872" y="22860"/>
                </a:lnTo>
                <a:lnTo>
                  <a:pt x="125425" y="22860"/>
                </a:lnTo>
                <a:lnTo>
                  <a:pt x="124967" y="18287"/>
                </a:lnTo>
                <a:close/>
              </a:path>
              <a:path w="2649220" h="50164">
                <a:moveTo>
                  <a:pt x="54863" y="22860"/>
                </a:moveTo>
                <a:lnTo>
                  <a:pt x="53339" y="22860"/>
                </a:lnTo>
                <a:lnTo>
                  <a:pt x="54017" y="23537"/>
                </a:lnTo>
                <a:lnTo>
                  <a:pt x="54210" y="23513"/>
                </a:lnTo>
                <a:lnTo>
                  <a:pt x="54863" y="22860"/>
                </a:lnTo>
                <a:close/>
              </a:path>
              <a:path w="2649220" h="50164">
                <a:moveTo>
                  <a:pt x="59436" y="22860"/>
                </a:moveTo>
                <a:lnTo>
                  <a:pt x="54863" y="22860"/>
                </a:lnTo>
                <a:lnTo>
                  <a:pt x="54210" y="23513"/>
                </a:lnTo>
                <a:lnTo>
                  <a:pt x="59436" y="22860"/>
                </a:lnTo>
                <a:close/>
              </a:path>
              <a:path w="2649220" h="50164">
                <a:moveTo>
                  <a:pt x="23622" y="22098"/>
                </a:moveTo>
                <a:lnTo>
                  <a:pt x="21336" y="22860"/>
                </a:lnTo>
                <a:lnTo>
                  <a:pt x="22250" y="23469"/>
                </a:lnTo>
                <a:lnTo>
                  <a:pt x="23622" y="22098"/>
                </a:lnTo>
                <a:close/>
              </a:path>
              <a:path w="2649220" h="50164">
                <a:moveTo>
                  <a:pt x="65532" y="22860"/>
                </a:moveTo>
                <a:lnTo>
                  <a:pt x="64008" y="22860"/>
                </a:lnTo>
                <a:lnTo>
                  <a:pt x="64922" y="23469"/>
                </a:lnTo>
                <a:lnTo>
                  <a:pt x="65532" y="22860"/>
                </a:lnTo>
                <a:close/>
              </a:path>
              <a:path w="2649220" h="50164">
                <a:moveTo>
                  <a:pt x="26246" y="22860"/>
                </a:moveTo>
                <a:lnTo>
                  <a:pt x="25908" y="22860"/>
                </a:lnTo>
                <a:lnTo>
                  <a:pt x="26343" y="23295"/>
                </a:lnTo>
                <a:lnTo>
                  <a:pt x="26246" y="22860"/>
                </a:lnTo>
                <a:close/>
              </a:path>
              <a:path w="2649220" h="50164">
                <a:moveTo>
                  <a:pt x="124967" y="22860"/>
                </a:moveTo>
                <a:lnTo>
                  <a:pt x="124750" y="23295"/>
                </a:lnTo>
                <a:lnTo>
                  <a:pt x="125137" y="23198"/>
                </a:lnTo>
                <a:lnTo>
                  <a:pt x="124967" y="22860"/>
                </a:lnTo>
                <a:close/>
              </a:path>
              <a:path w="2649220" h="50164">
                <a:moveTo>
                  <a:pt x="125425" y="22860"/>
                </a:moveTo>
                <a:lnTo>
                  <a:pt x="124967" y="22860"/>
                </a:lnTo>
                <a:lnTo>
                  <a:pt x="125137" y="23198"/>
                </a:lnTo>
                <a:lnTo>
                  <a:pt x="125451" y="23120"/>
                </a:lnTo>
                <a:lnTo>
                  <a:pt x="125425" y="22860"/>
                </a:lnTo>
                <a:close/>
              </a:path>
              <a:path w="2649220" h="50164">
                <a:moveTo>
                  <a:pt x="1932431" y="22860"/>
                </a:moveTo>
                <a:lnTo>
                  <a:pt x="1929383" y="22860"/>
                </a:lnTo>
                <a:lnTo>
                  <a:pt x="1932752" y="23180"/>
                </a:lnTo>
                <a:lnTo>
                  <a:pt x="1932431" y="22860"/>
                </a:lnTo>
                <a:close/>
              </a:path>
              <a:path w="2649220" h="50164">
                <a:moveTo>
                  <a:pt x="81534" y="22860"/>
                </a:moveTo>
                <a:lnTo>
                  <a:pt x="80772" y="22860"/>
                </a:lnTo>
                <a:lnTo>
                  <a:pt x="81076" y="23164"/>
                </a:lnTo>
                <a:lnTo>
                  <a:pt x="81534" y="22860"/>
                </a:lnTo>
                <a:close/>
              </a:path>
              <a:path w="2649220" h="50164">
                <a:moveTo>
                  <a:pt x="100584" y="21336"/>
                </a:moveTo>
                <a:lnTo>
                  <a:pt x="91439" y="21336"/>
                </a:lnTo>
                <a:lnTo>
                  <a:pt x="94183" y="23164"/>
                </a:lnTo>
                <a:lnTo>
                  <a:pt x="94487" y="22860"/>
                </a:lnTo>
                <a:lnTo>
                  <a:pt x="99060" y="22860"/>
                </a:lnTo>
                <a:lnTo>
                  <a:pt x="100584" y="21336"/>
                </a:lnTo>
                <a:close/>
              </a:path>
              <a:path w="2649220" h="50164">
                <a:moveTo>
                  <a:pt x="126491" y="18287"/>
                </a:moveTo>
                <a:lnTo>
                  <a:pt x="124967" y="18287"/>
                </a:lnTo>
                <a:lnTo>
                  <a:pt x="125451" y="23120"/>
                </a:lnTo>
                <a:lnTo>
                  <a:pt x="126491" y="22860"/>
                </a:lnTo>
                <a:lnTo>
                  <a:pt x="126491" y="18287"/>
                </a:lnTo>
                <a:close/>
              </a:path>
              <a:path w="2649220" h="50164">
                <a:moveTo>
                  <a:pt x="2264663" y="22860"/>
                </a:moveTo>
                <a:lnTo>
                  <a:pt x="2260091" y="22860"/>
                </a:lnTo>
                <a:lnTo>
                  <a:pt x="2259863" y="23088"/>
                </a:lnTo>
                <a:lnTo>
                  <a:pt x="2264663" y="22860"/>
                </a:lnTo>
                <a:close/>
              </a:path>
              <a:path w="2649220" h="50164">
                <a:moveTo>
                  <a:pt x="135893" y="22860"/>
                </a:moveTo>
                <a:lnTo>
                  <a:pt x="135636" y="22860"/>
                </a:lnTo>
                <a:lnTo>
                  <a:pt x="135917" y="23000"/>
                </a:lnTo>
                <a:lnTo>
                  <a:pt x="135893" y="22860"/>
                </a:lnTo>
                <a:close/>
              </a:path>
              <a:path w="2649220" h="50164">
                <a:moveTo>
                  <a:pt x="32003" y="21336"/>
                </a:moveTo>
                <a:lnTo>
                  <a:pt x="30479" y="21336"/>
                </a:lnTo>
                <a:lnTo>
                  <a:pt x="30044" y="21989"/>
                </a:lnTo>
                <a:lnTo>
                  <a:pt x="33527" y="22860"/>
                </a:lnTo>
                <a:lnTo>
                  <a:pt x="32003" y="21336"/>
                </a:lnTo>
                <a:close/>
              </a:path>
              <a:path w="2649220" h="50164">
                <a:moveTo>
                  <a:pt x="152400" y="21336"/>
                </a:moveTo>
                <a:lnTo>
                  <a:pt x="149351" y="21336"/>
                </a:lnTo>
                <a:lnTo>
                  <a:pt x="150875" y="22860"/>
                </a:lnTo>
                <a:lnTo>
                  <a:pt x="152400" y="21336"/>
                </a:lnTo>
                <a:close/>
              </a:path>
              <a:path w="2649220" h="50164">
                <a:moveTo>
                  <a:pt x="169163" y="15239"/>
                </a:moveTo>
                <a:lnTo>
                  <a:pt x="164240" y="15591"/>
                </a:lnTo>
                <a:lnTo>
                  <a:pt x="160020" y="19812"/>
                </a:lnTo>
                <a:lnTo>
                  <a:pt x="160020" y="21844"/>
                </a:lnTo>
                <a:lnTo>
                  <a:pt x="169163" y="22860"/>
                </a:lnTo>
                <a:lnTo>
                  <a:pt x="169163" y="15239"/>
                </a:lnTo>
                <a:close/>
              </a:path>
              <a:path w="2649220" h="50164">
                <a:moveTo>
                  <a:pt x="434339" y="6095"/>
                </a:moveTo>
                <a:lnTo>
                  <a:pt x="429513" y="6349"/>
                </a:lnTo>
                <a:lnTo>
                  <a:pt x="426719" y="9143"/>
                </a:lnTo>
                <a:lnTo>
                  <a:pt x="426719" y="19812"/>
                </a:lnTo>
                <a:lnTo>
                  <a:pt x="429767" y="22860"/>
                </a:lnTo>
                <a:lnTo>
                  <a:pt x="435863" y="22860"/>
                </a:lnTo>
                <a:lnTo>
                  <a:pt x="434339" y="6095"/>
                </a:lnTo>
                <a:close/>
              </a:path>
              <a:path w="2649220" h="50164">
                <a:moveTo>
                  <a:pt x="435863" y="6095"/>
                </a:moveTo>
                <a:lnTo>
                  <a:pt x="434339" y="6095"/>
                </a:lnTo>
                <a:lnTo>
                  <a:pt x="435863" y="22860"/>
                </a:lnTo>
                <a:lnTo>
                  <a:pt x="435863" y="6095"/>
                </a:lnTo>
                <a:close/>
              </a:path>
              <a:path w="2649220" h="50164">
                <a:moveTo>
                  <a:pt x="440435" y="6095"/>
                </a:moveTo>
                <a:lnTo>
                  <a:pt x="435863" y="6095"/>
                </a:lnTo>
                <a:lnTo>
                  <a:pt x="435863" y="22860"/>
                </a:lnTo>
                <a:lnTo>
                  <a:pt x="440435" y="22860"/>
                </a:lnTo>
                <a:lnTo>
                  <a:pt x="443483" y="19812"/>
                </a:lnTo>
                <a:lnTo>
                  <a:pt x="443483" y="9143"/>
                </a:lnTo>
                <a:lnTo>
                  <a:pt x="440435" y="6095"/>
                </a:lnTo>
                <a:close/>
              </a:path>
              <a:path w="2649220" h="50164">
                <a:moveTo>
                  <a:pt x="458723" y="6095"/>
                </a:moveTo>
                <a:lnTo>
                  <a:pt x="440435" y="6095"/>
                </a:lnTo>
                <a:lnTo>
                  <a:pt x="443483" y="9143"/>
                </a:lnTo>
                <a:lnTo>
                  <a:pt x="443483" y="19812"/>
                </a:lnTo>
                <a:lnTo>
                  <a:pt x="440435" y="22860"/>
                </a:lnTo>
                <a:lnTo>
                  <a:pt x="458723" y="22860"/>
                </a:lnTo>
                <a:lnTo>
                  <a:pt x="455675" y="19812"/>
                </a:lnTo>
                <a:lnTo>
                  <a:pt x="455675" y="9143"/>
                </a:lnTo>
                <a:lnTo>
                  <a:pt x="458723" y="6095"/>
                </a:lnTo>
                <a:close/>
              </a:path>
              <a:path w="2649220" h="50164">
                <a:moveTo>
                  <a:pt x="464819" y="6095"/>
                </a:moveTo>
                <a:lnTo>
                  <a:pt x="458723" y="6095"/>
                </a:lnTo>
                <a:lnTo>
                  <a:pt x="455675" y="9143"/>
                </a:lnTo>
                <a:lnTo>
                  <a:pt x="455675" y="19812"/>
                </a:lnTo>
                <a:lnTo>
                  <a:pt x="458723" y="22860"/>
                </a:lnTo>
                <a:lnTo>
                  <a:pt x="464819" y="22860"/>
                </a:lnTo>
                <a:lnTo>
                  <a:pt x="464819" y="6095"/>
                </a:lnTo>
                <a:close/>
              </a:path>
              <a:path w="2649220" h="50164">
                <a:moveTo>
                  <a:pt x="469391" y="6095"/>
                </a:moveTo>
                <a:lnTo>
                  <a:pt x="464819" y="6095"/>
                </a:lnTo>
                <a:lnTo>
                  <a:pt x="464819" y="22860"/>
                </a:lnTo>
                <a:lnTo>
                  <a:pt x="469391" y="22860"/>
                </a:lnTo>
                <a:lnTo>
                  <a:pt x="472439" y="19812"/>
                </a:lnTo>
                <a:lnTo>
                  <a:pt x="472439" y="9143"/>
                </a:lnTo>
                <a:lnTo>
                  <a:pt x="469391" y="6095"/>
                </a:lnTo>
                <a:close/>
              </a:path>
              <a:path w="2649220" h="50164">
                <a:moveTo>
                  <a:pt x="487679" y="6095"/>
                </a:moveTo>
                <a:lnTo>
                  <a:pt x="469391" y="6095"/>
                </a:lnTo>
                <a:lnTo>
                  <a:pt x="472439" y="9143"/>
                </a:lnTo>
                <a:lnTo>
                  <a:pt x="472439" y="19812"/>
                </a:lnTo>
                <a:lnTo>
                  <a:pt x="469391" y="22860"/>
                </a:lnTo>
                <a:lnTo>
                  <a:pt x="487679" y="22860"/>
                </a:lnTo>
                <a:lnTo>
                  <a:pt x="484631" y="19812"/>
                </a:lnTo>
                <a:lnTo>
                  <a:pt x="484631" y="9143"/>
                </a:lnTo>
                <a:lnTo>
                  <a:pt x="487679" y="6095"/>
                </a:lnTo>
                <a:close/>
              </a:path>
              <a:path w="2649220" h="50164">
                <a:moveTo>
                  <a:pt x="492251" y="6095"/>
                </a:moveTo>
                <a:lnTo>
                  <a:pt x="487679" y="6095"/>
                </a:lnTo>
                <a:lnTo>
                  <a:pt x="484631" y="9143"/>
                </a:lnTo>
                <a:lnTo>
                  <a:pt x="484631" y="19812"/>
                </a:lnTo>
                <a:lnTo>
                  <a:pt x="487679" y="22860"/>
                </a:lnTo>
                <a:lnTo>
                  <a:pt x="492251" y="22860"/>
                </a:lnTo>
                <a:lnTo>
                  <a:pt x="492251" y="6095"/>
                </a:lnTo>
                <a:close/>
              </a:path>
              <a:path w="2649220" h="50164">
                <a:moveTo>
                  <a:pt x="498347" y="6095"/>
                </a:moveTo>
                <a:lnTo>
                  <a:pt x="492251" y="6095"/>
                </a:lnTo>
                <a:lnTo>
                  <a:pt x="492251" y="22860"/>
                </a:lnTo>
                <a:lnTo>
                  <a:pt x="498347" y="22860"/>
                </a:lnTo>
                <a:lnTo>
                  <a:pt x="501395" y="19812"/>
                </a:lnTo>
                <a:lnTo>
                  <a:pt x="501395" y="9143"/>
                </a:lnTo>
                <a:lnTo>
                  <a:pt x="498347" y="6095"/>
                </a:lnTo>
                <a:close/>
              </a:path>
              <a:path w="2649220" h="50164">
                <a:moveTo>
                  <a:pt x="518159" y="6095"/>
                </a:moveTo>
                <a:lnTo>
                  <a:pt x="498347" y="6095"/>
                </a:lnTo>
                <a:lnTo>
                  <a:pt x="501395" y="9143"/>
                </a:lnTo>
                <a:lnTo>
                  <a:pt x="501395" y="19812"/>
                </a:lnTo>
                <a:lnTo>
                  <a:pt x="498347" y="22860"/>
                </a:lnTo>
                <a:lnTo>
                  <a:pt x="518159" y="22860"/>
                </a:lnTo>
                <a:lnTo>
                  <a:pt x="513587" y="19812"/>
                </a:lnTo>
                <a:lnTo>
                  <a:pt x="513587" y="9143"/>
                </a:lnTo>
                <a:lnTo>
                  <a:pt x="518159" y="6095"/>
                </a:lnTo>
                <a:close/>
              </a:path>
              <a:path w="2649220" h="50164">
                <a:moveTo>
                  <a:pt x="522731" y="6095"/>
                </a:moveTo>
                <a:lnTo>
                  <a:pt x="518159" y="6095"/>
                </a:lnTo>
                <a:lnTo>
                  <a:pt x="513587" y="9143"/>
                </a:lnTo>
                <a:lnTo>
                  <a:pt x="513587" y="19812"/>
                </a:lnTo>
                <a:lnTo>
                  <a:pt x="518159" y="22860"/>
                </a:lnTo>
                <a:lnTo>
                  <a:pt x="522731" y="22860"/>
                </a:lnTo>
                <a:lnTo>
                  <a:pt x="522731" y="6095"/>
                </a:lnTo>
                <a:close/>
              </a:path>
              <a:path w="2649220" h="50164">
                <a:moveTo>
                  <a:pt x="549935" y="4800"/>
                </a:moveTo>
                <a:lnTo>
                  <a:pt x="522731" y="6095"/>
                </a:lnTo>
                <a:lnTo>
                  <a:pt x="522731" y="22860"/>
                </a:lnTo>
                <a:lnTo>
                  <a:pt x="527303" y="22860"/>
                </a:lnTo>
                <a:lnTo>
                  <a:pt x="531875" y="19812"/>
                </a:lnTo>
                <a:lnTo>
                  <a:pt x="531875" y="9143"/>
                </a:lnTo>
                <a:lnTo>
                  <a:pt x="527303" y="6095"/>
                </a:lnTo>
                <a:lnTo>
                  <a:pt x="548639" y="6095"/>
                </a:lnTo>
                <a:lnTo>
                  <a:pt x="549935" y="4800"/>
                </a:lnTo>
                <a:close/>
              </a:path>
              <a:path w="2649220" h="50164">
                <a:moveTo>
                  <a:pt x="548639" y="6095"/>
                </a:moveTo>
                <a:lnTo>
                  <a:pt x="527303" y="6095"/>
                </a:lnTo>
                <a:lnTo>
                  <a:pt x="531875" y="9143"/>
                </a:lnTo>
                <a:lnTo>
                  <a:pt x="531875" y="19812"/>
                </a:lnTo>
                <a:lnTo>
                  <a:pt x="527303" y="22860"/>
                </a:lnTo>
                <a:lnTo>
                  <a:pt x="550163" y="22860"/>
                </a:lnTo>
                <a:lnTo>
                  <a:pt x="545591" y="18287"/>
                </a:lnTo>
                <a:lnTo>
                  <a:pt x="545591" y="9143"/>
                </a:lnTo>
                <a:lnTo>
                  <a:pt x="548639" y="6095"/>
                </a:lnTo>
                <a:close/>
              </a:path>
              <a:path w="2649220" h="50164">
                <a:moveTo>
                  <a:pt x="554735" y="4572"/>
                </a:moveTo>
                <a:lnTo>
                  <a:pt x="549935" y="4800"/>
                </a:lnTo>
                <a:lnTo>
                  <a:pt x="545591" y="9143"/>
                </a:lnTo>
                <a:lnTo>
                  <a:pt x="545591" y="18287"/>
                </a:lnTo>
                <a:lnTo>
                  <a:pt x="550163" y="22860"/>
                </a:lnTo>
                <a:lnTo>
                  <a:pt x="554735" y="22860"/>
                </a:lnTo>
                <a:lnTo>
                  <a:pt x="554735" y="4572"/>
                </a:lnTo>
                <a:close/>
              </a:path>
              <a:path w="2649220" h="50164">
                <a:moveTo>
                  <a:pt x="559307" y="4572"/>
                </a:moveTo>
                <a:lnTo>
                  <a:pt x="554735" y="4572"/>
                </a:lnTo>
                <a:lnTo>
                  <a:pt x="554735" y="22860"/>
                </a:lnTo>
                <a:lnTo>
                  <a:pt x="559525" y="22642"/>
                </a:lnTo>
                <a:lnTo>
                  <a:pt x="563879" y="18287"/>
                </a:lnTo>
                <a:lnTo>
                  <a:pt x="563879" y="9143"/>
                </a:lnTo>
                <a:lnTo>
                  <a:pt x="559307" y="4572"/>
                </a:lnTo>
                <a:close/>
              </a:path>
              <a:path w="2649220" h="50164">
                <a:moveTo>
                  <a:pt x="559525" y="22642"/>
                </a:moveTo>
                <a:lnTo>
                  <a:pt x="554735" y="22860"/>
                </a:lnTo>
                <a:lnTo>
                  <a:pt x="559307" y="22860"/>
                </a:lnTo>
                <a:lnTo>
                  <a:pt x="559525" y="22642"/>
                </a:lnTo>
                <a:close/>
              </a:path>
              <a:path w="2649220" h="50164">
                <a:moveTo>
                  <a:pt x="1439989" y="22574"/>
                </a:moveTo>
                <a:lnTo>
                  <a:pt x="1440179" y="22860"/>
                </a:lnTo>
                <a:lnTo>
                  <a:pt x="1446275" y="22860"/>
                </a:lnTo>
                <a:lnTo>
                  <a:pt x="1439989" y="22574"/>
                </a:lnTo>
                <a:close/>
              </a:path>
              <a:path w="2649220" h="50164">
                <a:moveTo>
                  <a:pt x="1446275" y="4572"/>
                </a:moveTo>
                <a:lnTo>
                  <a:pt x="1440179" y="4572"/>
                </a:lnTo>
                <a:lnTo>
                  <a:pt x="1437131" y="9143"/>
                </a:lnTo>
                <a:lnTo>
                  <a:pt x="1437131" y="18287"/>
                </a:lnTo>
                <a:lnTo>
                  <a:pt x="1439989" y="22574"/>
                </a:lnTo>
                <a:lnTo>
                  <a:pt x="1446275" y="22860"/>
                </a:lnTo>
                <a:lnTo>
                  <a:pt x="1446275" y="4572"/>
                </a:lnTo>
                <a:close/>
              </a:path>
              <a:path w="2649220" h="50164">
                <a:moveTo>
                  <a:pt x="1473707" y="4572"/>
                </a:moveTo>
                <a:lnTo>
                  <a:pt x="1450847" y="4572"/>
                </a:lnTo>
                <a:lnTo>
                  <a:pt x="1455419" y="9143"/>
                </a:lnTo>
                <a:lnTo>
                  <a:pt x="1455419" y="18287"/>
                </a:lnTo>
                <a:lnTo>
                  <a:pt x="1450847" y="22860"/>
                </a:lnTo>
                <a:lnTo>
                  <a:pt x="1472183" y="22860"/>
                </a:lnTo>
                <a:lnTo>
                  <a:pt x="1469135" y="19812"/>
                </a:lnTo>
                <a:lnTo>
                  <a:pt x="1469135" y="9143"/>
                </a:lnTo>
                <a:lnTo>
                  <a:pt x="1473707" y="4572"/>
                </a:lnTo>
                <a:close/>
              </a:path>
              <a:path w="2649220" h="50164">
                <a:moveTo>
                  <a:pt x="2603990" y="15765"/>
                </a:moveTo>
                <a:lnTo>
                  <a:pt x="2603100" y="16655"/>
                </a:lnTo>
                <a:lnTo>
                  <a:pt x="2602991" y="22796"/>
                </a:lnTo>
                <a:lnTo>
                  <a:pt x="2603990" y="15765"/>
                </a:lnTo>
                <a:close/>
              </a:path>
              <a:path w="2649220" h="50164">
                <a:moveTo>
                  <a:pt x="583691" y="4572"/>
                </a:moveTo>
                <a:lnTo>
                  <a:pt x="559307" y="4572"/>
                </a:lnTo>
                <a:lnTo>
                  <a:pt x="563879" y="9143"/>
                </a:lnTo>
                <a:lnTo>
                  <a:pt x="563879" y="18287"/>
                </a:lnTo>
                <a:lnTo>
                  <a:pt x="559525" y="22642"/>
                </a:lnTo>
                <a:lnTo>
                  <a:pt x="588263" y="21336"/>
                </a:lnTo>
                <a:lnTo>
                  <a:pt x="583691" y="21336"/>
                </a:lnTo>
                <a:lnTo>
                  <a:pt x="579119" y="18287"/>
                </a:lnTo>
                <a:lnTo>
                  <a:pt x="579119" y="7619"/>
                </a:lnTo>
                <a:lnTo>
                  <a:pt x="583691" y="4572"/>
                </a:lnTo>
                <a:close/>
              </a:path>
              <a:path w="2649220" h="50164">
                <a:moveTo>
                  <a:pt x="1412747" y="3048"/>
                </a:moveTo>
                <a:lnTo>
                  <a:pt x="1412747" y="21336"/>
                </a:lnTo>
                <a:lnTo>
                  <a:pt x="1439989" y="22574"/>
                </a:lnTo>
                <a:lnTo>
                  <a:pt x="1439163" y="21336"/>
                </a:lnTo>
                <a:lnTo>
                  <a:pt x="1417319" y="21336"/>
                </a:lnTo>
                <a:lnTo>
                  <a:pt x="1421891" y="18287"/>
                </a:lnTo>
                <a:lnTo>
                  <a:pt x="1421891" y="7619"/>
                </a:lnTo>
                <a:lnTo>
                  <a:pt x="1417537" y="3265"/>
                </a:lnTo>
                <a:lnTo>
                  <a:pt x="1412747" y="3048"/>
                </a:lnTo>
                <a:close/>
              </a:path>
              <a:path w="2649220" h="50164">
                <a:moveTo>
                  <a:pt x="2626994" y="17906"/>
                </a:moveTo>
                <a:lnTo>
                  <a:pt x="2626359" y="22351"/>
                </a:lnTo>
                <a:lnTo>
                  <a:pt x="2628899" y="19812"/>
                </a:lnTo>
                <a:lnTo>
                  <a:pt x="2626994" y="17906"/>
                </a:lnTo>
                <a:close/>
              </a:path>
              <a:path w="2649220" h="50164">
                <a:moveTo>
                  <a:pt x="2643377" y="20574"/>
                </a:moveTo>
                <a:lnTo>
                  <a:pt x="2645071" y="22267"/>
                </a:lnTo>
                <a:lnTo>
                  <a:pt x="2645663" y="21336"/>
                </a:lnTo>
                <a:lnTo>
                  <a:pt x="2643377" y="20574"/>
                </a:lnTo>
                <a:close/>
              </a:path>
              <a:path w="2649220" h="50164">
                <a:moveTo>
                  <a:pt x="2631947" y="16763"/>
                </a:moveTo>
                <a:lnTo>
                  <a:pt x="2631116" y="22167"/>
                </a:lnTo>
                <a:lnTo>
                  <a:pt x="2633471" y="19812"/>
                </a:lnTo>
                <a:lnTo>
                  <a:pt x="2634995" y="19812"/>
                </a:lnTo>
                <a:lnTo>
                  <a:pt x="2631947" y="16763"/>
                </a:lnTo>
                <a:close/>
              </a:path>
              <a:path w="2649220" h="50164">
                <a:moveTo>
                  <a:pt x="25908" y="21336"/>
                </a:moveTo>
                <a:lnTo>
                  <a:pt x="24384" y="21336"/>
                </a:lnTo>
                <a:lnTo>
                  <a:pt x="23622" y="22098"/>
                </a:lnTo>
                <a:lnTo>
                  <a:pt x="25908" y="21336"/>
                </a:lnTo>
                <a:close/>
              </a:path>
              <a:path w="2649220" h="50164">
                <a:moveTo>
                  <a:pt x="30479" y="21336"/>
                </a:moveTo>
                <a:lnTo>
                  <a:pt x="27432" y="21336"/>
                </a:lnTo>
                <a:lnTo>
                  <a:pt x="30044" y="21989"/>
                </a:lnTo>
                <a:lnTo>
                  <a:pt x="30479" y="21336"/>
                </a:lnTo>
                <a:close/>
              </a:path>
              <a:path w="2649220" h="50164">
                <a:moveTo>
                  <a:pt x="160020" y="21336"/>
                </a:moveTo>
                <a:lnTo>
                  <a:pt x="156972" y="21336"/>
                </a:lnTo>
                <a:lnTo>
                  <a:pt x="157162" y="21526"/>
                </a:lnTo>
                <a:lnTo>
                  <a:pt x="160020" y="21844"/>
                </a:lnTo>
                <a:lnTo>
                  <a:pt x="160020" y="21336"/>
                </a:lnTo>
                <a:close/>
              </a:path>
              <a:path w="2649220" h="50164">
                <a:moveTo>
                  <a:pt x="73151" y="21336"/>
                </a:moveTo>
                <a:lnTo>
                  <a:pt x="70103" y="21336"/>
                </a:lnTo>
                <a:lnTo>
                  <a:pt x="69722" y="21717"/>
                </a:lnTo>
                <a:lnTo>
                  <a:pt x="73151" y="21336"/>
                </a:lnTo>
                <a:close/>
              </a:path>
              <a:path w="2649220" h="50164">
                <a:moveTo>
                  <a:pt x="2293619" y="21336"/>
                </a:moveTo>
                <a:lnTo>
                  <a:pt x="2289047" y="21336"/>
                </a:lnTo>
                <a:lnTo>
                  <a:pt x="2288793" y="21589"/>
                </a:lnTo>
                <a:lnTo>
                  <a:pt x="2293619" y="21336"/>
                </a:lnTo>
                <a:close/>
              </a:path>
              <a:path w="2649220" h="50164">
                <a:moveTo>
                  <a:pt x="163067" y="16763"/>
                </a:moveTo>
                <a:lnTo>
                  <a:pt x="152400" y="16763"/>
                </a:lnTo>
                <a:lnTo>
                  <a:pt x="155448" y="19812"/>
                </a:lnTo>
                <a:lnTo>
                  <a:pt x="155448" y="21336"/>
                </a:lnTo>
                <a:lnTo>
                  <a:pt x="157162" y="21526"/>
                </a:lnTo>
                <a:lnTo>
                  <a:pt x="156972" y="21336"/>
                </a:lnTo>
                <a:lnTo>
                  <a:pt x="160020" y="21336"/>
                </a:lnTo>
                <a:lnTo>
                  <a:pt x="160020" y="19812"/>
                </a:lnTo>
                <a:lnTo>
                  <a:pt x="163067" y="16763"/>
                </a:lnTo>
                <a:close/>
              </a:path>
              <a:path w="2649220" h="50164">
                <a:moveTo>
                  <a:pt x="1900427" y="21336"/>
                </a:moveTo>
                <a:lnTo>
                  <a:pt x="1897379" y="21336"/>
                </a:lnTo>
                <a:lnTo>
                  <a:pt x="1900580" y="21488"/>
                </a:lnTo>
                <a:lnTo>
                  <a:pt x="1900427" y="21336"/>
                </a:lnTo>
                <a:close/>
              </a:path>
              <a:path w="2649220" h="50164">
                <a:moveTo>
                  <a:pt x="588263" y="4572"/>
                </a:moveTo>
                <a:lnTo>
                  <a:pt x="583691" y="4572"/>
                </a:lnTo>
                <a:lnTo>
                  <a:pt x="579119" y="7619"/>
                </a:lnTo>
                <a:lnTo>
                  <a:pt x="579119" y="18287"/>
                </a:lnTo>
                <a:lnTo>
                  <a:pt x="583691" y="21336"/>
                </a:lnTo>
                <a:lnTo>
                  <a:pt x="588263" y="21336"/>
                </a:lnTo>
                <a:lnTo>
                  <a:pt x="588263" y="4572"/>
                </a:lnTo>
                <a:close/>
              </a:path>
              <a:path w="2649220" h="50164">
                <a:moveTo>
                  <a:pt x="617067" y="3200"/>
                </a:moveTo>
                <a:lnTo>
                  <a:pt x="588263" y="4572"/>
                </a:lnTo>
                <a:lnTo>
                  <a:pt x="588263" y="21336"/>
                </a:lnTo>
                <a:lnTo>
                  <a:pt x="593178" y="21107"/>
                </a:lnTo>
                <a:lnTo>
                  <a:pt x="597407" y="18287"/>
                </a:lnTo>
                <a:lnTo>
                  <a:pt x="597407" y="7619"/>
                </a:lnTo>
                <a:lnTo>
                  <a:pt x="592835" y="4572"/>
                </a:lnTo>
                <a:lnTo>
                  <a:pt x="615695" y="4572"/>
                </a:lnTo>
                <a:lnTo>
                  <a:pt x="617067" y="3200"/>
                </a:lnTo>
                <a:close/>
              </a:path>
              <a:path w="2649220" h="50164">
                <a:moveTo>
                  <a:pt x="593170" y="21112"/>
                </a:moveTo>
                <a:lnTo>
                  <a:pt x="588263" y="21336"/>
                </a:lnTo>
                <a:lnTo>
                  <a:pt x="592835" y="21336"/>
                </a:lnTo>
                <a:lnTo>
                  <a:pt x="593170" y="21112"/>
                </a:lnTo>
                <a:close/>
              </a:path>
              <a:path w="2649220" h="50164">
                <a:moveTo>
                  <a:pt x="650530" y="21118"/>
                </a:moveTo>
                <a:lnTo>
                  <a:pt x="650747" y="21336"/>
                </a:lnTo>
                <a:lnTo>
                  <a:pt x="655319" y="21336"/>
                </a:lnTo>
                <a:lnTo>
                  <a:pt x="650530" y="21118"/>
                </a:lnTo>
                <a:close/>
              </a:path>
              <a:path w="2649220" h="50164">
                <a:moveTo>
                  <a:pt x="655319" y="3048"/>
                </a:moveTo>
                <a:lnTo>
                  <a:pt x="650747" y="3048"/>
                </a:lnTo>
                <a:lnTo>
                  <a:pt x="646175" y="7619"/>
                </a:lnTo>
                <a:lnTo>
                  <a:pt x="646175" y="16763"/>
                </a:lnTo>
                <a:lnTo>
                  <a:pt x="650530" y="21118"/>
                </a:lnTo>
                <a:lnTo>
                  <a:pt x="655319" y="21336"/>
                </a:lnTo>
                <a:lnTo>
                  <a:pt x="655319" y="3048"/>
                </a:lnTo>
                <a:close/>
              </a:path>
              <a:path w="2649220" h="50164">
                <a:moveTo>
                  <a:pt x="682523" y="1752"/>
                </a:moveTo>
                <a:lnTo>
                  <a:pt x="655319" y="3048"/>
                </a:lnTo>
                <a:lnTo>
                  <a:pt x="655319" y="21336"/>
                </a:lnTo>
                <a:lnTo>
                  <a:pt x="660120" y="21107"/>
                </a:lnTo>
                <a:lnTo>
                  <a:pt x="664463" y="16763"/>
                </a:lnTo>
                <a:lnTo>
                  <a:pt x="664463" y="7619"/>
                </a:lnTo>
                <a:lnTo>
                  <a:pt x="659891" y="3048"/>
                </a:lnTo>
                <a:lnTo>
                  <a:pt x="681227" y="3048"/>
                </a:lnTo>
                <a:lnTo>
                  <a:pt x="682523" y="1752"/>
                </a:lnTo>
                <a:close/>
              </a:path>
              <a:path w="2649220" h="50164">
                <a:moveTo>
                  <a:pt x="660120" y="21107"/>
                </a:moveTo>
                <a:lnTo>
                  <a:pt x="655319" y="21336"/>
                </a:lnTo>
                <a:lnTo>
                  <a:pt x="659891" y="21336"/>
                </a:lnTo>
                <a:lnTo>
                  <a:pt x="660120" y="21107"/>
                </a:lnTo>
                <a:close/>
              </a:path>
              <a:path w="2649220" h="50164">
                <a:moveTo>
                  <a:pt x="944705" y="21074"/>
                </a:moveTo>
                <a:lnTo>
                  <a:pt x="944879" y="21336"/>
                </a:lnTo>
                <a:lnTo>
                  <a:pt x="950975" y="21336"/>
                </a:lnTo>
                <a:lnTo>
                  <a:pt x="944705" y="21074"/>
                </a:lnTo>
                <a:close/>
              </a:path>
              <a:path w="2649220" h="50164">
                <a:moveTo>
                  <a:pt x="950975" y="3048"/>
                </a:moveTo>
                <a:lnTo>
                  <a:pt x="944879" y="3048"/>
                </a:lnTo>
                <a:lnTo>
                  <a:pt x="941831" y="6095"/>
                </a:lnTo>
                <a:lnTo>
                  <a:pt x="941831" y="16763"/>
                </a:lnTo>
                <a:lnTo>
                  <a:pt x="944705" y="21074"/>
                </a:lnTo>
                <a:lnTo>
                  <a:pt x="950975" y="21336"/>
                </a:lnTo>
                <a:lnTo>
                  <a:pt x="950975" y="3048"/>
                </a:lnTo>
                <a:close/>
              </a:path>
              <a:path w="2649220" h="50164">
                <a:moveTo>
                  <a:pt x="955547" y="3048"/>
                </a:moveTo>
                <a:lnTo>
                  <a:pt x="950975" y="3048"/>
                </a:lnTo>
                <a:lnTo>
                  <a:pt x="950975" y="21336"/>
                </a:lnTo>
                <a:lnTo>
                  <a:pt x="955547" y="21336"/>
                </a:lnTo>
                <a:lnTo>
                  <a:pt x="960119" y="16763"/>
                </a:lnTo>
                <a:lnTo>
                  <a:pt x="960119" y="6095"/>
                </a:lnTo>
                <a:lnTo>
                  <a:pt x="955547" y="3048"/>
                </a:lnTo>
                <a:close/>
              </a:path>
              <a:path w="2649220" h="50164">
                <a:moveTo>
                  <a:pt x="981455" y="3048"/>
                </a:moveTo>
                <a:lnTo>
                  <a:pt x="955547" y="3048"/>
                </a:lnTo>
                <a:lnTo>
                  <a:pt x="960119" y="6095"/>
                </a:lnTo>
                <a:lnTo>
                  <a:pt x="960119" y="16763"/>
                </a:lnTo>
                <a:lnTo>
                  <a:pt x="955547" y="21336"/>
                </a:lnTo>
                <a:lnTo>
                  <a:pt x="981455" y="21336"/>
                </a:lnTo>
                <a:lnTo>
                  <a:pt x="976883" y="18287"/>
                </a:lnTo>
                <a:lnTo>
                  <a:pt x="976883" y="7619"/>
                </a:lnTo>
                <a:lnTo>
                  <a:pt x="981455" y="3048"/>
                </a:lnTo>
                <a:close/>
              </a:path>
              <a:path w="2649220" h="50164">
                <a:moveTo>
                  <a:pt x="986027" y="3048"/>
                </a:moveTo>
                <a:lnTo>
                  <a:pt x="981455" y="3048"/>
                </a:lnTo>
                <a:lnTo>
                  <a:pt x="976883" y="7619"/>
                </a:lnTo>
                <a:lnTo>
                  <a:pt x="976883" y="18287"/>
                </a:lnTo>
                <a:lnTo>
                  <a:pt x="981455" y="21336"/>
                </a:lnTo>
                <a:lnTo>
                  <a:pt x="986027" y="21336"/>
                </a:lnTo>
                <a:lnTo>
                  <a:pt x="986027" y="3048"/>
                </a:lnTo>
                <a:close/>
              </a:path>
              <a:path w="2649220" h="50164">
                <a:moveTo>
                  <a:pt x="990599" y="3048"/>
                </a:moveTo>
                <a:lnTo>
                  <a:pt x="986027" y="3048"/>
                </a:lnTo>
                <a:lnTo>
                  <a:pt x="986027" y="21336"/>
                </a:lnTo>
                <a:lnTo>
                  <a:pt x="990599" y="21336"/>
                </a:lnTo>
                <a:lnTo>
                  <a:pt x="995171" y="18287"/>
                </a:lnTo>
                <a:lnTo>
                  <a:pt x="995171" y="7619"/>
                </a:lnTo>
                <a:lnTo>
                  <a:pt x="990599" y="3048"/>
                </a:lnTo>
                <a:close/>
              </a:path>
              <a:path w="2649220" h="50164">
                <a:moveTo>
                  <a:pt x="1016507" y="3048"/>
                </a:moveTo>
                <a:lnTo>
                  <a:pt x="990599" y="3048"/>
                </a:lnTo>
                <a:lnTo>
                  <a:pt x="995171" y="7619"/>
                </a:lnTo>
                <a:lnTo>
                  <a:pt x="995171" y="18287"/>
                </a:lnTo>
                <a:lnTo>
                  <a:pt x="990599" y="21336"/>
                </a:lnTo>
                <a:lnTo>
                  <a:pt x="1016507" y="21336"/>
                </a:lnTo>
                <a:lnTo>
                  <a:pt x="1013459" y="18287"/>
                </a:lnTo>
                <a:lnTo>
                  <a:pt x="1013459" y="7619"/>
                </a:lnTo>
                <a:lnTo>
                  <a:pt x="1016507" y="3048"/>
                </a:lnTo>
                <a:close/>
              </a:path>
              <a:path w="2649220" h="50164">
                <a:moveTo>
                  <a:pt x="1022603" y="3048"/>
                </a:moveTo>
                <a:lnTo>
                  <a:pt x="1016507" y="3048"/>
                </a:lnTo>
                <a:lnTo>
                  <a:pt x="1013459" y="7619"/>
                </a:lnTo>
                <a:lnTo>
                  <a:pt x="1013459" y="18287"/>
                </a:lnTo>
                <a:lnTo>
                  <a:pt x="1016507" y="21336"/>
                </a:lnTo>
                <a:lnTo>
                  <a:pt x="1022603" y="21336"/>
                </a:lnTo>
                <a:lnTo>
                  <a:pt x="1022603" y="3048"/>
                </a:lnTo>
                <a:close/>
              </a:path>
              <a:path w="2649220" h="50164">
                <a:moveTo>
                  <a:pt x="1027175" y="3048"/>
                </a:moveTo>
                <a:lnTo>
                  <a:pt x="1022603" y="3048"/>
                </a:lnTo>
                <a:lnTo>
                  <a:pt x="1022603" y="21336"/>
                </a:lnTo>
                <a:lnTo>
                  <a:pt x="1027175" y="21336"/>
                </a:lnTo>
                <a:lnTo>
                  <a:pt x="1031747" y="18287"/>
                </a:lnTo>
                <a:lnTo>
                  <a:pt x="1031747" y="7619"/>
                </a:lnTo>
                <a:lnTo>
                  <a:pt x="1027175" y="3048"/>
                </a:lnTo>
                <a:close/>
              </a:path>
              <a:path w="2649220" h="50164">
                <a:moveTo>
                  <a:pt x="1053083" y="3048"/>
                </a:moveTo>
                <a:lnTo>
                  <a:pt x="1027175" y="3048"/>
                </a:lnTo>
                <a:lnTo>
                  <a:pt x="1031747" y="7619"/>
                </a:lnTo>
                <a:lnTo>
                  <a:pt x="1031747" y="18287"/>
                </a:lnTo>
                <a:lnTo>
                  <a:pt x="1027175" y="21336"/>
                </a:lnTo>
                <a:lnTo>
                  <a:pt x="1053083" y="21336"/>
                </a:lnTo>
                <a:lnTo>
                  <a:pt x="1050035" y="18287"/>
                </a:lnTo>
                <a:lnTo>
                  <a:pt x="1050035" y="7619"/>
                </a:lnTo>
                <a:lnTo>
                  <a:pt x="1053083" y="3048"/>
                </a:lnTo>
                <a:close/>
              </a:path>
              <a:path w="2649220" h="50164">
                <a:moveTo>
                  <a:pt x="1059179" y="3048"/>
                </a:moveTo>
                <a:lnTo>
                  <a:pt x="1053083" y="3048"/>
                </a:lnTo>
                <a:lnTo>
                  <a:pt x="1050035" y="7619"/>
                </a:lnTo>
                <a:lnTo>
                  <a:pt x="1050035" y="18287"/>
                </a:lnTo>
                <a:lnTo>
                  <a:pt x="1053083" y="21336"/>
                </a:lnTo>
                <a:lnTo>
                  <a:pt x="1059179" y="21336"/>
                </a:lnTo>
                <a:lnTo>
                  <a:pt x="1059179" y="3048"/>
                </a:lnTo>
                <a:close/>
              </a:path>
              <a:path w="2649220" h="50164">
                <a:moveTo>
                  <a:pt x="1063751" y="3048"/>
                </a:moveTo>
                <a:lnTo>
                  <a:pt x="1059179" y="3048"/>
                </a:lnTo>
                <a:lnTo>
                  <a:pt x="1059179" y="21336"/>
                </a:lnTo>
                <a:lnTo>
                  <a:pt x="1063751" y="21336"/>
                </a:lnTo>
                <a:lnTo>
                  <a:pt x="1068323" y="18287"/>
                </a:lnTo>
                <a:lnTo>
                  <a:pt x="1068323" y="7619"/>
                </a:lnTo>
                <a:lnTo>
                  <a:pt x="1063751" y="3048"/>
                </a:lnTo>
                <a:close/>
              </a:path>
              <a:path w="2649220" h="50164">
                <a:moveTo>
                  <a:pt x="1089659" y="3048"/>
                </a:moveTo>
                <a:lnTo>
                  <a:pt x="1063751" y="3048"/>
                </a:lnTo>
                <a:lnTo>
                  <a:pt x="1068323" y="7619"/>
                </a:lnTo>
                <a:lnTo>
                  <a:pt x="1068323" y="18287"/>
                </a:lnTo>
                <a:lnTo>
                  <a:pt x="1063751" y="21336"/>
                </a:lnTo>
                <a:lnTo>
                  <a:pt x="1089659" y="21336"/>
                </a:lnTo>
                <a:lnTo>
                  <a:pt x="1086611" y="18287"/>
                </a:lnTo>
                <a:lnTo>
                  <a:pt x="1086611" y="7619"/>
                </a:lnTo>
                <a:lnTo>
                  <a:pt x="1089659" y="3048"/>
                </a:lnTo>
                <a:close/>
              </a:path>
              <a:path w="2649220" h="50164">
                <a:moveTo>
                  <a:pt x="1095755" y="3048"/>
                </a:moveTo>
                <a:lnTo>
                  <a:pt x="1089659" y="3048"/>
                </a:lnTo>
                <a:lnTo>
                  <a:pt x="1086611" y="7619"/>
                </a:lnTo>
                <a:lnTo>
                  <a:pt x="1086611" y="18287"/>
                </a:lnTo>
                <a:lnTo>
                  <a:pt x="1089659" y="21336"/>
                </a:lnTo>
                <a:lnTo>
                  <a:pt x="1095755" y="21336"/>
                </a:lnTo>
                <a:lnTo>
                  <a:pt x="1095755" y="3048"/>
                </a:lnTo>
                <a:close/>
              </a:path>
              <a:path w="2649220" h="50164">
                <a:moveTo>
                  <a:pt x="1100327" y="3048"/>
                </a:moveTo>
                <a:lnTo>
                  <a:pt x="1095755" y="3048"/>
                </a:lnTo>
                <a:lnTo>
                  <a:pt x="1095755" y="21336"/>
                </a:lnTo>
                <a:lnTo>
                  <a:pt x="1100327" y="21336"/>
                </a:lnTo>
                <a:lnTo>
                  <a:pt x="1103375" y="18287"/>
                </a:lnTo>
                <a:lnTo>
                  <a:pt x="1103375" y="7619"/>
                </a:lnTo>
                <a:lnTo>
                  <a:pt x="1100327" y="3048"/>
                </a:lnTo>
                <a:close/>
              </a:path>
              <a:path w="2649220" h="50164">
                <a:moveTo>
                  <a:pt x="1126235" y="3048"/>
                </a:moveTo>
                <a:lnTo>
                  <a:pt x="1100327" y="3048"/>
                </a:lnTo>
                <a:lnTo>
                  <a:pt x="1103375" y="7619"/>
                </a:lnTo>
                <a:lnTo>
                  <a:pt x="1103375" y="18287"/>
                </a:lnTo>
                <a:lnTo>
                  <a:pt x="1100327" y="21336"/>
                </a:lnTo>
                <a:lnTo>
                  <a:pt x="1126235" y="21336"/>
                </a:lnTo>
                <a:lnTo>
                  <a:pt x="1121663" y="18287"/>
                </a:lnTo>
                <a:lnTo>
                  <a:pt x="1121663" y="7619"/>
                </a:lnTo>
                <a:lnTo>
                  <a:pt x="1126235" y="3048"/>
                </a:lnTo>
                <a:close/>
              </a:path>
              <a:path w="2649220" h="50164">
                <a:moveTo>
                  <a:pt x="1130807" y="3048"/>
                </a:moveTo>
                <a:lnTo>
                  <a:pt x="1126235" y="3048"/>
                </a:lnTo>
                <a:lnTo>
                  <a:pt x="1121663" y="7619"/>
                </a:lnTo>
                <a:lnTo>
                  <a:pt x="1121663" y="18287"/>
                </a:lnTo>
                <a:lnTo>
                  <a:pt x="1126235" y="21336"/>
                </a:lnTo>
                <a:lnTo>
                  <a:pt x="1130807" y="21336"/>
                </a:lnTo>
                <a:lnTo>
                  <a:pt x="1130807" y="3048"/>
                </a:lnTo>
                <a:close/>
              </a:path>
              <a:path w="2649220" h="50164">
                <a:moveTo>
                  <a:pt x="1136903" y="3048"/>
                </a:moveTo>
                <a:lnTo>
                  <a:pt x="1130807" y="3048"/>
                </a:lnTo>
                <a:lnTo>
                  <a:pt x="1130807" y="21336"/>
                </a:lnTo>
                <a:lnTo>
                  <a:pt x="1136903" y="21336"/>
                </a:lnTo>
                <a:lnTo>
                  <a:pt x="1139951" y="18287"/>
                </a:lnTo>
                <a:lnTo>
                  <a:pt x="1139951" y="7619"/>
                </a:lnTo>
                <a:lnTo>
                  <a:pt x="1136903" y="3048"/>
                </a:lnTo>
                <a:close/>
              </a:path>
              <a:path w="2649220" h="50164">
                <a:moveTo>
                  <a:pt x="1161287" y="3048"/>
                </a:moveTo>
                <a:lnTo>
                  <a:pt x="1136903" y="3048"/>
                </a:lnTo>
                <a:lnTo>
                  <a:pt x="1139951" y="7619"/>
                </a:lnTo>
                <a:lnTo>
                  <a:pt x="1139951" y="18287"/>
                </a:lnTo>
                <a:lnTo>
                  <a:pt x="1136903" y="21336"/>
                </a:lnTo>
                <a:lnTo>
                  <a:pt x="1161287" y="21336"/>
                </a:lnTo>
                <a:lnTo>
                  <a:pt x="1156715" y="18287"/>
                </a:lnTo>
                <a:lnTo>
                  <a:pt x="1156715" y="7619"/>
                </a:lnTo>
                <a:lnTo>
                  <a:pt x="1161287" y="3048"/>
                </a:lnTo>
                <a:close/>
              </a:path>
              <a:path w="2649220" h="50164">
                <a:moveTo>
                  <a:pt x="1165859" y="3048"/>
                </a:moveTo>
                <a:lnTo>
                  <a:pt x="1161287" y="3048"/>
                </a:lnTo>
                <a:lnTo>
                  <a:pt x="1156715" y="7619"/>
                </a:lnTo>
                <a:lnTo>
                  <a:pt x="1156715" y="18287"/>
                </a:lnTo>
                <a:lnTo>
                  <a:pt x="1161287" y="21336"/>
                </a:lnTo>
                <a:lnTo>
                  <a:pt x="1167383" y="21336"/>
                </a:lnTo>
                <a:lnTo>
                  <a:pt x="1165859" y="3048"/>
                </a:lnTo>
                <a:close/>
              </a:path>
              <a:path w="2649220" h="50164">
                <a:moveTo>
                  <a:pt x="1167383" y="3048"/>
                </a:moveTo>
                <a:lnTo>
                  <a:pt x="1165859" y="3048"/>
                </a:lnTo>
                <a:lnTo>
                  <a:pt x="1167383" y="21336"/>
                </a:lnTo>
                <a:lnTo>
                  <a:pt x="1167383" y="3048"/>
                </a:lnTo>
                <a:close/>
              </a:path>
              <a:path w="2649220" h="50164">
                <a:moveTo>
                  <a:pt x="1171955" y="3048"/>
                </a:moveTo>
                <a:lnTo>
                  <a:pt x="1167383" y="3048"/>
                </a:lnTo>
                <a:lnTo>
                  <a:pt x="1167383" y="21336"/>
                </a:lnTo>
                <a:lnTo>
                  <a:pt x="1171955" y="21336"/>
                </a:lnTo>
                <a:lnTo>
                  <a:pt x="1176527" y="18287"/>
                </a:lnTo>
                <a:lnTo>
                  <a:pt x="1176527" y="7619"/>
                </a:lnTo>
                <a:lnTo>
                  <a:pt x="1171955" y="3048"/>
                </a:lnTo>
                <a:close/>
              </a:path>
              <a:path w="2649220" h="50164">
                <a:moveTo>
                  <a:pt x="1197863" y="3048"/>
                </a:moveTo>
                <a:lnTo>
                  <a:pt x="1171955" y="3048"/>
                </a:lnTo>
                <a:lnTo>
                  <a:pt x="1176527" y="7619"/>
                </a:lnTo>
                <a:lnTo>
                  <a:pt x="1176527" y="18287"/>
                </a:lnTo>
                <a:lnTo>
                  <a:pt x="1171955" y="21336"/>
                </a:lnTo>
                <a:lnTo>
                  <a:pt x="1197863" y="21336"/>
                </a:lnTo>
                <a:lnTo>
                  <a:pt x="1193291" y="16763"/>
                </a:lnTo>
                <a:lnTo>
                  <a:pt x="1193291" y="6095"/>
                </a:lnTo>
                <a:lnTo>
                  <a:pt x="1197863" y="3048"/>
                </a:lnTo>
                <a:close/>
              </a:path>
              <a:path w="2649220" h="50164">
                <a:moveTo>
                  <a:pt x="1202435" y="3048"/>
                </a:moveTo>
                <a:lnTo>
                  <a:pt x="1197863" y="3048"/>
                </a:lnTo>
                <a:lnTo>
                  <a:pt x="1193291" y="6095"/>
                </a:lnTo>
                <a:lnTo>
                  <a:pt x="1193291" y="16763"/>
                </a:lnTo>
                <a:lnTo>
                  <a:pt x="1197863" y="21336"/>
                </a:lnTo>
                <a:lnTo>
                  <a:pt x="1202435" y="21336"/>
                </a:lnTo>
                <a:lnTo>
                  <a:pt x="1202435" y="3048"/>
                </a:lnTo>
                <a:close/>
              </a:path>
              <a:path w="2649220" h="50164">
                <a:moveTo>
                  <a:pt x="1202435" y="3048"/>
                </a:moveTo>
                <a:lnTo>
                  <a:pt x="1202435" y="21336"/>
                </a:lnTo>
                <a:lnTo>
                  <a:pt x="1203959" y="21336"/>
                </a:lnTo>
                <a:lnTo>
                  <a:pt x="1202435" y="3048"/>
                </a:lnTo>
                <a:close/>
              </a:path>
              <a:path w="2649220" h="50164">
                <a:moveTo>
                  <a:pt x="1208531" y="3048"/>
                </a:moveTo>
                <a:lnTo>
                  <a:pt x="1202435" y="3048"/>
                </a:lnTo>
                <a:lnTo>
                  <a:pt x="1203959" y="21336"/>
                </a:lnTo>
                <a:lnTo>
                  <a:pt x="1208531" y="21336"/>
                </a:lnTo>
                <a:lnTo>
                  <a:pt x="1211579" y="16763"/>
                </a:lnTo>
                <a:lnTo>
                  <a:pt x="1211579" y="6095"/>
                </a:lnTo>
                <a:lnTo>
                  <a:pt x="1208531" y="3048"/>
                </a:lnTo>
                <a:close/>
              </a:path>
              <a:path w="2649220" h="50164">
                <a:moveTo>
                  <a:pt x="1235963" y="3048"/>
                </a:moveTo>
                <a:lnTo>
                  <a:pt x="1208531" y="3048"/>
                </a:lnTo>
                <a:lnTo>
                  <a:pt x="1211579" y="6095"/>
                </a:lnTo>
                <a:lnTo>
                  <a:pt x="1211579" y="16763"/>
                </a:lnTo>
                <a:lnTo>
                  <a:pt x="1208531" y="21336"/>
                </a:lnTo>
                <a:lnTo>
                  <a:pt x="1235963" y="21336"/>
                </a:lnTo>
                <a:lnTo>
                  <a:pt x="1231391" y="16763"/>
                </a:lnTo>
                <a:lnTo>
                  <a:pt x="1231391" y="6095"/>
                </a:lnTo>
                <a:lnTo>
                  <a:pt x="1235963" y="3048"/>
                </a:lnTo>
                <a:close/>
              </a:path>
              <a:path w="2649220" h="50164">
                <a:moveTo>
                  <a:pt x="1240535" y="3048"/>
                </a:moveTo>
                <a:lnTo>
                  <a:pt x="1235963" y="3048"/>
                </a:lnTo>
                <a:lnTo>
                  <a:pt x="1231391" y="6095"/>
                </a:lnTo>
                <a:lnTo>
                  <a:pt x="1231391" y="16763"/>
                </a:lnTo>
                <a:lnTo>
                  <a:pt x="1235963" y="21336"/>
                </a:lnTo>
                <a:lnTo>
                  <a:pt x="1240535" y="21336"/>
                </a:lnTo>
                <a:lnTo>
                  <a:pt x="1240535" y="3048"/>
                </a:lnTo>
                <a:close/>
              </a:path>
              <a:path w="2649220" h="50164">
                <a:moveTo>
                  <a:pt x="1245107" y="3048"/>
                </a:moveTo>
                <a:lnTo>
                  <a:pt x="1240535" y="3048"/>
                </a:lnTo>
                <a:lnTo>
                  <a:pt x="1240535" y="21336"/>
                </a:lnTo>
                <a:lnTo>
                  <a:pt x="1245107" y="21336"/>
                </a:lnTo>
                <a:lnTo>
                  <a:pt x="1249679" y="16763"/>
                </a:lnTo>
                <a:lnTo>
                  <a:pt x="1249679" y="6095"/>
                </a:lnTo>
                <a:lnTo>
                  <a:pt x="1245107" y="3048"/>
                </a:lnTo>
                <a:close/>
              </a:path>
              <a:path w="2649220" h="50164">
                <a:moveTo>
                  <a:pt x="1272539" y="3048"/>
                </a:moveTo>
                <a:lnTo>
                  <a:pt x="1245107" y="3048"/>
                </a:lnTo>
                <a:lnTo>
                  <a:pt x="1249679" y="6095"/>
                </a:lnTo>
                <a:lnTo>
                  <a:pt x="1249679" y="16763"/>
                </a:lnTo>
                <a:lnTo>
                  <a:pt x="1245107" y="21336"/>
                </a:lnTo>
                <a:lnTo>
                  <a:pt x="1272539" y="21336"/>
                </a:lnTo>
                <a:lnTo>
                  <a:pt x="1267967" y="16763"/>
                </a:lnTo>
                <a:lnTo>
                  <a:pt x="1267967" y="6095"/>
                </a:lnTo>
                <a:lnTo>
                  <a:pt x="1272539" y="3048"/>
                </a:lnTo>
                <a:close/>
              </a:path>
              <a:path w="2649220" h="50164">
                <a:moveTo>
                  <a:pt x="1277111" y="3048"/>
                </a:moveTo>
                <a:lnTo>
                  <a:pt x="1272539" y="3048"/>
                </a:lnTo>
                <a:lnTo>
                  <a:pt x="1267967" y="6095"/>
                </a:lnTo>
                <a:lnTo>
                  <a:pt x="1267967" y="16763"/>
                </a:lnTo>
                <a:lnTo>
                  <a:pt x="1272539" y="21336"/>
                </a:lnTo>
                <a:lnTo>
                  <a:pt x="1277111" y="21336"/>
                </a:lnTo>
                <a:lnTo>
                  <a:pt x="1277111" y="3048"/>
                </a:lnTo>
                <a:close/>
              </a:path>
              <a:path w="2649220" h="50164">
                <a:moveTo>
                  <a:pt x="1281683" y="3048"/>
                </a:moveTo>
                <a:lnTo>
                  <a:pt x="1277111" y="3048"/>
                </a:lnTo>
                <a:lnTo>
                  <a:pt x="1277111" y="21336"/>
                </a:lnTo>
                <a:lnTo>
                  <a:pt x="1281683" y="21336"/>
                </a:lnTo>
                <a:lnTo>
                  <a:pt x="1286255" y="16763"/>
                </a:lnTo>
                <a:lnTo>
                  <a:pt x="1286255" y="6095"/>
                </a:lnTo>
                <a:lnTo>
                  <a:pt x="1281683" y="3048"/>
                </a:lnTo>
                <a:close/>
              </a:path>
              <a:path w="2649220" h="50164">
                <a:moveTo>
                  <a:pt x="1304543" y="3048"/>
                </a:moveTo>
                <a:lnTo>
                  <a:pt x="1281683" y="3048"/>
                </a:lnTo>
                <a:lnTo>
                  <a:pt x="1286255" y="6095"/>
                </a:lnTo>
                <a:lnTo>
                  <a:pt x="1286255" y="16763"/>
                </a:lnTo>
                <a:lnTo>
                  <a:pt x="1281683" y="21336"/>
                </a:lnTo>
                <a:lnTo>
                  <a:pt x="1304543" y="21336"/>
                </a:lnTo>
                <a:lnTo>
                  <a:pt x="1301495" y="18287"/>
                </a:lnTo>
                <a:lnTo>
                  <a:pt x="1301495" y="7619"/>
                </a:lnTo>
                <a:lnTo>
                  <a:pt x="1304543" y="3048"/>
                </a:lnTo>
                <a:close/>
              </a:path>
              <a:path w="2649220" h="50164">
                <a:moveTo>
                  <a:pt x="1310639" y="3048"/>
                </a:moveTo>
                <a:lnTo>
                  <a:pt x="1304543" y="3048"/>
                </a:lnTo>
                <a:lnTo>
                  <a:pt x="1301495" y="7619"/>
                </a:lnTo>
                <a:lnTo>
                  <a:pt x="1301495" y="18287"/>
                </a:lnTo>
                <a:lnTo>
                  <a:pt x="1304543" y="21336"/>
                </a:lnTo>
                <a:lnTo>
                  <a:pt x="1309115" y="21336"/>
                </a:lnTo>
                <a:lnTo>
                  <a:pt x="1310639" y="3048"/>
                </a:lnTo>
                <a:close/>
              </a:path>
              <a:path w="2649220" h="50164">
                <a:moveTo>
                  <a:pt x="1310639" y="3048"/>
                </a:moveTo>
                <a:lnTo>
                  <a:pt x="1309115" y="21336"/>
                </a:lnTo>
                <a:lnTo>
                  <a:pt x="1310639" y="21336"/>
                </a:lnTo>
                <a:lnTo>
                  <a:pt x="1310639" y="3048"/>
                </a:lnTo>
                <a:close/>
              </a:path>
              <a:path w="2649220" h="50164">
                <a:moveTo>
                  <a:pt x="1315211" y="3048"/>
                </a:moveTo>
                <a:lnTo>
                  <a:pt x="1310639" y="3048"/>
                </a:lnTo>
                <a:lnTo>
                  <a:pt x="1310639" y="21336"/>
                </a:lnTo>
                <a:lnTo>
                  <a:pt x="1315211" y="21336"/>
                </a:lnTo>
                <a:lnTo>
                  <a:pt x="1319783" y="18287"/>
                </a:lnTo>
                <a:lnTo>
                  <a:pt x="1319783" y="7619"/>
                </a:lnTo>
                <a:lnTo>
                  <a:pt x="1315211" y="3048"/>
                </a:lnTo>
                <a:close/>
              </a:path>
              <a:path w="2649220" h="50164">
                <a:moveTo>
                  <a:pt x="1339595" y="3048"/>
                </a:moveTo>
                <a:lnTo>
                  <a:pt x="1315211" y="3048"/>
                </a:lnTo>
                <a:lnTo>
                  <a:pt x="1319783" y="7619"/>
                </a:lnTo>
                <a:lnTo>
                  <a:pt x="1319783" y="18287"/>
                </a:lnTo>
                <a:lnTo>
                  <a:pt x="1315211" y="21336"/>
                </a:lnTo>
                <a:lnTo>
                  <a:pt x="1339595" y="21336"/>
                </a:lnTo>
                <a:lnTo>
                  <a:pt x="1335023" y="18287"/>
                </a:lnTo>
                <a:lnTo>
                  <a:pt x="1335023" y="7619"/>
                </a:lnTo>
                <a:lnTo>
                  <a:pt x="1339595" y="3048"/>
                </a:lnTo>
                <a:close/>
              </a:path>
              <a:path w="2649220" h="50164">
                <a:moveTo>
                  <a:pt x="1344167" y="3048"/>
                </a:moveTo>
                <a:lnTo>
                  <a:pt x="1339595" y="3048"/>
                </a:lnTo>
                <a:lnTo>
                  <a:pt x="1335023" y="7619"/>
                </a:lnTo>
                <a:lnTo>
                  <a:pt x="1335023" y="18287"/>
                </a:lnTo>
                <a:lnTo>
                  <a:pt x="1339595" y="21336"/>
                </a:lnTo>
                <a:lnTo>
                  <a:pt x="1344167" y="21336"/>
                </a:lnTo>
                <a:lnTo>
                  <a:pt x="1344167" y="3048"/>
                </a:lnTo>
                <a:close/>
              </a:path>
              <a:path w="2649220" h="50164">
                <a:moveTo>
                  <a:pt x="1348739" y="3048"/>
                </a:moveTo>
                <a:lnTo>
                  <a:pt x="1344167" y="3048"/>
                </a:lnTo>
                <a:lnTo>
                  <a:pt x="1344167" y="21336"/>
                </a:lnTo>
                <a:lnTo>
                  <a:pt x="1348739" y="21336"/>
                </a:lnTo>
                <a:lnTo>
                  <a:pt x="1353311" y="18287"/>
                </a:lnTo>
                <a:lnTo>
                  <a:pt x="1353311" y="7619"/>
                </a:lnTo>
                <a:lnTo>
                  <a:pt x="1348739" y="3048"/>
                </a:lnTo>
                <a:close/>
              </a:path>
              <a:path w="2649220" h="50164">
                <a:moveTo>
                  <a:pt x="1373123" y="3048"/>
                </a:moveTo>
                <a:lnTo>
                  <a:pt x="1348739" y="3048"/>
                </a:lnTo>
                <a:lnTo>
                  <a:pt x="1353311" y="7619"/>
                </a:lnTo>
                <a:lnTo>
                  <a:pt x="1353311" y="18287"/>
                </a:lnTo>
                <a:lnTo>
                  <a:pt x="1348739" y="21336"/>
                </a:lnTo>
                <a:lnTo>
                  <a:pt x="1373123" y="21336"/>
                </a:lnTo>
                <a:lnTo>
                  <a:pt x="1368551" y="18287"/>
                </a:lnTo>
                <a:lnTo>
                  <a:pt x="1368551" y="7619"/>
                </a:lnTo>
                <a:lnTo>
                  <a:pt x="1373123" y="3048"/>
                </a:lnTo>
                <a:close/>
              </a:path>
              <a:path w="2649220" h="50164">
                <a:moveTo>
                  <a:pt x="1379219" y="3048"/>
                </a:moveTo>
                <a:lnTo>
                  <a:pt x="1373123" y="3048"/>
                </a:lnTo>
                <a:lnTo>
                  <a:pt x="1368551" y="7619"/>
                </a:lnTo>
                <a:lnTo>
                  <a:pt x="1368551" y="18287"/>
                </a:lnTo>
                <a:lnTo>
                  <a:pt x="1373123" y="21336"/>
                </a:lnTo>
                <a:lnTo>
                  <a:pt x="1379219" y="21336"/>
                </a:lnTo>
                <a:lnTo>
                  <a:pt x="1379219" y="3048"/>
                </a:lnTo>
                <a:close/>
              </a:path>
              <a:path w="2649220" h="50164">
                <a:moveTo>
                  <a:pt x="1383791" y="3048"/>
                </a:moveTo>
                <a:lnTo>
                  <a:pt x="1379219" y="3048"/>
                </a:lnTo>
                <a:lnTo>
                  <a:pt x="1379219" y="21336"/>
                </a:lnTo>
                <a:lnTo>
                  <a:pt x="1383791" y="21336"/>
                </a:lnTo>
                <a:lnTo>
                  <a:pt x="1388363" y="18287"/>
                </a:lnTo>
                <a:lnTo>
                  <a:pt x="1388363" y="7619"/>
                </a:lnTo>
                <a:lnTo>
                  <a:pt x="1383791" y="3048"/>
                </a:lnTo>
                <a:close/>
              </a:path>
              <a:path w="2649220" h="50164">
                <a:moveTo>
                  <a:pt x="1408175" y="3048"/>
                </a:moveTo>
                <a:lnTo>
                  <a:pt x="1383791" y="3048"/>
                </a:lnTo>
                <a:lnTo>
                  <a:pt x="1388363" y="7619"/>
                </a:lnTo>
                <a:lnTo>
                  <a:pt x="1388363" y="18287"/>
                </a:lnTo>
                <a:lnTo>
                  <a:pt x="1383791" y="21336"/>
                </a:lnTo>
                <a:lnTo>
                  <a:pt x="1408175" y="21336"/>
                </a:lnTo>
                <a:lnTo>
                  <a:pt x="1403603" y="18287"/>
                </a:lnTo>
                <a:lnTo>
                  <a:pt x="1403603" y="7619"/>
                </a:lnTo>
                <a:lnTo>
                  <a:pt x="1408175" y="3048"/>
                </a:lnTo>
                <a:close/>
              </a:path>
              <a:path w="2649220" h="50164">
                <a:moveTo>
                  <a:pt x="1412747" y="3048"/>
                </a:moveTo>
                <a:lnTo>
                  <a:pt x="1408175" y="3048"/>
                </a:lnTo>
                <a:lnTo>
                  <a:pt x="1403603" y="7619"/>
                </a:lnTo>
                <a:lnTo>
                  <a:pt x="1403603" y="18287"/>
                </a:lnTo>
                <a:lnTo>
                  <a:pt x="1408175" y="21336"/>
                </a:lnTo>
                <a:lnTo>
                  <a:pt x="1412747" y="21336"/>
                </a:lnTo>
                <a:lnTo>
                  <a:pt x="1412747" y="3048"/>
                </a:lnTo>
                <a:close/>
              </a:path>
              <a:path w="2649220" h="50164">
                <a:moveTo>
                  <a:pt x="1417537" y="3265"/>
                </a:moveTo>
                <a:lnTo>
                  <a:pt x="1421891" y="7619"/>
                </a:lnTo>
                <a:lnTo>
                  <a:pt x="1421891" y="18287"/>
                </a:lnTo>
                <a:lnTo>
                  <a:pt x="1417319" y="21336"/>
                </a:lnTo>
                <a:lnTo>
                  <a:pt x="1439163" y="21336"/>
                </a:lnTo>
                <a:lnTo>
                  <a:pt x="1437131" y="18287"/>
                </a:lnTo>
                <a:lnTo>
                  <a:pt x="1437131" y="9143"/>
                </a:lnTo>
                <a:lnTo>
                  <a:pt x="1440179" y="4572"/>
                </a:lnTo>
                <a:lnTo>
                  <a:pt x="1446275" y="4572"/>
                </a:lnTo>
                <a:lnTo>
                  <a:pt x="1417537" y="3265"/>
                </a:lnTo>
                <a:close/>
              </a:path>
              <a:path w="2649220" h="50164">
                <a:moveTo>
                  <a:pt x="2644139" y="19812"/>
                </a:moveTo>
                <a:lnTo>
                  <a:pt x="2642615" y="19812"/>
                </a:lnTo>
                <a:lnTo>
                  <a:pt x="2643377" y="20574"/>
                </a:lnTo>
                <a:lnTo>
                  <a:pt x="2645663" y="21336"/>
                </a:lnTo>
                <a:lnTo>
                  <a:pt x="2644139" y="19812"/>
                </a:lnTo>
                <a:close/>
              </a:path>
              <a:path w="2649220" h="50164">
                <a:moveTo>
                  <a:pt x="626363" y="3048"/>
                </a:moveTo>
                <a:lnTo>
                  <a:pt x="621791" y="3048"/>
                </a:lnTo>
                <a:lnTo>
                  <a:pt x="621791" y="19812"/>
                </a:lnTo>
                <a:lnTo>
                  <a:pt x="650530" y="21118"/>
                </a:lnTo>
                <a:lnTo>
                  <a:pt x="649223" y="19812"/>
                </a:lnTo>
                <a:lnTo>
                  <a:pt x="626363" y="19812"/>
                </a:lnTo>
                <a:lnTo>
                  <a:pt x="629411" y="16763"/>
                </a:lnTo>
                <a:lnTo>
                  <a:pt x="629411" y="7619"/>
                </a:lnTo>
                <a:lnTo>
                  <a:pt x="626363" y="3048"/>
                </a:lnTo>
                <a:close/>
              </a:path>
              <a:path w="2649220" h="50164">
                <a:moveTo>
                  <a:pt x="615695" y="4572"/>
                </a:moveTo>
                <a:lnTo>
                  <a:pt x="592835" y="4572"/>
                </a:lnTo>
                <a:lnTo>
                  <a:pt x="597407" y="7619"/>
                </a:lnTo>
                <a:lnTo>
                  <a:pt x="597407" y="18287"/>
                </a:lnTo>
                <a:lnTo>
                  <a:pt x="593170" y="21112"/>
                </a:lnTo>
                <a:lnTo>
                  <a:pt x="621791" y="19812"/>
                </a:lnTo>
                <a:lnTo>
                  <a:pt x="617219" y="19812"/>
                </a:lnTo>
                <a:lnTo>
                  <a:pt x="612647" y="16763"/>
                </a:lnTo>
                <a:lnTo>
                  <a:pt x="612647" y="7619"/>
                </a:lnTo>
                <a:lnTo>
                  <a:pt x="615695" y="4572"/>
                </a:lnTo>
                <a:close/>
              </a:path>
              <a:path w="2649220" h="50164">
                <a:moveTo>
                  <a:pt x="681227" y="3048"/>
                </a:moveTo>
                <a:lnTo>
                  <a:pt x="659891" y="3048"/>
                </a:lnTo>
                <a:lnTo>
                  <a:pt x="664463" y="7619"/>
                </a:lnTo>
                <a:lnTo>
                  <a:pt x="664463" y="16763"/>
                </a:lnTo>
                <a:lnTo>
                  <a:pt x="660120" y="21107"/>
                </a:lnTo>
                <a:lnTo>
                  <a:pt x="687323" y="19812"/>
                </a:lnTo>
                <a:lnTo>
                  <a:pt x="682751" y="19812"/>
                </a:lnTo>
                <a:lnTo>
                  <a:pt x="678179" y="15239"/>
                </a:lnTo>
                <a:lnTo>
                  <a:pt x="678179" y="6095"/>
                </a:lnTo>
                <a:lnTo>
                  <a:pt x="681227" y="3048"/>
                </a:lnTo>
                <a:close/>
              </a:path>
              <a:path w="2649220" h="50164">
                <a:moveTo>
                  <a:pt x="915923" y="1524"/>
                </a:moveTo>
                <a:lnTo>
                  <a:pt x="914399" y="19812"/>
                </a:lnTo>
                <a:lnTo>
                  <a:pt x="944705" y="21074"/>
                </a:lnTo>
                <a:lnTo>
                  <a:pt x="943863" y="19812"/>
                </a:lnTo>
                <a:lnTo>
                  <a:pt x="920495" y="19812"/>
                </a:lnTo>
                <a:lnTo>
                  <a:pt x="925067" y="15239"/>
                </a:lnTo>
                <a:lnTo>
                  <a:pt x="925067" y="6095"/>
                </a:lnTo>
                <a:lnTo>
                  <a:pt x="920703" y="1731"/>
                </a:lnTo>
                <a:lnTo>
                  <a:pt x="915923" y="1524"/>
                </a:lnTo>
                <a:close/>
              </a:path>
              <a:path w="2649220" h="50164">
                <a:moveTo>
                  <a:pt x="2641091" y="18287"/>
                </a:moveTo>
                <a:lnTo>
                  <a:pt x="2638043" y="18287"/>
                </a:lnTo>
                <a:lnTo>
                  <a:pt x="2640554" y="20798"/>
                </a:lnTo>
                <a:lnTo>
                  <a:pt x="2641091" y="19812"/>
                </a:lnTo>
                <a:lnTo>
                  <a:pt x="2642615" y="19812"/>
                </a:lnTo>
                <a:lnTo>
                  <a:pt x="2641091" y="18287"/>
                </a:lnTo>
                <a:close/>
              </a:path>
              <a:path w="2649220" h="50164">
                <a:moveTo>
                  <a:pt x="2642615" y="19812"/>
                </a:moveTo>
                <a:lnTo>
                  <a:pt x="2641091" y="19812"/>
                </a:lnTo>
                <a:lnTo>
                  <a:pt x="2643377" y="20574"/>
                </a:lnTo>
                <a:lnTo>
                  <a:pt x="2642615" y="19812"/>
                </a:lnTo>
                <a:close/>
              </a:path>
              <a:path w="2649220" h="50164">
                <a:moveTo>
                  <a:pt x="106679" y="19812"/>
                </a:moveTo>
                <a:lnTo>
                  <a:pt x="102108" y="19812"/>
                </a:lnTo>
                <a:lnTo>
                  <a:pt x="101727" y="20192"/>
                </a:lnTo>
                <a:lnTo>
                  <a:pt x="106679" y="19812"/>
                </a:lnTo>
                <a:close/>
              </a:path>
              <a:path w="2649220" h="50164">
                <a:moveTo>
                  <a:pt x="1866899" y="19812"/>
                </a:moveTo>
                <a:lnTo>
                  <a:pt x="1862327" y="19812"/>
                </a:lnTo>
                <a:lnTo>
                  <a:pt x="1867117" y="20029"/>
                </a:lnTo>
                <a:lnTo>
                  <a:pt x="1866899" y="19812"/>
                </a:lnTo>
                <a:close/>
              </a:path>
              <a:path w="2649220" h="50164">
                <a:moveTo>
                  <a:pt x="620267" y="3048"/>
                </a:moveTo>
                <a:lnTo>
                  <a:pt x="617067" y="3200"/>
                </a:lnTo>
                <a:lnTo>
                  <a:pt x="612647" y="7619"/>
                </a:lnTo>
                <a:lnTo>
                  <a:pt x="612647" y="16763"/>
                </a:lnTo>
                <a:lnTo>
                  <a:pt x="617219" y="19812"/>
                </a:lnTo>
                <a:lnTo>
                  <a:pt x="621791" y="19812"/>
                </a:lnTo>
                <a:lnTo>
                  <a:pt x="620267" y="3048"/>
                </a:lnTo>
                <a:close/>
              </a:path>
              <a:path w="2649220" h="50164">
                <a:moveTo>
                  <a:pt x="621791" y="3048"/>
                </a:moveTo>
                <a:lnTo>
                  <a:pt x="620267" y="3048"/>
                </a:lnTo>
                <a:lnTo>
                  <a:pt x="621791" y="19812"/>
                </a:lnTo>
                <a:lnTo>
                  <a:pt x="621791" y="3048"/>
                </a:lnTo>
                <a:close/>
              </a:path>
              <a:path w="2649220" h="50164">
                <a:moveTo>
                  <a:pt x="650747" y="3048"/>
                </a:moveTo>
                <a:lnTo>
                  <a:pt x="626363" y="3048"/>
                </a:lnTo>
                <a:lnTo>
                  <a:pt x="629411" y="7619"/>
                </a:lnTo>
                <a:lnTo>
                  <a:pt x="629411" y="16763"/>
                </a:lnTo>
                <a:lnTo>
                  <a:pt x="626363" y="19812"/>
                </a:lnTo>
                <a:lnTo>
                  <a:pt x="649223" y="19812"/>
                </a:lnTo>
                <a:lnTo>
                  <a:pt x="646175" y="16763"/>
                </a:lnTo>
                <a:lnTo>
                  <a:pt x="646175" y="7619"/>
                </a:lnTo>
                <a:lnTo>
                  <a:pt x="650747" y="3048"/>
                </a:lnTo>
                <a:close/>
              </a:path>
              <a:path w="2649220" h="50164">
                <a:moveTo>
                  <a:pt x="687323" y="1524"/>
                </a:moveTo>
                <a:lnTo>
                  <a:pt x="682523" y="1752"/>
                </a:lnTo>
                <a:lnTo>
                  <a:pt x="678179" y="6095"/>
                </a:lnTo>
                <a:lnTo>
                  <a:pt x="678179" y="15239"/>
                </a:lnTo>
                <a:lnTo>
                  <a:pt x="682751" y="19812"/>
                </a:lnTo>
                <a:lnTo>
                  <a:pt x="687323" y="19812"/>
                </a:lnTo>
                <a:lnTo>
                  <a:pt x="687323" y="1524"/>
                </a:lnTo>
                <a:close/>
              </a:path>
              <a:path w="2649220" h="50164">
                <a:moveTo>
                  <a:pt x="691895" y="1524"/>
                </a:moveTo>
                <a:lnTo>
                  <a:pt x="687323" y="1524"/>
                </a:lnTo>
                <a:lnTo>
                  <a:pt x="687323" y="19812"/>
                </a:lnTo>
                <a:lnTo>
                  <a:pt x="691895" y="19812"/>
                </a:lnTo>
                <a:lnTo>
                  <a:pt x="696467" y="15239"/>
                </a:lnTo>
                <a:lnTo>
                  <a:pt x="696467" y="6095"/>
                </a:lnTo>
                <a:lnTo>
                  <a:pt x="691895" y="1524"/>
                </a:lnTo>
                <a:close/>
              </a:path>
              <a:path w="2649220" h="50164">
                <a:moveTo>
                  <a:pt x="716279" y="1524"/>
                </a:moveTo>
                <a:lnTo>
                  <a:pt x="691895" y="1524"/>
                </a:lnTo>
                <a:lnTo>
                  <a:pt x="696467" y="6095"/>
                </a:lnTo>
                <a:lnTo>
                  <a:pt x="696467" y="15239"/>
                </a:lnTo>
                <a:lnTo>
                  <a:pt x="691895" y="19812"/>
                </a:lnTo>
                <a:lnTo>
                  <a:pt x="716279" y="19812"/>
                </a:lnTo>
                <a:lnTo>
                  <a:pt x="711707" y="15239"/>
                </a:lnTo>
                <a:lnTo>
                  <a:pt x="711707" y="6095"/>
                </a:lnTo>
                <a:lnTo>
                  <a:pt x="716279" y="1524"/>
                </a:lnTo>
                <a:close/>
              </a:path>
              <a:path w="2649220" h="50164">
                <a:moveTo>
                  <a:pt x="720851" y="1524"/>
                </a:moveTo>
                <a:lnTo>
                  <a:pt x="716279" y="1524"/>
                </a:lnTo>
                <a:lnTo>
                  <a:pt x="711707" y="6095"/>
                </a:lnTo>
                <a:lnTo>
                  <a:pt x="711707" y="15239"/>
                </a:lnTo>
                <a:lnTo>
                  <a:pt x="716279" y="19812"/>
                </a:lnTo>
                <a:lnTo>
                  <a:pt x="720851" y="19812"/>
                </a:lnTo>
                <a:lnTo>
                  <a:pt x="720851" y="1524"/>
                </a:lnTo>
                <a:close/>
              </a:path>
              <a:path w="2649220" h="50164">
                <a:moveTo>
                  <a:pt x="725423" y="1524"/>
                </a:moveTo>
                <a:lnTo>
                  <a:pt x="720851" y="1524"/>
                </a:lnTo>
                <a:lnTo>
                  <a:pt x="720851" y="19812"/>
                </a:lnTo>
                <a:lnTo>
                  <a:pt x="725641" y="19594"/>
                </a:lnTo>
                <a:lnTo>
                  <a:pt x="729995" y="15239"/>
                </a:lnTo>
                <a:lnTo>
                  <a:pt x="729995" y="6095"/>
                </a:lnTo>
                <a:lnTo>
                  <a:pt x="725423" y="1524"/>
                </a:lnTo>
                <a:close/>
              </a:path>
              <a:path w="2649220" h="50164">
                <a:moveTo>
                  <a:pt x="725641" y="19594"/>
                </a:moveTo>
                <a:lnTo>
                  <a:pt x="720851" y="19812"/>
                </a:lnTo>
                <a:lnTo>
                  <a:pt x="725423" y="19812"/>
                </a:lnTo>
                <a:lnTo>
                  <a:pt x="725641" y="19594"/>
                </a:lnTo>
                <a:close/>
              </a:path>
              <a:path w="2649220" h="50164">
                <a:moveTo>
                  <a:pt x="909691" y="19607"/>
                </a:moveTo>
                <a:lnTo>
                  <a:pt x="909827" y="19812"/>
                </a:lnTo>
                <a:lnTo>
                  <a:pt x="914399" y="19812"/>
                </a:lnTo>
                <a:lnTo>
                  <a:pt x="909691" y="19607"/>
                </a:lnTo>
                <a:close/>
              </a:path>
              <a:path w="2649220" h="50164">
                <a:moveTo>
                  <a:pt x="915923" y="1524"/>
                </a:moveTo>
                <a:lnTo>
                  <a:pt x="909827" y="1524"/>
                </a:lnTo>
                <a:lnTo>
                  <a:pt x="906779" y="6095"/>
                </a:lnTo>
                <a:lnTo>
                  <a:pt x="906779" y="15239"/>
                </a:lnTo>
                <a:lnTo>
                  <a:pt x="909691" y="19607"/>
                </a:lnTo>
                <a:lnTo>
                  <a:pt x="914399" y="19812"/>
                </a:lnTo>
                <a:lnTo>
                  <a:pt x="915923" y="1524"/>
                </a:lnTo>
                <a:close/>
              </a:path>
              <a:path w="2649220" h="50164">
                <a:moveTo>
                  <a:pt x="920703" y="1731"/>
                </a:moveTo>
                <a:lnTo>
                  <a:pt x="925067" y="6095"/>
                </a:lnTo>
                <a:lnTo>
                  <a:pt x="925067" y="15239"/>
                </a:lnTo>
                <a:lnTo>
                  <a:pt x="920495" y="19812"/>
                </a:lnTo>
                <a:lnTo>
                  <a:pt x="943863" y="19812"/>
                </a:lnTo>
                <a:lnTo>
                  <a:pt x="941831" y="16763"/>
                </a:lnTo>
                <a:lnTo>
                  <a:pt x="941831" y="6095"/>
                </a:lnTo>
                <a:lnTo>
                  <a:pt x="944879" y="3048"/>
                </a:lnTo>
                <a:lnTo>
                  <a:pt x="950975" y="3048"/>
                </a:lnTo>
                <a:lnTo>
                  <a:pt x="920703" y="1731"/>
                </a:lnTo>
                <a:close/>
              </a:path>
              <a:path w="2649220" h="50164">
                <a:moveTo>
                  <a:pt x="2624327" y="15239"/>
                </a:moveTo>
                <a:lnTo>
                  <a:pt x="2619755" y="15239"/>
                </a:lnTo>
                <a:lnTo>
                  <a:pt x="2619755" y="16763"/>
                </a:lnTo>
                <a:lnTo>
                  <a:pt x="2621279" y="18287"/>
                </a:lnTo>
                <a:lnTo>
                  <a:pt x="2621279" y="19812"/>
                </a:lnTo>
                <a:lnTo>
                  <a:pt x="2624327" y="16763"/>
                </a:lnTo>
                <a:lnTo>
                  <a:pt x="2625851" y="16763"/>
                </a:lnTo>
                <a:lnTo>
                  <a:pt x="2624327" y="15239"/>
                </a:lnTo>
                <a:close/>
              </a:path>
              <a:path w="2649220" h="50164">
                <a:moveTo>
                  <a:pt x="2627375" y="15239"/>
                </a:moveTo>
                <a:lnTo>
                  <a:pt x="2626994" y="17906"/>
                </a:lnTo>
                <a:lnTo>
                  <a:pt x="2628899" y="19812"/>
                </a:lnTo>
                <a:lnTo>
                  <a:pt x="2630423" y="18287"/>
                </a:lnTo>
                <a:lnTo>
                  <a:pt x="2631713" y="18287"/>
                </a:lnTo>
                <a:lnTo>
                  <a:pt x="2631947" y="16763"/>
                </a:lnTo>
                <a:lnTo>
                  <a:pt x="2627375" y="15239"/>
                </a:lnTo>
                <a:close/>
              </a:path>
              <a:path w="2649220" h="50164">
                <a:moveTo>
                  <a:pt x="880871" y="0"/>
                </a:moveTo>
                <a:lnTo>
                  <a:pt x="879347" y="18287"/>
                </a:lnTo>
                <a:lnTo>
                  <a:pt x="909691" y="19607"/>
                </a:lnTo>
                <a:lnTo>
                  <a:pt x="908811" y="18287"/>
                </a:lnTo>
                <a:lnTo>
                  <a:pt x="885443" y="18287"/>
                </a:lnTo>
                <a:lnTo>
                  <a:pt x="888491" y="15239"/>
                </a:lnTo>
                <a:lnTo>
                  <a:pt x="888491" y="4572"/>
                </a:lnTo>
                <a:lnTo>
                  <a:pt x="885580" y="204"/>
                </a:lnTo>
                <a:lnTo>
                  <a:pt x="880871" y="0"/>
                </a:lnTo>
                <a:close/>
              </a:path>
              <a:path w="2649220" h="50164">
                <a:moveTo>
                  <a:pt x="748283" y="1524"/>
                </a:moveTo>
                <a:lnTo>
                  <a:pt x="725423" y="1524"/>
                </a:lnTo>
                <a:lnTo>
                  <a:pt x="729995" y="6095"/>
                </a:lnTo>
                <a:lnTo>
                  <a:pt x="729995" y="15239"/>
                </a:lnTo>
                <a:lnTo>
                  <a:pt x="725641" y="19594"/>
                </a:lnTo>
                <a:lnTo>
                  <a:pt x="754379" y="18287"/>
                </a:lnTo>
                <a:lnTo>
                  <a:pt x="748283" y="18287"/>
                </a:lnTo>
                <a:lnTo>
                  <a:pt x="745235" y="15239"/>
                </a:lnTo>
                <a:lnTo>
                  <a:pt x="745235" y="4572"/>
                </a:lnTo>
                <a:lnTo>
                  <a:pt x="748283" y="1524"/>
                </a:lnTo>
                <a:close/>
              </a:path>
              <a:path w="2649220" h="50164">
                <a:moveTo>
                  <a:pt x="2321051" y="18287"/>
                </a:moveTo>
                <a:lnTo>
                  <a:pt x="2316479" y="18287"/>
                </a:lnTo>
                <a:lnTo>
                  <a:pt x="2315908" y="18859"/>
                </a:lnTo>
                <a:lnTo>
                  <a:pt x="2321051" y="18287"/>
                </a:lnTo>
                <a:close/>
              </a:path>
              <a:path w="2649220" h="50164">
                <a:moveTo>
                  <a:pt x="124967" y="18287"/>
                </a:moveTo>
                <a:lnTo>
                  <a:pt x="121920" y="18287"/>
                </a:lnTo>
                <a:lnTo>
                  <a:pt x="121484" y="18578"/>
                </a:lnTo>
                <a:lnTo>
                  <a:pt x="124967" y="18287"/>
                </a:lnTo>
                <a:close/>
              </a:path>
              <a:path w="2649220" h="50164">
                <a:moveTo>
                  <a:pt x="1801367" y="18287"/>
                </a:moveTo>
                <a:lnTo>
                  <a:pt x="1796795" y="18287"/>
                </a:lnTo>
                <a:lnTo>
                  <a:pt x="1801596" y="18516"/>
                </a:lnTo>
                <a:lnTo>
                  <a:pt x="1801367" y="18287"/>
                </a:lnTo>
                <a:close/>
              </a:path>
              <a:path w="2649220" h="50164">
                <a:moveTo>
                  <a:pt x="754379" y="1524"/>
                </a:moveTo>
                <a:lnTo>
                  <a:pt x="748283" y="1524"/>
                </a:lnTo>
                <a:lnTo>
                  <a:pt x="745235" y="4572"/>
                </a:lnTo>
                <a:lnTo>
                  <a:pt x="745235" y="15239"/>
                </a:lnTo>
                <a:lnTo>
                  <a:pt x="748283" y="18287"/>
                </a:lnTo>
                <a:lnTo>
                  <a:pt x="754379" y="18287"/>
                </a:lnTo>
                <a:lnTo>
                  <a:pt x="754379" y="1524"/>
                </a:lnTo>
                <a:close/>
              </a:path>
              <a:path w="2649220" h="50164">
                <a:moveTo>
                  <a:pt x="758951" y="1524"/>
                </a:moveTo>
                <a:lnTo>
                  <a:pt x="754379" y="1524"/>
                </a:lnTo>
                <a:lnTo>
                  <a:pt x="754379" y="18287"/>
                </a:lnTo>
                <a:lnTo>
                  <a:pt x="758951" y="18287"/>
                </a:lnTo>
                <a:lnTo>
                  <a:pt x="763523" y="15239"/>
                </a:lnTo>
                <a:lnTo>
                  <a:pt x="763523" y="4572"/>
                </a:lnTo>
                <a:lnTo>
                  <a:pt x="758951" y="1524"/>
                </a:lnTo>
                <a:close/>
              </a:path>
              <a:path w="2649220" h="50164">
                <a:moveTo>
                  <a:pt x="780287" y="1524"/>
                </a:moveTo>
                <a:lnTo>
                  <a:pt x="758951" y="1524"/>
                </a:lnTo>
                <a:lnTo>
                  <a:pt x="763523" y="4572"/>
                </a:lnTo>
                <a:lnTo>
                  <a:pt x="763523" y="15239"/>
                </a:lnTo>
                <a:lnTo>
                  <a:pt x="758951" y="18287"/>
                </a:lnTo>
                <a:lnTo>
                  <a:pt x="780287" y="18287"/>
                </a:lnTo>
                <a:lnTo>
                  <a:pt x="777239" y="15239"/>
                </a:lnTo>
                <a:lnTo>
                  <a:pt x="777239" y="4572"/>
                </a:lnTo>
                <a:lnTo>
                  <a:pt x="780287" y="1524"/>
                </a:lnTo>
                <a:close/>
              </a:path>
              <a:path w="2649220" h="50164">
                <a:moveTo>
                  <a:pt x="786383" y="1524"/>
                </a:moveTo>
                <a:lnTo>
                  <a:pt x="780287" y="1524"/>
                </a:lnTo>
                <a:lnTo>
                  <a:pt x="777239" y="4572"/>
                </a:lnTo>
                <a:lnTo>
                  <a:pt x="777239" y="15239"/>
                </a:lnTo>
                <a:lnTo>
                  <a:pt x="780287" y="18287"/>
                </a:lnTo>
                <a:lnTo>
                  <a:pt x="786383" y="18287"/>
                </a:lnTo>
                <a:lnTo>
                  <a:pt x="786383" y="1524"/>
                </a:lnTo>
                <a:close/>
              </a:path>
              <a:path w="2649220" h="50164">
                <a:moveTo>
                  <a:pt x="790955" y="1524"/>
                </a:moveTo>
                <a:lnTo>
                  <a:pt x="786383" y="1524"/>
                </a:lnTo>
                <a:lnTo>
                  <a:pt x="786383" y="18287"/>
                </a:lnTo>
                <a:lnTo>
                  <a:pt x="790955" y="18287"/>
                </a:lnTo>
                <a:lnTo>
                  <a:pt x="795527" y="15239"/>
                </a:lnTo>
                <a:lnTo>
                  <a:pt x="795527" y="4572"/>
                </a:lnTo>
                <a:lnTo>
                  <a:pt x="790955" y="1524"/>
                </a:lnTo>
                <a:close/>
              </a:path>
              <a:path w="2649220" h="50164">
                <a:moveTo>
                  <a:pt x="812291" y="1524"/>
                </a:moveTo>
                <a:lnTo>
                  <a:pt x="790955" y="1524"/>
                </a:lnTo>
                <a:lnTo>
                  <a:pt x="795527" y="4572"/>
                </a:lnTo>
                <a:lnTo>
                  <a:pt x="795527" y="15239"/>
                </a:lnTo>
                <a:lnTo>
                  <a:pt x="790955" y="18287"/>
                </a:lnTo>
                <a:lnTo>
                  <a:pt x="812291" y="18287"/>
                </a:lnTo>
                <a:lnTo>
                  <a:pt x="807719" y="15239"/>
                </a:lnTo>
                <a:lnTo>
                  <a:pt x="807719" y="4572"/>
                </a:lnTo>
                <a:lnTo>
                  <a:pt x="812291" y="1524"/>
                </a:lnTo>
                <a:close/>
              </a:path>
              <a:path w="2649220" h="50164">
                <a:moveTo>
                  <a:pt x="816863" y="1524"/>
                </a:moveTo>
                <a:lnTo>
                  <a:pt x="812291" y="1524"/>
                </a:lnTo>
                <a:lnTo>
                  <a:pt x="807719" y="4572"/>
                </a:lnTo>
                <a:lnTo>
                  <a:pt x="807719" y="15239"/>
                </a:lnTo>
                <a:lnTo>
                  <a:pt x="812291" y="18287"/>
                </a:lnTo>
                <a:lnTo>
                  <a:pt x="816863" y="18287"/>
                </a:lnTo>
                <a:lnTo>
                  <a:pt x="816863" y="1524"/>
                </a:lnTo>
                <a:close/>
              </a:path>
              <a:path w="2649220" h="50164">
                <a:moveTo>
                  <a:pt x="841037" y="315"/>
                </a:moveTo>
                <a:lnTo>
                  <a:pt x="816863" y="1524"/>
                </a:lnTo>
                <a:lnTo>
                  <a:pt x="816863" y="18287"/>
                </a:lnTo>
                <a:lnTo>
                  <a:pt x="821435" y="18287"/>
                </a:lnTo>
                <a:lnTo>
                  <a:pt x="826007" y="15239"/>
                </a:lnTo>
                <a:lnTo>
                  <a:pt x="826007" y="4572"/>
                </a:lnTo>
                <a:lnTo>
                  <a:pt x="821435" y="1524"/>
                </a:lnTo>
                <a:lnTo>
                  <a:pt x="840231" y="1524"/>
                </a:lnTo>
                <a:lnTo>
                  <a:pt x="841037" y="315"/>
                </a:lnTo>
                <a:close/>
              </a:path>
              <a:path w="2649220" h="50164">
                <a:moveTo>
                  <a:pt x="840231" y="1524"/>
                </a:moveTo>
                <a:lnTo>
                  <a:pt x="821435" y="1524"/>
                </a:lnTo>
                <a:lnTo>
                  <a:pt x="826007" y="4572"/>
                </a:lnTo>
                <a:lnTo>
                  <a:pt x="826007" y="15239"/>
                </a:lnTo>
                <a:lnTo>
                  <a:pt x="821435" y="18287"/>
                </a:lnTo>
                <a:lnTo>
                  <a:pt x="841247" y="18287"/>
                </a:lnTo>
                <a:lnTo>
                  <a:pt x="838199" y="15239"/>
                </a:lnTo>
                <a:lnTo>
                  <a:pt x="838199" y="4572"/>
                </a:lnTo>
                <a:lnTo>
                  <a:pt x="840231" y="1524"/>
                </a:lnTo>
                <a:close/>
              </a:path>
              <a:path w="2649220" h="50164">
                <a:moveTo>
                  <a:pt x="847343" y="0"/>
                </a:moveTo>
                <a:lnTo>
                  <a:pt x="841037" y="315"/>
                </a:lnTo>
                <a:lnTo>
                  <a:pt x="838199" y="4572"/>
                </a:lnTo>
                <a:lnTo>
                  <a:pt x="838199" y="15239"/>
                </a:lnTo>
                <a:lnTo>
                  <a:pt x="841247" y="18287"/>
                </a:lnTo>
                <a:lnTo>
                  <a:pt x="847343" y="18287"/>
                </a:lnTo>
                <a:lnTo>
                  <a:pt x="847343" y="0"/>
                </a:lnTo>
                <a:close/>
              </a:path>
              <a:path w="2649220" h="50164">
                <a:moveTo>
                  <a:pt x="851915" y="0"/>
                </a:moveTo>
                <a:lnTo>
                  <a:pt x="847343" y="0"/>
                </a:lnTo>
                <a:lnTo>
                  <a:pt x="847343" y="18287"/>
                </a:lnTo>
                <a:lnTo>
                  <a:pt x="851915" y="18287"/>
                </a:lnTo>
                <a:lnTo>
                  <a:pt x="856487" y="15239"/>
                </a:lnTo>
                <a:lnTo>
                  <a:pt x="856487" y="4572"/>
                </a:lnTo>
                <a:lnTo>
                  <a:pt x="851915" y="0"/>
                </a:lnTo>
                <a:close/>
              </a:path>
              <a:path w="2649220" h="50164">
                <a:moveTo>
                  <a:pt x="874775" y="0"/>
                </a:moveTo>
                <a:lnTo>
                  <a:pt x="851915" y="0"/>
                </a:lnTo>
                <a:lnTo>
                  <a:pt x="856487" y="4572"/>
                </a:lnTo>
                <a:lnTo>
                  <a:pt x="856487" y="15239"/>
                </a:lnTo>
                <a:lnTo>
                  <a:pt x="851915" y="18287"/>
                </a:lnTo>
                <a:lnTo>
                  <a:pt x="874775" y="18287"/>
                </a:lnTo>
                <a:lnTo>
                  <a:pt x="871727" y="15239"/>
                </a:lnTo>
                <a:lnTo>
                  <a:pt x="871727" y="4572"/>
                </a:lnTo>
                <a:lnTo>
                  <a:pt x="874775" y="0"/>
                </a:lnTo>
                <a:close/>
              </a:path>
              <a:path w="2649220" h="50164">
                <a:moveTo>
                  <a:pt x="879347" y="0"/>
                </a:moveTo>
                <a:lnTo>
                  <a:pt x="874775" y="0"/>
                </a:lnTo>
                <a:lnTo>
                  <a:pt x="871727" y="4572"/>
                </a:lnTo>
                <a:lnTo>
                  <a:pt x="871727" y="15239"/>
                </a:lnTo>
                <a:lnTo>
                  <a:pt x="874775" y="18287"/>
                </a:lnTo>
                <a:lnTo>
                  <a:pt x="879347" y="18287"/>
                </a:lnTo>
                <a:lnTo>
                  <a:pt x="879347" y="0"/>
                </a:lnTo>
                <a:close/>
              </a:path>
              <a:path w="2649220" h="50164">
                <a:moveTo>
                  <a:pt x="880871" y="0"/>
                </a:moveTo>
                <a:lnTo>
                  <a:pt x="879347" y="0"/>
                </a:lnTo>
                <a:lnTo>
                  <a:pt x="879347" y="18287"/>
                </a:lnTo>
                <a:lnTo>
                  <a:pt x="880871" y="0"/>
                </a:lnTo>
                <a:close/>
              </a:path>
              <a:path w="2649220" h="50164">
                <a:moveTo>
                  <a:pt x="885580" y="204"/>
                </a:moveTo>
                <a:lnTo>
                  <a:pt x="888491" y="4572"/>
                </a:lnTo>
                <a:lnTo>
                  <a:pt x="888491" y="15239"/>
                </a:lnTo>
                <a:lnTo>
                  <a:pt x="885443" y="18287"/>
                </a:lnTo>
                <a:lnTo>
                  <a:pt x="908811" y="18287"/>
                </a:lnTo>
                <a:lnTo>
                  <a:pt x="906779" y="15239"/>
                </a:lnTo>
                <a:lnTo>
                  <a:pt x="906779" y="6095"/>
                </a:lnTo>
                <a:lnTo>
                  <a:pt x="909827" y="1524"/>
                </a:lnTo>
                <a:lnTo>
                  <a:pt x="915923" y="1524"/>
                </a:lnTo>
                <a:lnTo>
                  <a:pt x="885580" y="204"/>
                </a:lnTo>
                <a:close/>
              </a:path>
              <a:path w="2649220" h="50164">
                <a:moveTo>
                  <a:pt x="2593847" y="12064"/>
                </a:moveTo>
                <a:lnTo>
                  <a:pt x="2587751" y="12064"/>
                </a:lnTo>
                <a:lnTo>
                  <a:pt x="2592323" y="18287"/>
                </a:lnTo>
                <a:lnTo>
                  <a:pt x="2592429" y="16655"/>
                </a:lnTo>
                <a:lnTo>
                  <a:pt x="2593806" y="15239"/>
                </a:lnTo>
                <a:lnTo>
                  <a:pt x="2593847" y="12064"/>
                </a:lnTo>
                <a:close/>
              </a:path>
              <a:path w="2649220" h="50164">
                <a:moveTo>
                  <a:pt x="2636519" y="16763"/>
                </a:moveTo>
                <a:lnTo>
                  <a:pt x="2631947" y="16763"/>
                </a:lnTo>
                <a:lnTo>
                  <a:pt x="2638043" y="18287"/>
                </a:lnTo>
                <a:lnTo>
                  <a:pt x="2636519" y="16763"/>
                </a:lnTo>
                <a:close/>
              </a:path>
              <a:path w="2649220" h="50164">
                <a:moveTo>
                  <a:pt x="2627375" y="15239"/>
                </a:moveTo>
                <a:lnTo>
                  <a:pt x="2626838" y="17750"/>
                </a:lnTo>
                <a:lnTo>
                  <a:pt x="2626994" y="17906"/>
                </a:lnTo>
                <a:lnTo>
                  <a:pt x="2627375" y="15239"/>
                </a:lnTo>
                <a:close/>
              </a:path>
              <a:path w="2649220" h="50164">
                <a:moveTo>
                  <a:pt x="2627375" y="15239"/>
                </a:moveTo>
                <a:lnTo>
                  <a:pt x="2624327" y="15239"/>
                </a:lnTo>
                <a:lnTo>
                  <a:pt x="2626838" y="17750"/>
                </a:lnTo>
                <a:lnTo>
                  <a:pt x="2627375" y="15239"/>
                </a:lnTo>
                <a:close/>
              </a:path>
              <a:path w="2649220" h="50164">
                <a:moveTo>
                  <a:pt x="147827" y="16763"/>
                </a:moveTo>
                <a:lnTo>
                  <a:pt x="143256" y="16763"/>
                </a:lnTo>
                <a:lnTo>
                  <a:pt x="142707" y="17129"/>
                </a:lnTo>
                <a:lnTo>
                  <a:pt x="147827" y="16763"/>
                </a:lnTo>
                <a:close/>
              </a:path>
              <a:path w="2649220" h="50164">
                <a:moveTo>
                  <a:pt x="2345435" y="16763"/>
                </a:moveTo>
                <a:lnTo>
                  <a:pt x="2340863" y="16763"/>
                </a:lnTo>
                <a:lnTo>
                  <a:pt x="2340559" y="17068"/>
                </a:lnTo>
                <a:lnTo>
                  <a:pt x="2345435" y="16763"/>
                </a:lnTo>
                <a:close/>
              </a:path>
              <a:path w="2649220" h="50164">
                <a:moveTo>
                  <a:pt x="2612037" y="15096"/>
                </a:moveTo>
                <a:lnTo>
                  <a:pt x="2611901" y="16998"/>
                </a:lnTo>
                <a:lnTo>
                  <a:pt x="2612908" y="15991"/>
                </a:lnTo>
                <a:lnTo>
                  <a:pt x="2612037" y="15096"/>
                </a:lnTo>
                <a:close/>
              </a:path>
              <a:path w="2649220" h="50164">
                <a:moveTo>
                  <a:pt x="1766315" y="16763"/>
                </a:moveTo>
                <a:lnTo>
                  <a:pt x="1761743" y="16763"/>
                </a:lnTo>
                <a:lnTo>
                  <a:pt x="1766523" y="16971"/>
                </a:lnTo>
                <a:lnTo>
                  <a:pt x="1766315" y="16763"/>
                </a:lnTo>
                <a:close/>
              </a:path>
              <a:path w="2649220" h="50164">
                <a:moveTo>
                  <a:pt x="2452157" y="12064"/>
                </a:moveTo>
                <a:lnTo>
                  <a:pt x="2444495" y="12064"/>
                </a:lnTo>
                <a:lnTo>
                  <a:pt x="2449067" y="16763"/>
                </a:lnTo>
                <a:lnTo>
                  <a:pt x="2449109" y="15197"/>
                </a:lnTo>
                <a:lnTo>
                  <a:pt x="2452157" y="12064"/>
                </a:lnTo>
                <a:close/>
              </a:path>
              <a:path w="2649220" h="50164">
                <a:moveTo>
                  <a:pt x="2602991" y="12064"/>
                </a:moveTo>
                <a:lnTo>
                  <a:pt x="2598419" y="12064"/>
                </a:lnTo>
                <a:lnTo>
                  <a:pt x="2602991" y="16763"/>
                </a:lnTo>
                <a:lnTo>
                  <a:pt x="2602991" y="12064"/>
                </a:lnTo>
                <a:close/>
              </a:path>
              <a:path w="2649220" h="50164">
                <a:moveTo>
                  <a:pt x="2604515" y="12064"/>
                </a:moveTo>
                <a:lnTo>
                  <a:pt x="2602991" y="12064"/>
                </a:lnTo>
                <a:lnTo>
                  <a:pt x="2602991" y="16763"/>
                </a:lnTo>
                <a:lnTo>
                  <a:pt x="2603990" y="15765"/>
                </a:lnTo>
                <a:lnTo>
                  <a:pt x="2604515" y="12064"/>
                </a:lnTo>
                <a:close/>
              </a:path>
              <a:path w="2649220" h="50164">
                <a:moveTo>
                  <a:pt x="2630423" y="15239"/>
                </a:moveTo>
                <a:lnTo>
                  <a:pt x="2627375" y="15239"/>
                </a:lnTo>
                <a:lnTo>
                  <a:pt x="2631947" y="16763"/>
                </a:lnTo>
                <a:lnTo>
                  <a:pt x="2630423" y="15239"/>
                </a:lnTo>
                <a:close/>
              </a:path>
              <a:path w="2649220" h="50164">
                <a:moveTo>
                  <a:pt x="2619755" y="15239"/>
                </a:moveTo>
                <a:lnTo>
                  <a:pt x="2618993" y="16001"/>
                </a:lnTo>
                <a:lnTo>
                  <a:pt x="2619647" y="16655"/>
                </a:lnTo>
                <a:lnTo>
                  <a:pt x="2619755" y="15239"/>
                </a:lnTo>
                <a:close/>
              </a:path>
              <a:path w="2649220" h="50164">
                <a:moveTo>
                  <a:pt x="2617850" y="14859"/>
                </a:moveTo>
                <a:lnTo>
                  <a:pt x="2618993" y="16001"/>
                </a:lnTo>
                <a:lnTo>
                  <a:pt x="2619755" y="15239"/>
                </a:lnTo>
                <a:lnTo>
                  <a:pt x="2617850" y="14859"/>
                </a:lnTo>
                <a:close/>
              </a:path>
              <a:path w="2649220" h="50164">
                <a:moveTo>
                  <a:pt x="2612135" y="13715"/>
                </a:moveTo>
                <a:lnTo>
                  <a:pt x="2612135" y="15197"/>
                </a:lnTo>
                <a:lnTo>
                  <a:pt x="2612908" y="15991"/>
                </a:lnTo>
                <a:lnTo>
                  <a:pt x="2613659" y="15239"/>
                </a:lnTo>
                <a:lnTo>
                  <a:pt x="2618231" y="15239"/>
                </a:lnTo>
                <a:lnTo>
                  <a:pt x="2617850" y="14859"/>
                </a:lnTo>
                <a:lnTo>
                  <a:pt x="2612135" y="13715"/>
                </a:lnTo>
                <a:close/>
              </a:path>
              <a:path w="2649220" h="50164">
                <a:moveTo>
                  <a:pt x="2604515" y="12064"/>
                </a:moveTo>
                <a:lnTo>
                  <a:pt x="2603990" y="15765"/>
                </a:lnTo>
                <a:lnTo>
                  <a:pt x="2606039" y="13715"/>
                </a:lnTo>
                <a:lnTo>
                  <a:pt x="2610694" y="13715"/>
                </a:lnTo>
                <a:lnTo>
                  <a:pt x="2610309" y="13320"/>
                </a:lnTo>
                <a:lnTo>
                  <a:pt x="2604515" y="12064"/>
                </a:lnTo>
                <a:close/>
              </a:path>
              <a:path w="2649220" h="50164">
                <a:moveTo>
                  <a:pt x="169163" y="15239"/>
                </a:moveTo>
                <a:lnTo>
                  <a:pt x="164591" y="15239"/>
                </a:lnTo>
                <a:lnTo>
                  <a:pt x="164240" y="15591"/>
                </a:lnTo>
                <a:lnTo>
                  <a:pt x="169163" y="15239"/>
                </a:lnTo>
                <a:close/>
              </a:path>
              <a:path w="2649220" h="50164">
                <a:moveTo>
                  <a:pt x="2371343" y="15239"/>
                </a:moveTo>
                <a:lnTo>
                  <a:pt x="2366771" y="15239"/>
                </a:lnTo>
                <a:lnTo>
                  <a:pt x="2366486" y="15525"/>
                </a:lnTo>
                <a:lnTo>
                  <a:pt x="2371343" y="15239"/>
                </a:lnTo>
                <a:close/>
              </a:path>
              <a:path w="2649220" h="50164">
                <a:moveTo>
                  <a:pt x="1731263" y="15239"/>
                </a:moveTo>
                <a:lnTo>
                  <a:pt x="1726691" y="15239"/>
                </a:lnTo>
                <a:lnTo>
                  <a:pt x="1731582" y="15452"/>
                </a:lnTo>
                <a:lnTo>
                  <a:pt x="1731263" y="15239"/>
                </a:lnTo>
                <a:close/>
              </a:path>
              <a:path w="2649220" h="50164">
                <a:moveTo>
                  <a:pt x="2596895" y="12064"/>
                </a:moveTo>
                <a:lnTo>
                  <a:pt x="2593847" y="12064"/>
                </a:lnTo>
                <a:lnTo>
                  <a:pt x="2593847" y="15197"/>
                </a:lnTo>
                <a:lnTo>
                  <a:pt x="2596895" y="12064"/>
                </a:lnTo>
                <a:close/>
              </a:path>
              <a:path w="2649220" h="50164">
                <a:moveTo>
                  <a:pt x="2610309" y="13320"/>
                </a:moveTo>
                <a:lnTo>
                  <a:pt x="2612037" y="15096"/>
                </a:lnTo>
                <a:lnTo>
                  <a:pt x="2612135" y="13715"/>
                </a:lnTo>
                <a:lnTo>
                  <a:pt x="2610309" y="13320"/>
                </a:lnTo>
                <a:close/>
              </a:path>
              <a:path w="2649220" h="50164">
                <a:moveTo>
                  <a:pt x="2616707" y="13715"/>
                </a:moveTo>
                <a:lnTo>
                  <a:pt x="2612135" y="13715"/>
                </a:lnTo>
                <a:lnTo>
                  <a:pt x="2617850" y="14859"/>
                </a:lnTo>
                <a:lnTo>
                  <a:pt x="2616707" y="13715"/>
                </a:lnTo>
                <a:close/>
              </a:path>
              <a:path w="2649220" h="50164">
                <a:moveTo>
                  <a:pt x="2535935" y="13715"/>
                </a:moveTo>
                <a:lnTo>
                  <a:pt x="2534411" y="13715"/>
                </a:lnTo>
                <a:lnTo>
                  <a:pt x="2535021" y="14630"/>
                </a:lnTo>
                <a:lnTo>
                  <a:pt x="2535935" y="13715"/>
                </a:lnTo>
                <a:close/>
              </a:path>
              <a:path w="2649220" h="50164">
                <a:moveTo>
                  <a:pt x="2519890" y="12803"/>
                </a:moveTo>
                <a:lnTo>
                  <a:pt x="2521489" y="14446"/>
                </a:lnTo>
                <a:lnTo>
                  <a:pt x="2522219" y="13715"/>
                </a:lnTo>
                <a:lnTo>
                  <a:pt x="2528315" y="13715"/>
                </a:lnTo>
                <a:lnTo>
                  <a:pt x="2519890" y="12803"/>
                </a:lnTo>
                <a:close/>
              </a:path>
              <a:path w="2649220" h="50164">
                <a:moveTo>
                  <a:pt x="2501327" y="10996"/>
                </a:moveTo>
                <a:lnTo>
                  <a:pt x="2504673" y="14435"/>
                </a:lnTo>
                <a:lnTo>
                  <a:pt x="2506979" y="12064"/>
                </a:lnTo>
                <a:lnTo>
                  <a:pt x="2513075" y="12064"/>
                </a:lnTo>
                <a:lnTo>
                  <a:pt x="2501327" y="10996"/>
                </a:lnTo>
                <a:close/>
              </a:path>
              <a:path w="2649220" h="50164">
                <a:moveTo>
                  <a:pt x="2471927" y="10540"/>
                </a:moveTo>
                <a:lnTo>
                  <a:pt x="2465831" y="10540"/>
                </a:lnTo>
                <a:lnTo>
                  <a:pt x="2468270" y="14300"/>
                </a:lnTo>
                <a:lnTo>
                  <a:pt x="2471927" y="10540"/>
                </a:lnTo>
                <a:close/>
              </a:path>
              <a:path w="2649220" h="50164">
                <a:moveTo>
                  <a:pt x="2561843" y="12064"/>
                </a:moveTo>
                <a:lnTo>
                  <a:pt x="2558795" y="12064"/>
                </a:lnTo>
                <a:lnTo>
                  <a:pt x="2560319" y="14139"/>
                </a:lnTo>
                <a:lnTo>
                  <a:pt x="2561843" y="12064"/>
                </a:lnTo>
                <a:close/>
              </a:path>
              <a:path w="2649220" h="50164">
                <a:moveTo>
                  <a:pt x="2394203" y="13715"/>
                </a:moveTo>
                <a:lnTo>
                  <a:pt x="2389631" y="13715"/>
                </a:lnTo>
                <a:lnTo>
                  <a:pt x="2389305" y="14042"/>
                </a:lnTo>
                <a:lnTo>
                  <a:pt x="2394203" y="13715"/>
                </a:lnTo>
                <a:close/>
              </a:path>
              <a:path w="2649220" h="50164">
                <a:moveTo>
                  <a:pt x="214884" y="13715"/>
                </a:moveTo>
                <a:lnTo>
                  <a:pt x="210312" y="13715"/>
                </a:lnTo>
                <a:lnTo>
                  <a:pt x="210099" y="14034"/>
                </a:lnTo>
                <a:lnTo>
                  <a:pt x="214884" y="13715"/>
                </a:lnTo>
                <a:close/>
              </a:path>
              <a:path w="2649220" h="50164">
                <a:moveTo>
                  <a:pt x="2490215" y="10540"/>
                </a:moveTo>
                <a:lnTo>
                  <a:pt x="2482595" y="10540"/>
                </a:lnTo>
                <a:lnTo>
                  <a:pt x="2486950" y="13897"/>
                </a:lnTo>
                <a:lnTo>
                  <a:pt x="2490215" y="10540"/>
                </a:lnTo>
                <a:close/>
              </a:path>
              <a:path w="2649220" h="50164">
                <a:moveTo>
                  <a:pt x="2609087" y="12064"/>
                </a:moveTo>
                <a:lnTo>
                  <a:pt x="2604515" y="12064"/>
                </a:lnTo>
                <a:lnTo>
                  <a:pt x="2610309" y="13320"/>
                </a:lnTo>
                <a:lnTo>
                  <a:pt x="2609087" y="12064"/>
                </a:lnTo>
                <a:close/>
              </a:path>
              <a:path w="2649220" h="50164">
                <a:moveTo>
                  <a:pt x="2575559" y="12064"/>
                </a:moveTo>
                <a:lnTo>
                  <a:pt x="2574035" y="12064"/>
                </a:lnTo>
                <a:lnTo>
                  <a:pt x="2574645" y="13309"/>
                </a:lnTo>
                <a:lnTo>
                  <a:pt x="2575559" y="12064"/>
                </a:lnTo>
                <a:close/>
              </a:path>
              <a:path w="2649220" h="50164">
                <a:moveTo>
                  <a:pt x="2554223" y="12064"/>
                </a:moveTo>
                <a:lnTo>
                  <a:pt x="2548127" y="12064"/>
                </a:lnTo>
                <a:lnTo>
                  <a:pt x="2547454" y="12981"/>
                </a:lnTo>
                <a:lnTo>
                  <a:pt x="2554223" y="12064"/>
                </a:lnTo>
                <a:close/>
              </a:path>
              <a:path w="2649220" h="50164">
                <a:moveTo>
                  <a:pt x="2519171" y="12064"/>
                </a:moveTo>
                <a:lnTo>
                  <a:pt x="2513075" y="12064"/>
                </a:lnTo>
                <a:lnTo>
                  <a:pt x="2519890" y="12803"/>
                </a:lnTo>
                <a:lnTo>
                  <a:pt x="2519171" y="12064"/>
                </a:lnTo>
                <a:close/>
              </a:path>
              <a:path w="2649220" h="50164">
                <a:moveTo>
                  <a:pt x="1694687" y="12064"/>
                </a:moveTo>
                <a:lnTo>
                  <a:pt x="1690115" y="12064"/>
                </a:lnTo>
                <a:lnTo>
                  <a:pt x="1695109" y="12498"/>
                </a:lnTo>
                <a:lnTo>
                  <a:pt x="1694687" y="12064"/>
                </a:lnTo>
                <a:close/>
              </a:path>
              <a:path w="2649220" h="50164">
                <a:moveTo>
                  <a:pt x="2438399" y="12064"/>
                </a:moveTo>
                <a:lnTo>
                  <a:pt x="2433827" y="12064"/>
                </a:lnTo>
                <a:lnTo>
                  <a:pt x="2433455" y="12447"/>
                </a:lnTo>
                <a:lnTo>
                  <a:pt x="2438399" y="12064"/>
                </a:lnTo>
                <a:close/>
              </a:path>
              <a:path w="2649220" h="50164">
                <a:moveTo>
                  <a:pt x="240791" y="12064"/>
                </a:moveTo>
                <a:lnTo>
                  <a:pt x="236220" y="12064"/>
                </a:lnTo>
                <a:lnTo>
                  <a:pt x="235917" y="12375"/>
                </a:lnTo>
                <a:lnTo>
                  <a:pt x="240791" y="12064"/>
                </a:lnTo>
                <a:close/>
              </a:path>
              <a:path w="2649220" h="50164">
                <a:moveTo>
                  <a:pt x="2459735" y="10540"/>
                </a:moveTo>
                <a:lnTo>
                  <a:pt x="2453639" y="10540"/>
                </a:lnTo>
                <a:lnTo>
                  <a:pt x="2453184" y="11008"/>
                </a:lnTo>
                <a:lnTo>
                  <a:pt x="2459735" y="10540"/>
                </a:lnTo>
                <a:close/>
              </a:path>
              <a:path w="2649220" h="50164">
                <a:moveTo>
                  <a:pt x="2500883" y="10540"/>
                </a:moveTo>
                <a:lnTo>
                  <a:pt x="2496311" y="10540"/>
                </a:lnTo>
                <a:lnTo>
                  <a:pt x="2501327" y="10996"/>
                </a:lnTo>
                <a:lnTo>
                  <a:pt x="2500883" y="10540"/>
                </a:lnTo>
                <a:close/>
              </a:path>
              <a:path w="2649220" h="50164">
                <a:moveTo>
                  <a:pt x="1623059" y="10540"/>
                </a:moveTo>
                <a:lnTo>
                  <a:pt x="1618487" y="10540"/>
                </a:lnTo>
                <a:lnTo>
                  <a:pt x="1623365" y="10753"/>
                </a:lnTo>
                <a:lnTo>
                  <a:pt x="1623059" y="10540"/>
                </a:lnTo>
                <a:close/>
              </a:path>
              <a:path w="2649220" h="50164">
                <a:moveTo>
                  <a:pt x="265175" y="10540"/>
                </a:moveTo>
                <a:lnTo>
                  <a:pt x="262127" y="10540"/>
                </a:lnTo>
                <a:lnTo>
                  <a:pt x="261930" y="10743"/>
                </a:lnTo>
                <a:lnTo>
                  <a:pt x="265175" y="10540"/>
                </a:lnTo>
                <a:close/>
              </a:path>
              <a:path w="2649220" h="50164">
                <a:moveTo>
                  <a:pt x="292607" y="9143"/>
                </a:moveTo>
                <a:lnTo>
                  <a:pt x="288035" y="9143"/>
                </a:lnTo>
                <a:lnTo>
                  <a:pt x="287875" y="9385"/>
                </a:lnTo>
                <a:lnTo>
                  <a:pt x="292607" y="9143"/>
                </a:lnTo>
                <a:close/>
              </a:path>
              <a:path w="2649220" h="50164">
                <a:moveTo>
                  <a:pt x="1588007" y="7619"/>
                </a:moveTo>
                <a:lnTo>
                  <a:pt x="1583435" y="7619"/>
                </a:lnTo>
                <a:lnTo>
                  <a:pt x="1588436" y="8036"/>
                </a:lnTo>
                <a:lnTo>
                  <a:pt x="1588007" y="7619"/>
                </a:lnTo>
                <a:close/>
              </a:path>
              <a:path w="2649220" h="50164">
                <a:moveTo>
                  <a:pt x="376427" y="7619"/>
                </a:moveTo>
                <a:lnTo>
                  <a:pt x="371855" y="7619"/>
                </a:lnTo>
                <a:lnTo>
                  <a:pt x="371578" y="7889"/>
                </a:lnTo>
                <a:lnTo>
                  <a:pt x="376427" y="7619"/>
                </a:lnTo>
                <a:close/>
              </a:path>
              <a:path w="2649220" h="50164">
                <a:moveTo>
                  <a:pt x="434339" y="6095"/>
                </a:moveTo>
                <a:lnTo>
                  <a:pt x="429767" y="6095"/>
                </a:lnTo>
                <a:lnTo>
                  <a:pt x="429513" y="6349"/>
                </a:lnTo>
                <a:lnTo>
                  <a:pt x="434339" y="6095"/>
                </a:lnTo>
                <a:close/>
              </a:path>
              <a:path w="2649220" h="50164">
                <a:moveTo>
                  <a:pt x="1517903" y="6095"/>
                </a:moveTo>
                <a:lnTo>
                  <a:pt x="1513331" y="6095"/>
                </a:lnTo>
                <a:lnTo>
                  <a:pt x="1518128" y="6314"/>
                </a:lnTo>
                <a:lnTo>
                  <a:pt x="1517903" y="6095"/>
                </a:lnTo>
                <a:close/>
              </a:path>
              <a:path w="2649220" h="50164">
                <a:moveTo>
                  <a:pt x="554735" y="4572"/>
                </a:moveTo>
                <a:lnTo>
                  <a:pt x="550163" y="4572"/>
                </a:lnTo>
                <a:lnTo>
                  <a:pt x="549935" y="4800"/>
                </a:lnTo>
                <a:lnTo>
                  <a:pt x="554735" y="4572"/>
                </a:lnTo>
                <a:close/>
              </a:path>
              <a:path w="2649220" h="50164">
                <a:moveTo>
                  <a:pt x="1484375" y="4572"/>
                </a:moveTo>
                <a:lnTo>
                  <a:pt x="1479803" y="4572"/>
                </a:lnTo>
                <a:lnTo>
                  <a:pt x="1484593" y="4789"/>
                </a:lnTo>
                <a:lnTo>
                  <a:pt x="1484375" y="4572"/>
                </a:lnTo>
                <a:close/>
              </a:path>
              <a:path w="2649220" h="50164">
                <a:moveTo>
                  <a:pt x="1417319" y="3048"/>
                </a:moveTo>
                <a:lnTo>
                  <a:pt x="1412747" y="3048"/>
                </a:lnTo>
                <a:lnTo>
                  <a:pt x="1417537" y="3265"/>
                </a:lnTo>
                <a:lnTo>
                  <a:pt x="1417319" y="3048"/>
                </a:lnTo>
                <a:close/>
              </a:path>
              <a:path w="2649220" h="50164">
                <a:moveTo>
                  <a:pt x="620267" y="3048"/>
                </a:moveTo>
                <a:lnTo>
                  <a:pt x="617219" y="3048"/>
                </a:lnTo>
                <a:lnTo>
                  <a:pt x="617067" y="3200"/>
                </a:lnTo>
                <a:lnTo>
                  <a:pt x="620267" y="3048"/>
                </a:lnTo>
                <a:close/>
              </a:path>
              <a:path w="2649220" h="50164">
                <a:moveTo>
                  <a:pt x="687323" y="1524"/>
                </a:moveTo>
                <a:lnTo>
                  <a:pt x="682751" y="1524"/>
                </a:lnTo>
                <a:lnTo>
                  <a:pt x="682523" y="1752"/>
                </a:lnTo>
                <a:lnTo>
                  <a:pt x="687323" y="1524"/>
                </a:lnTo>
                <a:close/>
              </a:path>
              <a:path w="2649220" h="50164">
                <a:moveTo>
                  <a:pt x="920495" y="1524"/>
                </a:moveTo>
                <a:lnTo>
                  <a:pt x="915923" y="1524"/>
                </a:lnTo>
                <a:lnTo>
                  <a:pt x="920703" y="1731"/>
                </a:lnTo>
                <a:lnTo>
                  <a:pt x="920495" y="1524"/>
                </a:lnTo>
                <a:close/>
              </a:path>
              <a:path w="2649220" h="50164">
                <a:moveTo>
                  <a:pt x="847343" y="0"/>
                </a:moveTo>
                <a:lnTo>
                  <a:pt x="841247" y="0"/>
                </a:lnTo>
                <a:lnTo>
                  <a:pt x="841037" y="315"/>
                </a:lnTo>
                <a:lnTo>
                  <a:pt x="847343" y="0"/>
                </a:lnTo>
                <a:close/>
              </a:path>
              <a:path w="2649220" h="50164">
                <a:moveTo>
                  <a:pt x="885443" y="0"/>
                </a:moveTo>
                <a:lnTo>
                  <a:pt x="880871" y="0"/>
                </a:lnTo>
                <a:lnTo>
                  <a:pt x="885580" y="204"/>
                </a:lnTo>
                <a:lnTo>
                  <a:pt x="8854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187402" y="2588670"/>
            <a:ext cx="1897716" cy="106456"/>
          </a:xfrm>
          <a:custGeom>
            <a:avLst/>
            <a:gdLst/>
            <a:ahLst/>
            <a:cxnLst/>
            <a:rect l="l" t="t" r="r" b="b"/>
            <a:pathLst>
              <a:path w="2150745" h="120650">
                <a:moveTo>
                  <a:pt x="0" y="115824"/>
                </a:moveTo>
                <a:lnTo>
                  <a:pt x="0" y="117348"/>
                </a:lnTo>
                <a:lnTo>
                  <a:pt x="3047" y="120269"/>
                </a:lnTo>
                <a:lnTo>
                  <a:pt x="6095" y="120269"/>
                </a:lnTo>
                <a:lnTo>
                  <a:pt x="4638" y="118872"/>
                </a:lnTo>
                <a:lnTo>
                  <a:pt x="3047" y="118872"/>
                </a:lnTo>
                <a:lnTo>
                  <a:pt x="0" y="115824"/>
                </a:lnTo>
                <a:close/>
              </a:path>
              <a:path w="2150745" h="120650">
                <a:moveTo>
                  <a:pt x="5079" y="108712"/>
                </a:moveTo>
                <a:lnTo>
                  <a:pt x="3047" y="109728"/>
                </a:lnTo>
                <a:lnTo>
                  <a:pt x="3048" y="117348"/>
                </a:lnTo>
                <a:lnTo>
                  <a:pt x="6095" y="120269"/>
                </a:lnTo>
                <a:lnTo>
                  <a:pt x="5996" y="118673"/>
                </a:lnTo>
                <a:lnTo>
                  <a:pt x="4667" y="116014"/>
                </a:lnTo>
                <a:lnTo>
                  <a:pt x="4571" y="109728"/>
                </a:lnTo>
                <a:lnTo>
                  <a:pt x="5079" y="108712"/>
                </a:lnTo>
                <a:close/>
              </a:path>
              <a:path w="2150745" h="120650">
                <a:moveTo>
                  <a:pt x="7619" y="106680"/>
                </a:moveTo>
                <a:lnTo>
                  <a:pt x="6095" y="106680"/>
                </a:lnTo>
                <a:lnTo>
                  <a:pt x="6095" y="120269"/>
                </a:lnTo>
                <a:lnTo>
                  <a:pt x="10668" y="120269"/>
                </a:lnTo>
                <a:lnTo>
                  <a:pt x="10668" y="118872"/>
                </a:lnTo>
                <a:lnTo>
                  <a:pt x="7619" y="118872"/>
                </a:lnTo>
                <a:lnTo>
                  <a:pt x="7619" y="106680"/>
                </a:lnTo>
                <a:close/>
              </a:path>
              <a:path w="2150745" h="120650">
                <a:moveTo>
                  <a:pt x="10700" y="118839"/>
                </a:moveTo>
                <a:lnTo>
                  <a:pt x="10668" y="120269"/>
                </a:lnTo>
                <a:lnTo>
                  <a:pt x="11430" y="119538"/>
                </a:lnTo>
                <a:lnTo>
                  <a:pt x="10700" y="118839"/>
                </a:lnTo>
                <a:close/>
              </a:path>
              <a:path w="2150745" h="120650">
                <a:moveTo>
                  <a:pt x="11430" y="119538"/>
                </a:moveTo>
                <a:lnTo>
                  <a:pt x="10668" y="120269"/>
                </a:lnTo>
                <a:lnTo>
                  <a:pt x="12192" y="120269"/>
                </a:lnTo>
                <a:lnTo>
                  <a:pt x="11430" y="119538"/>
                </a:lnTo>
                <a:close/>
              </a:path>
              <a:path w="2150745" h="120650">
                <a:moveTo>
                  <a:pt x="13545" y="117511"/>
                </a:moveTo>
                <a:lnTo>
                  <a:pt x="11430" y="119538"/>
                </a:lnTo>
                <a:lnTo>
                  <a:pt x="12192" y="120269"/>
                </a:lnTo>
                <a:lnTo>
                  <a:pt x="13715" y="120269"/>
                </a:lnTo>
                <a:lnTo>
                  <a:pt x="15173" y="118872"/>
                </a:lnTo>
                <a:lnTo>
                  <a:pt x="13715" y="118872"/>
                </a:lnTo>
                <a:lnTo>
                  <a:pt x="13545" y="117511"/>
                </a:lnTo>
                <a:close/>
              </a:path>
              <a:path w="2150745" h="120650">
                <a:moveTo>
                  <a:pt x="15239" y="118808"/>
                </a:moveTo>
                <a:lnTo>
                  <a:pt x="13715" y="120269"/>
                </a:lnTo>
                <a:lnTo>
                  <a:pt x="15239" y="120269"/>
                </a:lnTo>
                <a:lnTo>
                  <a:pt x="15239" y="118808"/>
                </a:lnTo>
                <a:close/>
              </a:path>
              <a:path w="2150745" h="120650">
                <a:moveTo>
                  <a:pt x="16026" y="118101"/>
                </a:moveTo>
                <a:lnTo>
                  <a:pt x="15239" y="118808"/>
                </a:lnTo>
                <a:lnTo>
                  <a:pt x="15239" y="120269"/>
                </a:lnTo>
                <a:lnTo>
                  <a:pt x="18287" y="120269"/>
                </a:lnTo>
                <a:lnTo>
                  <a:pt x="16830" y="118872"/>
                </a:lnTo>
                <a:lnTo>
                  <a:pt x="16026" y="118101"/>
                </a:lnTo>
                <a:close/>
              </a:path>
              <a:path w="2150745" h="120650">
                <a:moveTo>
                  <a:pt x="18795" y="107188"/>
                </a:moveTo>
                <a:lnTo>
                  <a:pt x="17525" y="107823"/>
                </a:lnTo>
                <a:lnTo>
                  <a:pt x="17430" y="108013"/>
                </a:lnTo>
                <a:lnTo>
                  <a:pt x="18147" y="109446"/>
                </a:lnTo>
                <a:lnTo>
                  <a:pt x="18170" y="116527"/>
                </a:lnTo>
                <a:lnTo>
                  <a:pt x="19812" y="117348"/>
                </a:lnTo>
                <a:lnTo>
                  <a:pt x="18287" y="117348"/>
                </a:lnTo>
                <a:lnTo>
                  <a:pt x="17373" y="117652"/>
                </a:lnTo>
                <a:lnTo>
                  <a:pt x="16863" y="118673"/>
                </a:lnTo>
                <a:lnTo>
                  <a:pt x="16830" y="118872"/>
                </a:lnTo>
                <a:lnTo>
                  <a:pt x="18287" y="120269"/>
                </a:lnTo>
                <a:lnTo>
                  <a:pt x="21335" y="117348"/>
                </a:lnTo>
                <a:lnTo>
                  <a:pt x="21336" y="109728"/>
                </a:lnTo>
                <a:lnTo>
                  <a:pt x="18795" y="107188"/>
                </a:lnTo>
                <a:close/>
              </a:path>
              <a:path w="2150745" h="120650">
                <a:moveTo>
                  <a:pt x="21336" y="117348"/>
                </a:moveTo>
                <a:lnTo>
                  <a:pt x="18287" y="120269"/>
                </a:lnTo>
                <a:lnTo>
                  <a:pt x="21336" y="120269"/>
                </a:lnTo>
                <a:lnTo>
                  <a:pt x="21336" y="117348"/>
                </a:lnTo>
                <a:close/>
              </a:path>
              <a:path w="2150745" h="120650">
                <a:moveTo>
                  <a:pt x="22669" y="116014"/>
                </a:moveTo>
                <a:lnTo>
                  <a:pt x="21336" y="117348"/>
                </a:lnTo>
                <a:lnTo>
                  <a:pt x="21336" y="120269"/>
                </a:lnTo>
                <a:lnTo>
                  <a:pt x="25907" y="120269"/>
                </a:lnTo>
                <a:lnTo>
                  <a:pt x="22860" y="117348"/>
                </a:lnTo>
                <a:lnTo>
                  <a:pt x="22669" y="116014"/>
                </a:lnTo>
                <a:close/>
              </a:path>
              <a:path w="2150745" h="120650">
                <a:moveTo>
                  <a:pt x="24383" y="108204"/>
                </a:moveTo>
                <a:lnTo>
                  <a:pt x="22859" y="109728"/>
                </a:lnTo>
                <a:lnTo>
                  <a:pt x="22860" y="117348"/>
                </a:lnTo>
                <a:lnTo>
                  <a:pt x="25907" y="120269"/>
                </a:lnTo>
                <a:lnTo>
                  <a:pt x="28955" y="117348"/>
                </a:lnTo>
                <a:lnTo>
                  <a:pt x="25908" y="117348"/>
                </a:lnTo>
                <a:lnTo>
                  <a:pt x="24383" y="114300"/>
                </a:lnTo>
                <a:lnTo>
                  <a:pt x="24383" y="108204"/>
                </a:lnTo>
                <a:close/>
              </a:path>
              <a:path w="2150745" h="120650">
                <a:moveTo>
                  <a:pt x="28956" y="117348"/>
                </a:moveTo>
                <a:lnTo>
                  <a:pt x="25907" y="120269"/>
                </a:lnTo>
                <a:lnTo>
                  <a:pt x="28956" y="120269"/>
                </a:lnTo>
                <a:lnTo>
                  <a:pt x="28956" y="117348"/>
                </a:lnTo>
                <a:close/>
              </a:path>
              <a:path w="2150745" h="120650">
                <a:moveTo>
                  <a:pt x="35051" y="116128"/>
                </a:moveTo>
                <a:lnTo>
                  <a:pt x="32765" y="116586"/>
                </a:lnTo>
                <a:lnTo>
                  <a:pt x="32003" y="117348"/>
                </a:lnTo>
                <a:lnTo>
                  <a:pt x="28956" y="117348"/>
                </a:lnTo>
                <a:lnTo>
                  <a:pt x="28956" y="120269"/>
                </a:lnTo>
                <a:lnTo>
                  <a:pt x="33527" y="120269"/>
                </a:lnTo>
                <a:lnTo>
                  <a:pt x="35813" y="118078"/>
                </a:lnTo>
                <a:lnTo>
                  <a:pt x="35052" y="117348"/>
                </a:lnTo>
                <a:lnTo>
                  <a:pt x="35051" y="116128"/>
                </a:lnTo>
                <a:close/>
              </a:path>
              <a:path w="2150745" h="120650">
                <a:moveTo>
                  <a:pt x="35813" y="118078"/>
                </a:moveTo>
                <a:lnTo>
                  <a:pt x="33527" y="120269"/>
                </a:lnTo>
                <a:lnTo>
                  <a:pt x="38100" y="120269"/>
                </a:lnTo>
                <a:lnTo>
                  <a:pt x="35813" y="118078"/>
                </a:lnTo>
                <a:close/>
              </a:path>
              <a:path w="2150745" h="120650">
                <a:moveTo>
                  <a:pt x="36956" y="107823"/>
                </a:moveTo>
                <a:lnTo>
                  <a:pt x="36677" y="108102"/>
                </a:lnTo>
                <a:lnTo>
                  <a:pt x="36575" y="117348"/>
                </a:lnTo>
                <a:lnTo>
                  <a:pt x="35813" y="118078"/>
                </a:lnTo>
                <a:lnTo>
                  <a:pt x="38100" y="120269"/>
                </a:lnTo>
                <a:lnTo>
                  <a:pt x="41147" y="120269"/>
                </a:lnTo>
                <a:lnTo>
                  <a:pt x="41147" y="115824"/>
                </a:lnTo>
                <a:lnTo>
                  <a:pt x="38100" y="115824"/>
                </a:lnTo>
                <a:lnTo>
                  <a:pt x="36956" y="107823"/>
                </a:lnTo>
                <a:close/>
              </a:path>
              <a:path w="2150745" h="120650">
                <a:moveTo>
                  <a:pt x="44195" y="105156"/>
                </a:moveTo>
                <a:lnTo>
                  <a:pt x="41147" y="105156"/>
                </a:lnTo>
                <a:lnTo>
                  <a:pt x="40131" y="105664"/>
                </a:lnTo>
                <a:lnTo>
                  <a:pt x="42570" y="108102"/>
                </a:lnTo>
                <a:lnTo>
                  <a:pt x="42671" y="114300"/>
                </a:lnTo>
                <a:lnTo>
                  <a:pt x="41147" y="115062"/>
                </a:lnTo>
                <a:lnTo>
                  <a:pt x="41147" y="120269"/>
                </a:lnTo>
                <a:lnTo>
                  <a:pt x="44195" y="120269"/>
                </a:lnTo>
                <a:lnTo>
                  <a:pt x="47243" y="117348"/>
                </a:lnTo>
                <a:lnTo>
                  <a:pt x="47243" y="115824"/>
                </a:lnTo>
                <a:lnTo>
                  <a:pt x="44195" y="115824"/>
                </a:lnTo>
                <a:lnTo>
                  <a:pt x="44195" y="105156"/>
                </a:lnTo>
                <a:close/>
              </a:path>
              <a:path w="2150745" h="120650">
                <a:moveTo>
                  <a:pt x="47244" y="117348"/>
                </a:moveTo>
                <a:lnTo>
                  <a:pt x="44195" y="120269"/>
                </a:lnTo>
                <a:lnTo>
                  <a:pt x="50292" y="120269"/>
                </a:lnTo>
                <a:lnTo>
                  <a:pt x="47244" y="117348"/>
                </a:lnTo>
                <a:close/>
              </a:path>
              <a:path w="2150745" h="120650">
                <a:moveTo>
                  <a:pt x="53339" y="114300"/>
                </a:moveTo>
                <a:lnTo>
                  <a:pt x="47521" y="115269"/>
                </a:lnTo>
                <a:lnTo>
                  <a:pt x="47331" y="115649"/>
                </a:lnTo>
                <a:lnTo>
                  <a:pt x="47244" y="117348"/>
                </a:lnTo>
                <a:lnTo>
                  <a:pt x="50292" y="120269"/>
                </a:lnTo>
                <a:lnTo>
                  <a:pt x="53339" y="120269"/>
                </a:lnTo>
                <a:lnTo>
                  <a:pt x="53339" y="114300"/>
                </a:lnTo>
                <a:close/>
              </a:path>
              <a:path w="2150745" h="120650">
                <a:moveTo>
                  <a:pt x="56997" y="113690"/>
                </a:moveTo>
                <a:lnTo>
                  <a:pt x="53339" y="114300"/>
                </a:lnTo>
                <a:lnTo>
                  <a:pt x="53339" y="120269"/>
                </a:lnTo>
                <a:lnTo>
                  <a:pt x="57912" y="120269"/>
                </a:lnTo>
                <a:lnTo>
                  <a:pt x="60959" y="117348"/>
                </a:lnTo>
                <a:lnTo>
                  <a:pt x="60959" y="114300"/>
                </a:lnTo>
                <a:lnTo>
                  <a:pt x="56387" y="114300"/>
                </a:lnTo>
                <a:lnTo>
                  <a:pt x="56997" y="113690"/>
                </a:lnTo>
                <a:close/>
              </a:path>
              <a:path w="2150745" h="120650">
                <a:moveTo>
                  <a:pt x="60960" y="117348"/>
                </a:moveTo>
                <a:lnTo>
                  <a:pt x="57912" y="120269"/>
                </a:lnTo>
                <a:lnTo>
                  <a:pt x="64007" y="120269"/>
                </a:lnTo>
                <a:lnTo>
                  <a:pt x="60960" y="117348"/>
                </a:lnTo>
                <a:close/>
              </a:path>
              <a:path w="2150745" h="120650">
                <a:moveTo>
                  <a:pt x="65531" y="106680"/>
                </a:moveTo>
                <a:lnTo>
                  <a:pt x="64007" y="106680"/>
                </a:lnTo>
                <a:lnTo>
                  <a:pt x="61975" y="108712"/>
                </a:lnTo>
                <a:lnTo>
                  <a:pt x="61874" y="109118"/>
                </a:lnTo>
                <a:lnTo>
                  <a:pt x="62483" y="112776"/>
                </a:lnTo>
                <a:lnTo>
                  <a:pt x="60959" y="113030"/>
                </a:lnTo>
                <a:lnTo>
                  <a:pt x="60960" y="117348"/>
                </a:lnTo>
                <a:lnTo>
                  <a:pt x="64007" y="120269"/>
                </a:lnTo>
                <a:lnTo>
                  <a:pt x="67056" y="120269"/>
                </a:lnTo>
                <a:lnTo>
                  <a:pt x="67056" y="112776"/>
                </a:lnTo>
                <a:lnTo>
                  <a:pt x="64007" y="112776"/>
                </a:lnTo>
                <a:lnTo>
                  <a:pt x="66446" y="111556"/>
                </a:lnTo>
                <a:lnTo>
                  <a:pt x="65531" y="109728"/>
                </a:lnTo>
                <a:lnTo>
                  <a:pt x="65531" y="106680"/>
                </a:lnTo>
                <a:close/>
              </a:path>
              <a:path w="2150745" h="120650">
                <a:moveTo>
                  <a:pt x="68580" y="102108"/>
                </a:moveTo>
                <a:lnTo>
                  <a:pt x="66886" y="102446"/>
                </a:lnTo>
                <a:lnTo>
                  <a:pt x="65836" y="104546"/>
                </a:lnTo>
                <a:lnTo>
                  <a:pt x="67056" y="105156"/>
                </a:lnTo>
                <a:lnTo>
                  <a:pt x="67056" y="120269"/>
                </a:lnTo>
                <a:lnTo>
                  <a:pt x="71627" y="120269"/>
                </a:lnTo>
                <a:lnTo>
                  <a:pt x="74675" y="117348"/>
                </a:lnTo>
                <a:lnTo>
                  <a:pt x="74675" y="112776"/>
                </a:lnTo>
                <a:lnTo>
                  <a:pt x="70103" y="112776"/>
                </a:lnTo>
                <a:lnTo>
                  <a:pt x="68580" y="102108"/>
                </a:lnTo>
                <a:close/>
              </a:path>
              <a:path w="2150745" h="120650">
                <a:moveTo>
                  <a:pt x="76200" y="111556"/>
                </a:moveTo>
                <a:lnTo>
                  <a:pt x="74675" y="111861"/>
                </a:lnTo>
                <a:lnTo>
                  <a:pt x="74675" y="117348"/>
                </a:lnTo>
                <a:lnTo>
                  <a:pt x="71627" y="120269"/>
                </a:lnTo>
                <a:lnTo>
                  <a:pt x="80771" y="120269"/>
                </a:lnTo>
                <a:lnTo>
                  <a:pt x="76200" y="117348"/>
                </a:lnTo>
                <a:lnTo>
                  <a:pt x="76200" y="111556"/>
                </a:lnTo>
                <a:close/>
              </a:path>
              <a:path w="2150745" h="120650">
                <a:moveTo>
                  <a:pt x="81533" y="110490"/>
                </a:moveTo>
                <a:lnTo>
                  <a:pt x="76200" y="111556"/>
                </a:lnTo>
                <a:lnTo>
                  <a:pt x="76200" y="117348"/>
                </a:lnTo>
                <a:lnTo>
                  <a:pt x="80771" y="120269"/>
                </a:lnTo>
                <a:lnTo>
                  <a:pt x="83819" y="120269"/>
                </a:lnTo>
                <a:lnTo>
                  <a:pt x="83819" y="111252"/>
                </a:lnTo>
                <a:lnTo>
                  <a:pt x="80771" y="111252"/>
                </a:lnTo>
                <a:lnTo>
                  <a:pt x="81533" y="110490"/>
                </a:lnTo>
                <a:close/>
              </a:path>
              <a:path w="2150745" h="120650">
                <a:moveTo>
                  <a:pt x="88391" y="108966"/>
                </a:moveTo>
                <a:lnTo>
                  <a:pt x="85343" y="109728"/>
                </a:lnTo>
                <a:lnTo>
                  <a:pt x="83819" y="110032"/>
                </a:lnTo>
                <a:lnTo>
                  <a:pt x="83819" y="120269"/>
                </a:lnTo>
                <a:lnTo>
                  <a:pt x="86868" y="120269"/>
                </a:lnTo>
                <a:lnTo>
                  <a:pt x="91439" y="117348"/>
                </a:lnTo>
                <a:lnTo>
                  <a:pt x="91439" y="109728"/>
                </a:lnTo>
                <a:lnTo>
                  <a:pt x="86868" y="109728"/>
                </a:lnTo>
                <a:lnTo>
                  <a:pt x="88391" y="108966"/>
                </a:lnTo>
                <a:close/>
              </a:path>
              <a:path w="2150745" h="120650">
                <a:moveTo>
                  <a:pt x="92201" y="99758"/>
                </a:moveTo>
                <a:lnTo>
                  <a:pt x="89915" y="100457"/>
                </a:lnTo>
                <a:lnTo>
                  <a:pt x="91439" y="108204"/>
                </a:lnTo>
                <a:lnTo>
                  <a:pt x="89777" y="108619"/>
                </a:lnTo>
                <a:lnTo>
                  <a:pt x="91439" y="109728"/>
                </a:lnTo>
                <a:lnTo>
                  <a:pt x="91439" y="117348"/>
                </a:lnTo>
                <a:lnTo>
                  <a:pt x="86868" y="120269"/>
                </a:lnTo>
                <a:lnTo>
                  <a:pt x="97536" y="120269"/>
                </a:lnTo>
                <a:lnTo>
                  <a:pt x="94488" y="117348"/>
                </a:lnTo>
                <a:lnTo>
                  <a:pt x="94487" y="109728"/>
                </a:lnTo>
                <a:lnTo>
                  <a:pt x="96012" y="108204"/>
                </a:lnTo>
                <a:lnTo>
                  <a:pt x="92963" y="108204"/>
                </a:lnTo>
                <a:lnTo>
                  <a:pt x="91557" y="105390"/>
                </a:lnTo>
                <a:lnTo>
                  <a:pt x="91439" y="100457"/>
                </a:lnTo>
                <a:lnTo>
                  <a:pt x="92201" y="99758"/>
                </a:lnTo>
                <a:close/>
              </a:path>
              <a:path w="2150745" h="120650">
                <a:moveTo>
                  <a:pt x="98382" y="106510"/>
                </a:moveTo>
                <a:lnTo>
                  <a:pt x="97536" y="106680"/>
                </a:lnTo>
                <a:lnTo>
                  <a:pt x="94487" y="109728"/>
                </a:lnTo>
                <a:lnTo>
                  <a:pt x="94488" y="117348"/>
                </a:lnTo>
                <a:lnTo>
                  <a:pt x="97536" y="120269"/>
                </a:lnTo>
                <a:lnTo>
                  <a:pt x="100583" y="120269"/>
                </a:lnTo>
                <a:lnTo>
                  <a:pt x="100583" y="108204"/>
                </a:lnTo>
                <a:lnTo>
                  <a:pt x="97536" y="108204"/>
                </a:lnTo>
                <a:lnTo>
                  <a:pt x="98382" y="106510"/>
                </a:lnTo>
                <a:close/>
              </a:path>
              <a:path w="2150745" h="120650">
                <a:moveTo>
                  <a:pt x="100583" y="106680"/>
                </a:moveTo>
                <a:lnTo>
                  <a:pt x="100583" y="120269"/>
                </a:lnTo>
                <a:lnTo>
                  <a:pt x="102097" y="120176"/>
                </a:lnTo>
                <a:lnTo>
                  <a:pt x="100583" y="106680"/>
                </a:lnTo>
                <a:close/>
              </a:path>
              <a:path w="2150745" h="120650">
                <a:moveTo>
                  <a:pt x="102097" y="120176"/>
                </a:moveTo>
                <a:lnTo>
                  <a:pt x="100583" y="120269"/>
                </a:lnTo>
                <a:lnTo>
                  <a:pt x="102107" y="120269"/>
                </a:lnTo>
                <a:close/>
              </a:path>
              <a:path w="2150745" h="120650">
                <a:moveTo>
                  <a:pt x="105467" y="119970"/>
                </a:moveTo>
                <a:lnTo>
                  <a:pt x="102097" y="120176"/>
                </a:lnTo>
                <a:lnTo>
                  <a:pt x="105156" y="120269"/>
                </a:lnTo>
                <a:lnTo>
                  <a:pt x="105467" y="119970"/>
                </a:lnTo>
                <a:close/>
              </a:path>
              <a:path w="2150745" h="120650">
                <a:moveTo>
                  <a:pt x="118637" y="105390"/>
                </a:moveTo>
                <a:lnTo>
                  <a:pt x="100583" y="106680"/>
                </a:lnTo>
                <a:lnTo>
                  <a:pt x="102097" y="120176"/>
                </a:lnTo>
                <a:lnTo>
                  <a:pt x="105467" y="119970"/>
                </a:lnTo>
                <a:lnTo>
                  <a:pt x="108203" y="117348"/>
                </a:lnTo>
                <a:lnTo>
                  <a:pt x="108203" y="109728"/>
                </a:lnTo>
                <a:lnTo>
                  <a:pt x="105156" y="106680"/>
                </a:lnTo>
                <a:lnTo>
                  <a:pt x="117348" y="106680"/>
                </a:lnTo>
                <a:lnTo>
                  <a:pt x="118637" y="105390"/>
                </a:lnTo>
                <a:close/>
              </a:path>
              <a:path w="2150745" h="120650">
                <a:moveTo>
                  <a:pt x="117348" y="106680"/>
                </a:moveTo>
                <a:lnTo>
                  <a:pt x="105156" y="106680"/>
                </a:lnTo>
                <a:lnTo>
                  <a:pt x="108203" y="109728"/>
                </a:lnTo>
                <a:lnTo>
                  <a:pt x="108203" y="117348"/>
                </a:lnTo>
                <a:lnTo>
                  <a:pt x="105467" y="119970"/>
                </a:lnTo>
                <a:lnTo>
                  <a:pt x="123443" y="118872"/>
                </a:lnTo>
                <a:lnTo>
                  <a:pt x="118871" y="118872"/>
                </a:lnTo>
                <a:lnTo>
                  <a:pt x="115824" y="115824"/>
                </a:lnTo>
                <a:lnTo>
                  <a:pt x="115925" y="108102"/>
                </a:lnTo>
                <a:lnTo>
                  <a:pt x="117348" y="106680"/>
                </a:lnTo>
                <a:close/>
              </a:path>
              <a:path w="2150745" h="120650">
                <a:moveTo>
                  <a:pt x="12953" y="116586"/>
                </a:moveTo>
                <a:lnTo>
                  <a:pt x="10731" y="118808"/>
                </a:lnTo>
                <a:lnTo>
                  <a:pt x="11430" y="119538"/>
                </a:lnTo>
                <a:lnTo>
                  <a:pt x="13545" y="117511"/>
                </a:lnTo>
                <a:lnTo>
                  <a:pt x="13498" y="117130"/>
                </a:lnTo>
                <a:lnTo>
                  <a:pt x="12953" y="116586"/>
                </a:lnTo>
                <a:close/>
              </a:path>
              <a:path w="2150745" h="120650">
                <a:moveTo>
                  <a:pt x="3048" y="108204"/>
                </a:moveTo>
                <a:lnTo>
                  <a:pt x="0" y="109728"/>
                </a:lnTo>
                <a:lnTo>
                  <a:pt x="0" y="115824"/>
                </a:lnTo>
                <a:lnTo>
                  <a:pt x="3047" y="118872"/>
                </a:lnTo>
                <a:lnTo>
                  <a:pt x="4571" y="118872"/>
                </a:lnTo>
                <a:lnTo>
                  <a:pt x="1524" y="115824"/>
                </a:lnTo>
                <a:lnTo>
                  <a:pt x="1524" y="109728"/>
                </a:lnTo>
                <a:lnTo>
                  <a:pt x="3048" y="108204"/>
                </a:lnTo>
                <a:close/>
              </a:path>
              <a:path w="2150745" h="120650">
                <a:moveTo>
                  <a:pt x="3048" y="117348"/>
                </a:moveTo>
                <a:lnTo>
                  <a:pt x="4571" y="118872"/>
                </a:lnTo>
                <a:lnTo>
                  <a:pt x="3048" y="117348"/>
                </a:lnTo>
                <a:close/>
              </a:path>
              <a:path w="2150745" h="120650">
                <a:moveTo>
                  <a:pt x="6095" y="108204"/>
                </a:moveTo>
                <a:lnTo>
                  <a:pt x="5079" y="108712"/>
                </a:lnTo>
                <a:lnTo>
                  <a:pt x="4712" y="109446"/>
                </a:lnTo>
                <a:lnTo>
                  <a:pt x="4667" y="116014"/>
                </a:lnTo>
                <a:lnTo>
                  <a:pt x="6095" y="118872"/>
                </a:lnTo>
                <a:lnTo>
                  <a:pt x="6095" y="108204"/>
                </a:lnTo>
                <a:close/>
              </a:path>
              <a:path w="2150745" h="120650">
                <a:moveTo>
                  <a:pt x="7619" y="115824"/>
                </a:moveTo>
                <a:lnTo>
                  <a:pt x="7619" y="118872"/>
                </a:lnTo>
                <a:lnTo>
                  <a:pt x="9143" y="118872"/>
                </a:lnTo>
                <a:lnTo>
                  <a:pt x="9143" y="117348"/>
                </a:lnTo>
                <a:lnTo>
                  <a:pt x="7619" y="115824"/>
                </a:lnTo>
                <a:close/>
              </a:path>
              <a:path w="2150745" h="120650">
                <a:moveTo>
                  <a:pt x="9144" y="117348"/>
                </a:moveTo>
                <a:lnTo>
                  <a:pt x="9143" y="118872"/>
                </a:lnTo>
                <a:lnTo>
                  <a:pt x="10668" y="118872"/>
                </a:lnTo>
                <a:lnTo>
                  <a:pt x="9144" y="117348"/>
                </a:lnTo>
                <a:close/>
              </a:path>
              <a:path w="2150745" h="120650">
                <a:moveTo>
                  <a:pt x="9144" y="117348"/>
                </a:moveTo>
                <a:lnTo>
                  <a:pt x="10668" y="118872"/>
                </a:lnTo>
                <a:lnTo>
                  <a:pt x="9144" y="117348"/>
                </a:lnTo>
                <a:close/>
              </a:path>
              <a:path w="2150745" h="120650">
                <a:moveTo>
                  <a:pt x="13715" y="117348"/>
                </a:moveTo>
                <a:lnTo>
                  <a:pt x="13616" y="118078"/>
                </a:lnTo>
                <a:lnTo>
                  <a:pt x="13715" y="118872"/>
                </a:lnTo>
                <a:lnTo>
                  <a:pt x="13715" y="117348"/>
                </a:lnTo>
                <a:close/>
              </a:path>
              <a:path w="2150745" h="120650">
                <a:moveTo>
                  <a:pt x="13715" y="108204"/>
                </a:moveTo>
                <a:lnTo>
                  <a:pt x="13715" y="118872"/>
                </a:lnTo>
                <a:lnTo>
                  <a:pt x="15144" y="116014"/>
                </a:lnTo>
                <a:lnTo>
                  <a:pt x="15239" y="109728"/>
                </a:lnTo>
                <a:lnTo>
                  <a:pt x="14731" y="108712"/>
                </a:lnTo>
                <a:lnTo>
                  <a:pt x="13715" y="108204"/>
                </a:lnTo>
                <a:close/>
              </a:path>
              <a:path w="2150745" h="120650">
                <a:moveTo>
                  <a:pt x="15239" y="115824"/>
                </a:moveTo>
                <a:lnTo>
                  <a:pt x="13715" y="118872"/>
                </a:lnTo>
                <a:lnTo>
                  <a:pt x="15239" y="118363"/>
                </a:lnTo>
                <a:lnTo>
                  <a:pt x="15239" y="115824"/>
                </a:lnTo>
                <a:close/>
              </a:path>
              <a:path w="2150745" h="120650">
                <a:moveTo>
                  <a:pt x="15239" y="118363"/>
                </a:moveTo>
                <a:lnTo>
                  <a:pt x="13715" y="118872"/>
                </a:lnTo>
                <a:lnTo>
                  <a:pt x="15173" y="118872"/>
                </a:lnTo>
                <a:lnTo>
                  <a:pt x="15239" y="118363"/>
                </a:lnTo>
                <a:close/>
              </a:path>
              <a:path w="2150745" h="120650">
                <a:moveTo>
                  <a:pt x="16785" y="118829"/>
                </a:moveTo>
                <a:close/>
              </a:path>
              <a:path w="2150745" h="120650">
                <a:moveTo>
                  <a:pt x="121919" y="105156"/>
                </a:moveTo>
                <a:lnTo>
                  <a:pt x="118637" y="105390"/>
                </a:lnTo>
                <a:lnTo>
                  <a:pt x="115925" y="108102"/>
                </a:lnTo>
                <a:lnTo>
                  <a:pt x="115824" y="115824"/>
                </a:lnTo>
                <a:lnTo>
                  <a:pt x="118871" y="118872"/>
                </a:lnTo>
                <a:lnTo>
                  <a:pt x="123443" y="118872"/>
                </a:lnTo>
                <a:lnTo>
                  <a:pt x="121919" y="105156"/>
                </a:lnTo>
                <a:close/>
              </a:path>
              <a:path w="2150745" h="120650">
                <a:moveTo>
                  <a:pt x="139973" y="103866"/>
                </a:moveTo>
                <a:lnTo>
                  <a:pt x="121919" y="105156"/>
                </a:lnTo>
                <a:lnTo>
                  <a:pt x="123443" y="118872"/>
                </a:lnTo>
                <a:lnTo>
                  <a:pt x="126492" y="118872"/>
                </a:lnTo>
                <a:lnTo>
                  <a:pt x="129539" y="115824"/>
                </a:lnTo>
                <a:lnTo>
                  <a:pt x="129438" y="108102"/>
                </a:lnTo>
                <a:lnTo>
                  <a:pt x="126492" y="105156"/>
                </a:lnTo>
                <a:lnTo>
                  <a:pt x="138684" y="105156"/>
                </a:lnTo>
                <a:lnTo>
                  <a:pt x="139973" y="103866"/>
                </a:lnTo>
                <a:close/>
              </a:path>
              <a:path w="2150745" h="120650">
                <a:moveTo>
                  <a:pt x="138684" y="105156"/>
                </a:moveTo>
                <a:lnTo>
                  <a:pt x="126492" y="105156"/>
                </a:lnTo>
                <a:lnTo>
                  <a:pt x="129438" y="108102"/>
                </a:lnTo>
                <a:lnTo>
                  <a:pt x="129539" y="115824"/>
                </a:lnTo>
                <a:lnTo>
                  <a:pt x="126492" y="118872"/>
                </a:lnTo>
                <a:lnTo>
                  <a:pt x="140207" y="118872"/>
                </a:lnTo>
                <a:lnTo>
                  <a:pt x="137159" y="114300"/>
                </a:lnTo>
                <a:lnTo>
                  <a:pt x="137159" y="106680"/>
                </a:lnTo>
                <a:lnTo>
                  <a:pt x="138684" y="105156"/>
                </a:lnTo>
                <a:close/>
              </a:path>
              <a:path w="2150745" h="120650">
                <a:moveTo>
                  <a:pt x="143256" y="103632"/>
                </a:moveTo>
                <a:lnTo>
                  <a:pt x="139973" y="103866"/>
                </a:lnTo>
                <a:lnTo>
                  <a:pt x="137159" y="106680"/>
                </a:lnTo>
                <a:lnTo>
                  <a:pt x="137159" y="114300"/>
                </a:lnTo>
                <a:lnTo>
                  <a:pt x="140207" y="118872"/>
                </a:lnTo>
                <a:lnTo>
                  <a:pt x="144780" y="118872"/>
                </a:lnTo>
                <a:lnTo>
                  <a:pt x="143256" y="103632"/>
                </a:lnTo>
                <a:close/>
              </a:path>
              <a:path w="2150745" h="120650">
                <a:moveTo>
                  <a:pt x="147827" y="103632"/>
                </a:moveTo>
                <a:lnTo>
                  <a:pt x="143256" y="103632"/>
                </a:lnTo>
                <a:lnTo>
                  <a:pt x="144780" y="118872"/>
                </a:lnTo>
                <a:lnTo>
                  <a:pt x="147960" y="118673"/>
                </a:lnTo>
                <a:lnTo>
                  <a:pt x="150875" y="114300"/>
                </a:lnTo>
                <a:lnTo>
                  <a:pt x="150875" y="106680"/>
                </a:lnTo>
                <a:lnTo>
                  <a:pt x="147827" y="103632"/>
                </a:lnTo>
                <a:close/>
              </a:path>
              <a:path w="2150745" h="120650">
                <a:moveTo>
                  <a:pt x="147960" y="118673"/>
                </a:moveTo>
                <a:lnTo>
                  <a:pt x="144780" y="118872"/>
                </a:lnTo>
                <a:lnTo>
                  <a:pt x="147827" y="118872"/>
                </a:lnTo>
                <a:lnTo>
                  <a:pt x="147960" y="118673"/>
                </a:lnTo>
                <a:close/>
              </a:path>
              <a:path w="2150745" h="120650">
                <a:moveTo>
                  <a:pt x="10668" y="108204"/>
                </a:moveTo>
                <a:lnTo>
                  <a:pt x="10700" y="118839"/>
                </a:lnTo>
                <a:lnTo>
                  <a:pt x="12953" y="116586"/>
                </a:lnTo>
                <a:lnTo>
                  <a:pt x="12192" y="115824"/>
                </a:lnTo>
                <a:lnTo>
                  <a:pt x="12192" y="108966"/>
                </a:lnTo>
                <a:lnTo>
                  <a:pt x="10668" y="108204"/>
                </a:lnTo>
                <a:close/>
              </a:path>
              <a:path w="2150745" h="120650">
                <a:moveTo>
                  <a:pt x="17373" y="117652"/>
                </a:moveTo>
                <a:lnTo>
                  <a:pt x="16097" y="118078"/>
                </a:lnTo>
                <a:lnTo>
                  <a:pt x="16785" y="118829"/>
                </a:lnTo>
                <a:lnTo>
                  <a:pt x="17373" y="117652"/>
                </a:lnTo>
                <a:close/>
              </a:path>
              <a:path w="2150745" h="120650">
                <a:moveTo>
                  <a:pt x="10668" y="108204"/>
                </a:moveTo>
                <a:lnTo>
                  <a:pt x="9143" y="109728"/>
                </a:lnTo>
                <a:lnTo>
                  <a:pt x="9144" y="117348"/>
                </a:lnTo>
                <a:lnTo>
                  <a:pt x="10668" y="118808"/>
                </a:lnTo>
                <a:lnTo>
                  <a:pt x="10668" y="108204"/>
                </a:lnTo>
                <a:close/>
              </a:path>
              <a:path w="2150745" h="120650">
                <a:moveTo>
                  <a:pt x="15951" y="118126"/>
                </a:moveTo>
                <a:lnTo>
                  <a:pt x="15239" y="118363"/>
                </a:lnTo>
                <a:lnTo>
                  <a:pt x="15239" y="118808"/>
                </a:lnTo>
                <a:lnTo>
                  <a:pt x="15951" y="118126"/>
                </a:lnTo>
                <a:close/>
              </a:path>
              <a:path w="2150745" h="120650">
                <a:moveTo>
                  <a:pt x="164592" y="103632"/>
                </a:moveTo>
                <a:lnTo>
                  <a:pt x="147827" y="103632"/>
                </a:lnTo>
                <a:lnTo>
                  <a:pt x="150875" y="106680"/>
                </a:lnTo>
                <a:lnTo>
                  <a:pt x="150875" y="114300"/>
                </a:lnTo>
                <a:lnTo>
                  <a:pt x="147960" y="118673"/>
                </a:lnTo>
                <a:lnTo>
                  <a:pt x="169163" y="117348"/>
                </a:lnTo>
                <a:lnTo>
                  <a:pt x="164592" y="117348"/>
                </a:lnTo>
                <a:lnTo>
                  <a:pt x="161544" y="114300"/>
                </a:lnTo>
                <a:lnTo>
                  <a:pt x="161544" y="106680"/>
                </a:lnTo>
                <a:lnTo>
                  <a:pt x="164592" y="103632"/>
                </a:lnTo>
                <a:close/>
              </a:path>
              <a:path w="2150745" h="120650">
                <a:moveTo>
                  <a:pt x="15240" y="117348"/>
                </a:moveTo>
                <a:lnTo>
                  <a:pt x="15239" y="118363"/>
                </a:lnTo>
                <a:lnTo>
                  <a:pt x="15951" y="118126"/>
                </a:lnTo>
                <a:lnTo>
                  <a:pt x="15240" y="117348"/>
                </a:lnTo>
                <a:close/>
              </a:path>
              <a:path w="2150745" h="120650">
                <a:moveTo>
                  <a:pt x="16763" y="115824"/>
                </a:moveTo>
                <a:lnTo>
                  <a:pt x="16763" y="117348"/>
                </a:lnTo>
                <a:lnTo>
                  <a:pt x="16001" y="118078"/>
                </a:lnTo>
                <a:lnTo>
                  <a:pt x="17373" y="117652"/>
                </a:lnTo>
                <a:lnTo>
                  <a:pt x="17983" y="116433"/>
                </a:lnTo>
                <a:lnTo>
                  <a:pt x="16763" y="115824"/>
                </a:lnTo>
                <a:close/>
              </a:path>
              <a:path w="2150745" h="120650">
                <a:moveTo>
                  <a:pt x="15747" y="109220"/>
                </a:moveTo>
                <a:lnTo>
                  <a:pt x="15239" y="109728"/>
                </a:lnTo>
                <a:lnTo>
                  <a:pt x="15240" y="117348"/>
                </a:lnTo>
                <a:lnTo>
                  <a:pt x="16001" y="118078"/>
                </a:lnTo>
                <a:lnTo>
                  <a:pt x="16763" y="117348"/>
                </a:lnTo>
                <a:lnTo>
                  <a:pt x="16763" y="109728"/>
                </a:lnTo>
                <a:lnTo>
                  <a:pt x="15747" y="109220"/>
                </a:lnTo>
                <a:close/>
              </a:path>
              <a:path w="2150745" h="120650">
                <a:moveTo>
                  <a:pt x="36575" y="115824"/>
                </a:moveTo>
                <a:lnTo>
                  <a:pt x="35051" y="116128"/>
                </a:lnTo>
                <a:lnTo>
                  <a:pt x="35052" y="117348"/>
                </a:lnTo>
                <a:lnTo>
                  <a:pt x="35813" y="118078"/>
                </a:lnTo>
                <a:lnTo>
                  <a:pt x="36575" y="117348"/>
                </a:lnTo>
                <a:lnTo>
                  <a:pt x="36575" y="115824"/>
                </a:lnTo>
                <a:close/>
              </a:path>
              <a:path w="2150745" h="120650">
                <a:moveTo>
                  <a:pt x="17983" y="116433"/>
                </a:moveTo>
                <a:lnTo>
                  <a:pt x="17373" y="117652"/>
                </a:lnTo>
                <a:lnTo>
                  <a:pt x="18287" y="117348"/>
                </a:lnTo>
                <a:lnTo>
                  <a:pt x="18170" y="116527"/>
                </a:lnTo>
                <a:lnTo>
                  <a:pt x="17983" y="116433"/>
                </a:lnTo>
                <a:close/>
              </a:path>
              <a:path w="2150745" h="120650">
                <a:moveTo>
                  <a:pt x="13498" y="117130"/>
                </a:moveTo>
                <a:lnTo>
                  <a:pt x="13545" y="117511"/>
                </a:lnTo>
                <a:lnTo>
                  <a:pt x="13715" y="117348"/>
                </a:lnTo>
                <a:lnTo>
                  <a:pt x="13498" y="117130"/>
                </a:lnTo>
                <a:close/>
              </a:path>
              <a:path w="2150745" h="120650">
                <a:moveTo>
                  <a:pt x="6095" y="106680"/>
                </a:moveTo>
                <a:lnTo>
                  <a:pt x="4571" y="106680"/>
                </a:lnTo>
                <a:lnTo>
                  <a:pt x="1524" y="109728"/>
                </a:lnTo>
                <a:lnTo>
                  <a:pt x="1524" y="115824"/>
                </a:lnTo>
                <a:lnTo>
                  <a:pt x="3048" y="117348"/>
                </a:lnTo>
                <a:lnTo>
                  <a:pt x="3047" y="109728"/>
                </a:lnTo>
                <a:lnTo>
                  <a:pt x="5079" y="108712"/>
                </a:lnTo>
                <a:lnTo>
                  <a:pt x="6095" y="106680"/>
                </a:lnTo>
                <a:close/>
              </a:path>
              <a:path w="2150745" h="120650">
                <a:moveTo>
                  <a:pt x="9143" y="108204"/>
                </a:moveTo>
                <a:lnTo>
                  <a:pt x="7619" y="109728"/>
                </a:lnTo>
                <a:lnTo>
                  <a:pt x="7619" y="115824"/>
                </a:lnTo>
                <a:lnTo>
                  <a:pt x="9144" y="117348"/>
                </a:lnTo>
                <a:lnTo>
                  <a:pt x="9143" y="108204"/>
                </a:lnTo>
                <a:close/>
              </a:path>
              <a:path w="2150745" h="120650">
                <a:moveTo>
                  <a:pt x="13715" y="115824"/>
                </a:moveTo>
                <a:lnTo>
                  <a:pt x="13525" y="116014"/>
                </a:lnTo>
                <a:lnTo>
                  <a:pt x="13411" y="116433"/>
                </a:lnTo>
                <a:lnTo>
                  <a:pt x="13512" y="117144"/>
                </a:lnTo>
                <a:lnTo>
                  <a:pt x="13716" y="117348"/>
                </a:lnTo>
                <a:lnTo>
                  <a:pt x="13715" y="115824"/>
                </a:lnTo>
                <a:close/>
              </a:path>
              <a:path w="2150745" h="120650">
                <a:moveTo>
                  <a:pt x="18170" y="116527"/>
                </a:moveTo>
                <a:lnTo>
                  <a:pt x="18288" y="117348"/>
                </a:lnTo>
                <a:lnTo>
                  <a:pt x="19812" y="117348"/>
                </a:lnTo>
                <a:lnTo>
                  <a:pt x="18170" y="116527"/>
                </a:lnTo>
                <a:close/>
              </a:path>
              <a:path w="2150745" h="120650">
                <a:moveTo>
                  <a:pt x="21336" y="106680"/>
                </a:moveTo>
                <a:lnTo>
                  <a:pt x="21336" y="117348"/>
                </a:lnTo>
                <a:lnTo>
                  <a:pt x="22555" y="116128"/>
                </a:lnTo>
                <a:lnTo>
                  <a:pt x="22533" y="115062"/>
                </a:lnTo>
                <a:lnTo>
                  <a:pt x="21336" y="106680"/>
                </a:lnTo>
                <a:close/>
              </a:path>
              <a:path w="2150745" h="120650">
                <a:moveTo>
                  <a:pt x="22859" y="115824"/>
                </a:moveTo>
                <a:lnTo>
                  <a:pt x="22742" y="116527"/>
                </a:lnTo>
                <a:lnTo>
                  <a:pt x="22860" y="117348"/>
                </a:lnTo>
                <a:lnTo>
                  <a:pt x="22859" y="115824"/>
                </a:lnTo>
                <a:close/>
              </a:path>
              <a:path w="2150745" h="120650">
                <a:moveTo>
                  <a:pt x="25907" y="106680"/>
                </a:moveTo>
                <a:lnTo>
                  <a:pt x="24485" y="108102"/>
                </a:lnTo>
                <a:lnTo>
                  <a:pt x="24383" y="114300"/>
                </a:lnTo>
                <a:lnTo>
                  <a:pt x="25908" y="117348"/>
                </a:lnTo>
                <a:lnTo>
                  <a:pt x="28956" y="115824"/>
                </a:lnTo>
                <a:lnTo>
                  <a:pt x="28956" y="109728"/>
                </a:lnTo>
                <a:lnTo>
                  <a:pt x="25907" y="106680"/>
                </a:lnTo>
                <a:close/>
              </a:path>
              <a:path w="2150745" h="120650">
                <a:moveTo>
                  <a:pt x="28956" y="115824"/>
                </a:moveTo>
                <a:lnTo>
                  <a:pt x="25907" y="117348"/>
                </a:lnTo>
                <a:lnTo>
                  <a:pt x="28956" y="117348"/>
                </a:lnTo>
                <a:lnTo>
                  <a:pt x="28956" y="115824"/>
                </a:lnTo>
                <a:close/>
              </a:path>
              <a:path w="2150745" h="120650">
                <a:moveTo>
                  <a:pt x="28956" y="105156"/>
                </a:moveTo>
                <a:lnTo>
                  <a:pt x="28956" y="117348"/>
                </a:lnTo>
                <a:lnTo>
                  <a:pt x="30442" y="117050"/>
                </a:lnTo>
                <a:lnTo>
                  <a:pt x="28956" y="105156"/>
                </a:lnTo>
                <a:close/>
              </a:path>
              <a:path w="2150745" h="120650">
                <a:moveTo>
                  <a:pt x="30442" y="117050"/>
                </a:moveTo>
                <a:lnTo>
                  <a:pt x="28955" y="117348"/>
                </a:lnTo>
                <a:lnTo>
                  <a:pt x="30480" y="117348"/>
                </a:lnTo>
                <a:lnTo>
                  <a:pt x="30442" y="117050"/>
                </a:lnTo>
                <a:close/>
              </a:path>
              <a:path w="2150745" h="120650">
                <a:moveTo>
                  <a:pt x="32765" y="116586"/>
                </a:moveTo>
                <a:lnTo>
                  <a:pt x="30442" y="117050"/>
                </a:lnTo>
                <a:lnTo>
                  <a:pt x="30480" y="117348"/>
                </a:lnTo>
                <a:lnTo>
                  <a:pt x="32003" y="117348"/>
                </a:lnTo>
                <a:lnTo>
                  <a:pt x="32765" y="116586"/>
                </a:lnTo>
                <a:close/>
              </a:path>
              <a:path w="2150745" h="120650">
                <a:moveTo>
                  <a:pt x="167639" y="103632"/>
                </a:moveTo>
                <a:lnTo>
                  <a:pt x="164592" y="103632"/>
                </a:lnTo>
                <a:lnTo>
                  <a:pt x="161544" y="106680"/>
                </a:lnTo>
                <a:lnTo>
                  <a:pt x="161544" y="114300"/>
                </a:lnTo>
                <a:lnTo>
                  <a:pt x="164592" y="117348"/>
                </a:lnTo>
                <a:lnTo>
                  <a:pt x="169164" y="117348"/>
                </a:lnTo>
                <a:lnTo>
                  <a:pt x="167639" y="103632"/>
                </a:lnTo>
                <a:close/>
              </a:path>
              <a:path w="2150745" h="120650">
                <a:moveTo>
                  <a:pt x="188772" y="102311"/>
                </a:moveTo>
                <a:lnTo>
                  <a:pt x="167639" y="103632"/>
                </a:lnTo>
                <a:lnTo>
                  <a:pt x="169164" y="117348"/>
                </a:lnTo>
                <a:lnTo>
                  <a:pt x="172415" y="117144"/>
                </a:lnTo>
                <a:lnTo>
                  <a:pt x="175259" y="114300"/>
                </a:lnTo>
                <a:lnTo>
                  <a:pt x="175259" y="106680"/>
                </a:lnTo>
                <a:lnTo>
                  <a:pt x="172212" y="103632"/>
                </a:lnTo>
                <a:lnTo>
                  <a:pt x="187452" y="103632"/>
                </a:lnTo>
                <a:lnTo>
                  <a:pt x="188772" y="102311"/>
                </a:lnTo>
                <a:close/>
              </a:path>
              <a:path w="2150745" h="120650">
                <a:moveTo>
                  <a:pt x="172415" y="117144"/>
                </a:moveTo>
                <a:lnTo>
                  <a:pt x="169163" y="117348"/>
                </a:lnTo>
                <a:lnTo>
                  <a:pt x="172211" y="117348"/>
                </a:lnTo>
                <a:lnTo>
                  <a:pt x="172415" y="117144"/>
                </a:lnTo>
                <a:close/>
              </a:path>
              <a:path w="2150745" h="120650">
                <a:moveTo>
                  <a:pt x="187452" y="103632"/>
                </a:moveTo>
                <a:lnTo>
                  <a:pt x="172212" y="103632"/>
                </a:lnTo>
                <a:lnTo>
                  <a:pt x="175259" y="106680"/>
                </a:lnTo>
                <a:lnTo>
                  <a:pt x="175259" y="114300"/>
                </a:lnTo>
                <a:lnTo>
                  <a:pt x="172415" y="117144"/>
                </a:lnTo>
                <a:lnTo>
                  <a:pt x="193547" y="115824"/>
                </a:lnTo>
                <a:lnTo>
                  <a:pt x="188975" y="115824"/>
                </a:lnTo>
                <a:lnTo>
                  <a:pt x="185927" y="112776"/>
                </a:lnTo>
                <a:lnTo>
                  <a:pt x="185927" y="105156"/>
                </a:lnTo>
                <a:lnTo>
                  <a:pt x="187452" y="103632"/>
                </a:lnTo>
                <a:close/>
              </a:path>
              <a:path w="2150745" h="120650">
                <a:moveTo>
                  <a:pt x="13377" y="116162"/>
                </a:moveTo>
                <a:lnTo>
                  <a:pt x="12953" y="116586"/>
                </a:lnTo>
                <a:lnTo>
                  <a:pt x="13498" y="117130"/>
                </a:lnTo>
                <a:lnTo>
                  <a:pt x="13377" y="116162"/>
                </a:lnTo>
                <a:close/>
              </a:path>
              <a:path w="2150745" h="120650">
                <a:moveTo>
                  <a:pt x="32003" y="105156"/>
                </a:moveTo>
                <a:lnTo>
                  <a:pt x="28956" y="105156"/>
                </a:lnTo>
                <a:lnTo>
                  <a:pt x="30442" y="117050"/>
                </a:lnTo>
                <a:lnTo>
                  <a:pt x="32765" y="116586"/>
                </a:lnTo>
                <a:lnTo>
                  <a:pt x="33527" y="115824"/>
                </a:lnTo>
                <a:lnTo>
                  <a:pt x="32003" y="114300"/>
                </a:lnTo>
                <a:lnTo>
                  <a:pt x="32099" y="108013"/>
                </a:lnTo>
                <a:lnTo>
                  <a:pt x="33019" y="106172"/>
                </a:lnTo>
                <a:lnTo>
                  <a:pt x="32003" y="105156"/>
                </a:lnTo>
                <a:close/>
              </a:path>
              <a:path w="2150745" h="120650">
                <a:moveTo>
                  <a:pt x="12192" y="108966"/>
                </a:moveTo>
                <a:lnTo>
                  <a:pt x="12192" y="115824"/>
                </a:lnTo>
                <a:lnTo>
                  <a:pt x="12953" y="116586"/>
                </a:lnTo>
                <a:lnTo>
                  <a:pt x="13377" y="116162"/>
                </a:lnTo>
                <a:lnTo>
                  <a:pt x="12496" y="109118"/>
                </a:lnTo>
                <a:lnTo>
                  <a:pt x="12192" y="108966"/>
                </a:lnTo>
                <a:close/>
              </a:path>
              <a:path w="2150745" h="120650">
                <a:moveTo>
                  <a:pt x="35051" y="114300"/>
                </a:moveTo>
                <a:lnTo>
                  <a:pt x="32765" y="116586"/>
                </a:lnTo>
                <a:lnTo>
                  <a:pt x="35051" y="116128"/>
                </a:lnTo>
                <a:lnTo>
                  <a:pt x="35051" y="114300"/>
                </a:lnTo>
                <a:close/>
              </a:path>
              <a:path w="2150745" h="120650">
                <a:moveTo>
                  <a:pt x="18118" y="116162"/>
                </a:moveTo>
                <a:lnTo>
                  <a:pt x="17983" y="116433"/>
                </a:lnTo>
                <a:lnTo>
                  <a:pt x="18170" y="116527"/>
                </a:lnTo>
                <a:lnTo>
                  <a:pt x="18118" y="116162"/>
                </a:lnTo>
                <a:close/>
              </a:path>
              <a:path w="2150745" h="120650">
                <a:moveTo>
                  <a:pt x="16967" y="108102"/>
                </a:moveTo>
                <a:lnTo>
                  <a:pt x="16763" y="108204"/>
                </a:lnTo>
                <a:lnTo>
                  <a:pt x="16763" y="115824"/>
                </a:lnTo>
                <a:lnTo>
                  <a:pt x="17983" y="116433"/>
                </a:lnTo>
                <a:lnTo>
                  <a:pt x="18118" y="116162"/>
                </a:lnTo>
                <a:lnTo>
                  <a:pt x="16967" y="108102"/>
                </a:lnTo>
                <a:close/>
              </a:path>
              <a:path w="2150745" h="120650">
                <a:moveTo>
                  <a:pt x="12496" y="109118"/>
                </a:moveTo>
                <a:lnTo>
                  <a:pt x="13377" y="116162"/>
                </a:lnTo>
                <a:lnTo>
                  <a:pt x="13715" y="115824"/>
                </a:lnTo>
                <a:lnTo>
                  <a:pt x="13715" y="109728"/>
                </a:lnTo>
                <a:lnTo>
                  <a:pt x="12496" y="109118"/>
                </a:lnTo>
                <a:close/>
              </a:path>
              <a:path w="2150745" h="120650">
                <a:moveTo>
                  <a:pt x="17373" y="107899"/>
                </a:moveTo>
                <a:lnTo>
                  <a:pt x="17144" y="108013"/>
                </a:lnTo>
                <a:lnTo>
                  <a:pt x="17075" y="108857"/>
                </a:lnTo>
                <a:lnTo>
                  <a:pt x="18118" y="116162"/>
                </a:lnTo>
                <a:lnTo>
                  <a:pt x="18192" y="116014"/>
                </a:lnTo>
                <a:lnTo>
                  <a:pt x="18287" y="109728"/>
                </a:lnTo>
                <a:lnTo>
                  <a:pt x="17373" y="107899"/>
                </a:lnTo>
                <a:close/>
              </a:path>
              <a:path w="2150745" h="120650">
                <a:moveTo>
                  <a:pt x="35813" y="108966"/>
                </a:moveTo>
                <a:lnTo>
                  <a:pt x="35051" y="109728"/>
                </a:lnTo>
                <a:lnTo>
                  <a:pt x="35051" y="116128"/>
                </a:lnTo>
                <a:lnTo>
                  <a:pt x="36575" y="115824"/>
                </a:lnTo>
                <a:lnTo>
                  <a:pt x="36575" y="109728"/>
                </a:lnTo>
                <a:lnTo>
                  <a:pt x="35813" y="108966"/>
                </a:lnTo>
                <a:close/>
              </a:path>
              <a:path w="2150745" h="120650">
                <a:moveTo>
                  <a:pt x="21336" y="106680"/>
                </a:moveTo>
                <a:lnTo>
                  <a:pt x="22669" y="116014"/>
                </a:lnTo>
                <a:lnTo>
                  <a:pt x="22859" y="115824"/>
                </a:lnTo>
                <a:lnTo>
                  <a:pt x="22758" y="108102"/>
                </a:lnTo>
                <a:lnTo>
                  <a:pt x="21336" y="106680"/>
                </a:lnTo>
                <a:close/>
              </a:path>
              <a:path w="2150745" h="120650">
                <a:moveTo>
                  <a:pt x="33019" y="106172"/>
                </a:moveTo>
                <a:lnTo>
                  <a:pt x="32099" y="108013"/>
                </a:lnTo>
                <a:lnTo>
                  <a:pt x="32003" y="114300"/>
                </a:lnTo>
                <a:lnTo>
                  <a:pt x="33527" y="115824"/>
                </a:lnTo>
                <a:lnTo>
                  <a:pt x="35051" y="114300"/>
                </a:lnTo>
                <a:lnTo>
                  <a:pt x="34950" y="108102"/>
                </a:lnTo>
                <a:lnTo>
                  <a:pt x="33019" y="106172"/>
                </a:lnTo>
                <a:close/>
              </a:path>
              <a:path w="2150745" h="120650">
                <a:moveTo>
                  <a:pt x="38100" y="106680"/>
                </a:moveTo>
                <a:lnTo>
                  <a:pt x="37083" y="107696"/>
                </a:lnTo>
                <a:lnTo>
                  <a:pt x="36984" y="108013"/>
                </a:lnTo>
                <a:lnTo>
                  <a:pt x="38100" y="115824"/>
                </a:lnTo>
                <a:lnTo>
                  <a:pt x="39624" y="115824"/>
                </a:lnTo>
                <a:lnTo>
                  <a:pt x="40639" y="115315"/>
                </a:lnTo>
                <a:lnTo>
                  <a:pt x="38100" y="112776"/>
                </a:lnTo>
                <a:lnTo>
                  <a:pt x="38100" y="106680"/>
                </a:lnTo>
                <a:close/>
              </a:path>
              <a:path w="2150745" h="120650">
                <a:moveTo>
                  <a:pt x="40639" y="115315"/>
                </a:moveTo>
                <a:lnTo>
                  <a:pt x="39624" y="115824"/>
                </a:lnTo>
                <a:lnTo>
                  <a:pt x="41147" y="115824"/>
                </a:lnTo>
                <a:lnTo>
                  <a:pt x="40639" y="115315"/>
                </a:lnTo>
                <a:close/>
              </a:path>
              <a:path w="2150745" h="120650">
                <a:moveTo>
                  <a:pt x="41147" y="115062"/>
                </a:moveTo>
                <a:lnTo>
                  <a:pt x="40639" y="115315"/>
                </a:lnTo>
                <a:lnTo>
                  <a:pt x="41147" y="115824"/>
                </a:lnTo>
                <a:lnTo>
                  <a:pt x="41147" y="115062"/>
                </a:lnTo>
                <a:close/>
              </a:path>
              <a:path w="2150745" h="120650">
                <a:moveTo>
                  <a:pt x="44195" y="106680"/>
                </a:moveTo>
                <a:lnTo>
                  <a:pt x="44195" y="115824"/>
                </a:lnTo>
                <a:lnTo>
                  <a:pt x="47243" y="115315"/>
                </a:lnTo>
                <a:lnTo>
                  <a:pt x="47243" y="109728"/>
                </a:lnTo>
                <a:lnTo>
                  <a:pt x="44195" y="106680"/>
                </a:lnTo>
                <a:close/>
              </a:path>
              <a:path w="2150745" h="120650">
                <a:moveTo>
                  <a:pt x="47243" y="115315"/>
                </a:moveTo>
                <a:lnTo>
                  <a:pt x="44195" y="115824"/>
                </a:lnTo>
                <a:lnTo>
                  <a:pt x="47243" y="115824"/>
                </a:lnTo>
                <a:lnTo>
                  <a:pt x="47243" y="115315"/>
                </a:lnTo>
                <a:close/>
              </a:path>
              <a:path w="2150745" h="120650">
                <a:moveTo>
                  <a:pt x="47521" y="115269"/>
                </a:moveTo>
                <a:lnTo>
                  <a:pt x="47243" y="115315"/>
                </a:lnTo>
                <a:lnTo>
                  <a:pt x="47243" y="115824"/>
                </a:lnTo>
                <a:lnTo>
                  <a:pt x="47521" y="115269"/>
                </a:lnTo>
                <a:close/>
              </a:path>
              <a:path w="2150745" h="120650">
                <a:moveTo>
                  <a:pt x="192024" y="102108"/>
                </a:moveTo>
                <a:lnTo>
                  <a:pt x="188772" y="102311"/>
                </a:lnTo>
                <a:lnTo>
                  <a:pt x="185927" y="105156"/>
                </a:lnTo>
                <a:lnTo>
                  <a:pt x="185927" y="112776"/>
                </a:lnTo>
                <a:lnTo>
                  <a:pt x="188975" y="115824"/>
                </a:lnTo>
                <a:lnTo>
                  <a:pt x="193547" y="115824"/>
                </a:lnTo>
                <a:lnTo>
                  <a:pt x="192024" y="102108"/>
                </a:lnTo>
                <a:close/>
              </a:path>
              <a:path w="2150745" h="120650">
                <a:moveTo>
                  <a:pt x="193547" y="102108"/>
                </a:moveTo>
                <a:lnTo>
                  <a:pt x="192024" y="102108"/>
                </a:lnTo>
                <a:lnTo>
                  <a:pt x="193547" y="115824"/>
                </a:lnTo>
                <a:lnTo>
                  <a:pt x="193547" y="102108"/>
                </a:lnTo>
                <a:close/>
              </a:path>
              <a:path w="2150745" h="120650">
                <a:moveTo>
                  <a:pt x="196595" y="102108"/>
                </a:moveTo>
                <a:lnTo>
                  <a:pt x="193547" y="102108"/>
                </a:lnTo>
                <a:lnTo>
                  <a:pt x="193547" y="115824"/>
                </a:lnTo>
                <a:lnTo>
                  <a:pt x="196595" y="115824"/>
                </a:lnTo>
                <a:lnTo>
                  <a:pt x="199644" y="112776"/>
                </a:lnTo>
                <a:lnTo>
                  <a:pt x="199644" y="105156"/>
                </a:lnTo>
                <a:lnTo>
                  <a:pt x="196595" y="102108"/>
                </a:lnTo>
                <a:close/>
              </a:path>
              <a:path w="2150745" h="120650">
                <a:moveTo>
                  <a:pt x="216407" y="102108"/>
                </a:moveTo>
                <a:lnTo>
                  <a:pt x="196595" y="102108"/>
                </a:lnTo>
                <a:lnTo>
                  <a:pt x="199644" y="105156"/>
                </a:lnTo>
                <a:lnTo>
                  <a:pt x="199644" y="112776"/>
                </a:lnTo>
                <a:lnTo>
                  <a:pt x="196595" y="115824"/>
                </a:lnTo>
                <a:lnTo>
                  <a:pt x="216407" y="115824"/>
                </a:lnTo>
                <a:lnTo>
                  <a:pt x="213359" y="112776"/>
                </a:lnTo>
                <a:lnTo>
                  <a:pt x="213359" y="105156"/>
                </a:lnTo>
                <a:lnTo>
                  <a:pt x="216407" y="102108"/>
                </a:lnTo>
                <a:close/>
              </a:path>
              <a:path w="2150745" h="120650">
                <a:moveTo>
                  <a:pt x="219456" y="102108"/>
                </a:moveTo>
                <a:lnTo>
                  <a:pt x="216407" y="102108"/>
                </a:lnTo>
                <a:lnTo>
                  <a:pt x="213359" y="105156"/>
                </a:lnTo>
                <a:lnTo>
                  <a:pt x="213359" y="112776"/>
                </a:lnTo>
                <a:lnTo>
                  <a:pt x="216407" y="115824"/>
                </a:lnTo>
                <a:lnTo>
                  <a:pt x="220980" y="115824"/>
                </a:lnTo>
                <a:lnTo>
                  <a:pt x="219456" y="102108"/>
                </a:lnTo>
                <a:close/>
              </a:path>
              <a:path w="2150745" h="120650">
                <a:moveTo>
                  <a:pt x="243302" y="99597"/>
                </a:moveTo>
                <a:lnTo>
                  <a:pt x="219456" y="102108"/>
                </a:lnTo>
                <a:lnTo>
                  <a:pt x="220980" y="115824"/>
                </a:lnTo>
                <a:lnTo>
                  <a:pt x="220980" y="102108"/>
                </a:lnTo>
                <a:lnTo>
                  <a:pt x="240792" y="102108"/>
                </a:lnTo>
                <a:lnTo>
                  <a:pt x="243302" y="99597"/>
                </a:lnTo>
                <a:close/>
              </a:path>
              <a:path w="2150745" h="120650">
                <a:moveTo>
                  <a:pt x="224027" y="102108"/>
                </a:moveTo>
                <a:lnTo>
                  <a:pt x="220980" y="102108"/>
                </a:lnTo>
                <a:lnTo>
                  <a:pt x="220980" y="115824"/>
                </a:lnTo>
                <a:lnTo>
                  <a:pt x="224289" y="115649"/>
                </a:lnTo>
                <a:lnTo>
                  <a:pt x="228600" y="112776"/>
                </a:lnTo>
                <a:lnTo>
                  <a:pt x="228600" y="105156"/>
                </a:lnTo>
                <a:lnTo>
                  <a:pt x="224027" y="102108"/>
                </a:lnTo>
                <a:close/>
              </a:path>
              <a:path w="2150745" h="120650">
                <a:moveTo>
                  <a:pt x="224289" y="115649"/>
                </a:moveTo>
                <a:lnTo>
                  <a:pt x="220980" y="115824"/>
                </a:lnTo>
                <a:lnTo>
                  <a:pt x="224027" y="115824"/>
                </a:lnTo>
                <a:lnTo>
                  <a:pt x="224289" y="115649"/>
                </a:lnTo>
                <a:close/>
              </a:path>
              <a:path w="2150745" h="120650">
                <a:moveTo>
                  <a:pt x="240792" y="102108"/>
                </a:moveTo>
                <a:lnTo>
                  <a:pt x="224027" y="102108"/>
                </a:lnTo>
                <a:lnTo>
                  <a:pt x="228600" y="105156"/>
                </a:lnTo>
                <a:lnTo>
                  <a:pt x="228600" y="112776"/>
                </a:lnTo>
                <a:lnTo>
                  <a:pt x="224289" y="115649"/>
                </a:lnTo>
                <a:lnTo>
                  <a:pt x="249936" y="114300"/>
                </a:lnTo>
                <a:lnTo>
                  <a:pt x="243839" y="114300"/>
                </a:lnTo>
                <a:lnTo>
                  <a:pt x="240792" y="109728"/>
                </a:lnTo>
                <a:lnTo>
                  <a:pt x="240792" y="102108"/>
                </a:lnTo>
                <a:close/>
              </a:path>
              <a:path w="2150745" h="120650">
                <a:moveTo>
                  <a:pt x="40131" y="105664"/>
                </a:moveTo>
                <a:lnTo>
                  <a:pt x="38100" y="106680"/>
                </a:lnTo>
                <a:lnTo>
                  <a:pt x="38100" y="112776"/>
                </a:lnTo>
                <a:lnTo>
                  <a:pt x="40639" y="115315"/>
                </a:lnTo>
                <a:lnTo>
                  <a:pt x="41147" y="115062"/>
                </a:lnTo>
                <a:lnTo>
                  <a:pt x="41147" y="106680"/>
                </a:lnTo>
                <a:lnTo>
                  <a:pt x="40131" y="105664"/>
                </a:lnTo>
                <a:close/>
              </a:path>
              <a:path w="2150745" h="120650">
                <a:moveTo>
                  <a:pt x="47243" y="112776"/>
                </a:moveTo>
                <a:lnTo>
                  <a:pt x="47243" y="115315"/>
                </a:lnTo>
                <a:lnTo>
                  <a:pt x="47521" y="115269"/>
                </a:lnTo>
                <a:lnTo>
                  <a:pt x="48463" y="113385"/>
                </a:lnTo>
                <a:lnTo>
                  <a:pt x="47243" y="112776"/>
                </a:lnTo>
                <a:close/>
              </a:path>
              <a:path w="2150745" h="120650">
                <a:moveTo>
                  <a:pt x="48463" y="113385"/>
                </a:moveTo>
                <a:lnTo>
                  <a:pt x="47521" y="115269"/>
                </a:lnTo>
                <a:lnTo>
                  <a:pt x="53339" y="114300"/>
                </a:lnTo>
                <a:lnTo>
                  <a:pt x="50292" y="114300"/>
                </a:lnTo>
                <a:lnTo>
                  <a:pt x="48463" y="113385"/>
                </a:lnTo>
                <a:close/>
              </a:path>
              <a:path w="2150745" h="120650">
                <a:moveTo>
                  <a:pt x="41147" y="106680"/>
                </a:moveTo>
                <a:lnTo>
                  <a:pt x="41147" y="115062"/>
                </a:lnTo>
                <a:lnTo>
                  <a:pt x="42671" y="114300"/>
                </a:lnTo>
                <a:lnTo>
                  <a:pt x="42570" y="108102"/>
                </a:lnTo>
                <a:lnTo>
                  <a:pt x="41147" y="106680"/>
                </a:lnTo>
                <a:close/>
              </a:path>
              <a:path w="2150745" h="120650">
                <a:moveTo>
                  <a:pt x="52251" y="106680"/>
                </a:moveTo>
                <a:lnTo>
                  <a:pt x="50292" y="106680"/>
                </a:lnTo>
                <a:lnTo>
                  <a:pt x="48768" y="108204"/>
                </a:lnTo>
                <a:lnTo>
                  <a:pt x="48641" y="113030"/>
                </a:lnTo>
                <a:lnTo>
                  <a:pt x="48463" y="113385"/>
                </a:lnTo>
                <a:lnTo>
                  <a:pt x="50292" y="114300"/>
                </a:lnTo>
                <a:lnTo>
                  <a:pt x="53339" y="114300"/>
                </a:lnTo>
                <a:lnTo>
                  <a:pt x="52251" y="106680"/>
                </a:lnTo>
                <a:close/>
              </a:path>
              <a:path w="2150745" h="120650">
                <a:moveTo>
                  <a:pt x="56387" y="103632"/>
                </a:moveTo>
                <a:lnTo>
                  <a:pt x="51815" y="103632"/>
                </a:lnTo>
                <a:lnTo>
                  <a:pt x="53339" y="114300"/>
                </a:lnTo>
                <a:lnTo>
                  <a:pt x="53339" y="106680"/>
                </a:lnTo>
                <a:lnTo>
                  <a:pt x="56387" y="106680"/>
                </a:lnTo>
                <a:lnTo>
                  <a:pt x="56387" y="105156"/>
                </a:lnTo>
                <a:lnTo>
                  <a:pt x="56815" y="104728"/>
                </a:lnTo>
                <a:lnTo>
                  <a:pt x="56845" y="104546"/>
                </a:lnTo>
                <a:lnTo>
                  <a:pt x="56387" y="103632"/>
                </a:lnTo>
                <a:close/>
              </a:path>
              <a:path w="2150745" h="120650">
                <a:moveTo>
                  <a:pt x="56387" y="106680"/>
                </a:moveTo>
                <a:lnTo>
                  <a:pt x="53339" y="106680"/>
                </a:lnTo>
                <a:lnTo>
                  <a:pt x="53339" y="114300"/>
                </a:lnTo>
                <a:lnTo>
                  <a:pt x="56997" y="113690"/>
                </a:lnTo>
                <a:lnTo>
                  <a:pt x="57912" y="112776"/>
                </a:lnTo>
                <a:lnTo>
                  <a:pt x="56387" y="111252"/>
                </a:lnTo>
                <a:lnTo>
                  <a:pt x="56387" y="106680"/>
                </a:lnTo>
                <a:close/>
              </a:path>
              <a:path w="2150745" h="120650">
                <a:moveTo>
                  <a:pt x="60959" y="113030"/>
                </a:moveTo>
                <a:lnTo>
                  <a:pt x="56997" y="113690"/>
                </a:lnTo>
                <a:lnTo>
                  <a:pt x="56387" y="114300"/>
                </a:lnTo>
                <a:lnTo>
                  <a:pt x="60959" y="114300"/>
                </a:lnTo>
                <a:lnTo>
                  <a:pt x="60959" y="113030"/>
                </a:lnTo>
                <a:close/>
              </a:path>
              <a:path w="2150745" h="120650">
                <a:moveTo>
                  <a:pt x="248412" y="99060"/>
                </a:moveTo>
                <a:lnTo>
                  <a:pt x="243302" y="99597"/>
                </a:lnTo>
                <a:lnTo>
                  <a:pt x="240855" y="102044"/>
                </a:lnTo>
                <a:lnTo>
                  <a:pt x="240792" y="109728"/>
                </a:lnTo>
                <a:lnTo>
                  <a:pt x="243839" y="114300"/>
                </a:lnTo>
                <a:lnTo>
                  <a:pt x="248412" y="114300"/>
                </a:lnTo>
                <a:lnTo>
                  <a:pt x="248412" y="99060"/>
                </a:lnTo>
                <a:close/>
              </a:path>
              <a:path w="2150745" h="120650">
                <a:moveTo>
                  <a:pt x="248412" y="99060"/>
                </a:moveTo>
                <a:lnTo>
                  <a:pt x="248412" y="114300"/>
                </a:lnTo>
                <a:lnTo>
                  <a:pt x="249936" y="114300"/>
                </a:lnTo>
                <a:lnTo>
                  <a:pt x="248412" y="99060"/>
                </a:lnTo>
                <a:close/>
              </a:path>
              <a:path w="2150745" h="120650">
                <a:moveTo>
                  <a:pt x="252983" y="99060"/>
                </a:moveTo>
                <a:lnTo>
                  <a:pt x="248412" y="99060"/>
                </a:lnTo>
                <a:lnTo>
                  <a:pt x="249936" y="114300"/>
                </a:lnTo>
                <a:lnTo>
                  <a:pt x="252983" y="114300"/>
                </a:lnTo>
                <a:lnTo>
                  <a:pt x="256031" y="109728"/>
                </a:lnTo>
                <a:lnTo>
                  <a:pt x="255968" y="102044"/>
                </a:lnTo>
                <a:lnTo>
                  <a:pt x="252983" y="99060"/>
                </a:lnTo>
                <a:close/>
              </a:path>
              <a:path w="2150745" h="120650">
                <a:moveTo>
                  <a:pt x="272795" y="99060"/>
                </a:moveTo>
                <a:lnTo>
                  <a:pt x="252983" y="99060"/>
                </a:lnTo>
                <a:lnTo>
                  <a:pt x="255968" y="102044"/>
                </a:lnTo>
                <a:lnTo>
                  <a:pt x="256031" y="109728"/>
                </a:lnTo>
                <a:lnTo>
                  <a:pt x="252983" y="114300"/>
                </a:lnTo>
                <a:lnTo>
                  <a:pt x="272795" y="114300"/>
                </a:lnTo>
                <a:lnTo>
                  <a:pt x="269747" y="109728"/>
                </a:lnTo>
                <a:lnTo>
                  <a:pt x="269811" y="102044"/>
                </a:lnTo>
                <a:lnTo>
                  <a:pt x="272795" y="99060"/>
                </a:lnTo>
                <a:close/>
              </a:path>
              <a:path w="2150745" h="120650">
                <a:moveTo>
                  <a:pt x="277367" y="99060"/>
                </a:moveTo>
                <a:lnTo>
                  <a:pt x="272795" y="99060"/>
                </a:lnTo>
                <a:lnTo>
                  <a:pt x="269811" y="102044"/>
                </a:lnTo>
                <a:lnTo>
                  <a:pt x="269747" y="109728"/>
                </a:lnTo>
                <a:lnTo>
                  <a:pt x="272795" y="114300"/>
                </a:lnTo>
                <a:lnTo>
                  <a:pt x="277367" y="114300"/>
                </a:lnTo>
                <a:lnTo>
                  <a:pt x="277367" y="99060"/>
                </a:lnTo>
                <a:close/>
              </a:path>
              <a:path w="2150745" h="120650">
                <a:moveTo>
                  <a:pt x="304541" y="97701"/>
                </a:moveTo>
                <a:lnTo>
                  <a:pt x="277367" y="99060"/>
                </a:lnTo>
                <a:lnTo>
                  <a:pt x="277367" y="114300"/>
                </a:lnTo>
                <a:lnTo>
                  <a:pt x="282249" y="113835"/>
                </a:lnTo>
                <a:lnTo>
                  <a:pt x="284987" y="109728"/>
                </a:lnTo>
                <a:lnTo>
                  <a:pt x="284924" y="102044"/>
                </a:lnTo>
                <a:lnTo>
                  <a:pt x="281939" y="99060"/>
                </a:lnTo>
                <a:lnTo>
                  <a:pt x="302414" y="99060"/>
                </a:lnTo>
                <a:lnTo>
                  <a:pt x="304541" y="97701"/>
                </a:lnTo>
                <a:close/>
              </a:path>
              <a:path w="2150745" h="120650">
                <a:moveTo>
                  <a:pt x="282249" y="113835"/>
                </a:moveTo>
                <a:lnTo>
                  <a:pt x="277367" y="114300"/>
                </a:lnTo>
                <a:lnTo>
                  <a:pt x="281939" y="114300"/>
                </a:lnTo>
                <a:lnTo>
                  <a:pt x="282249" y="113835"/>
                </a:lnTo>
                <a:close/>
              </a:path>
              <a:path w="2150745" h="120650">
                <a:moveTo>
                  <a:pt x="302414" y="99060"/>
                </a:moveTo>
                <a:lnTo>
                  <a:pt x="281939" y="99060"/>
                </a:lnTo>
                <a:lnTo>
                  <a:pt x="284924" y="102044"/>
                </a:lnTo>
                <a:lnTo>
                  <a:pt x="284987" y="109728"/>
                </a:lnTo>
                <a:lnTo>
                  <a:pt x="282249" y="113835"/>
                </a:lnTo>
                <a:lnTo>
                  <a:pt x="309371" y="111252"/>
                </a:lnTo>
                <a:lnTo>
                  <a:pt x="304799" y="111252"/>
                </a:lnTo>
                <a:lnTo>
                  <a:pt x="300227" y="108204"/>
                </a:lnTo>
                <a:lnTo>
                  <a:pt x="300227" y="100457"/>
                </a:lnTo>
                <a:lnTo>
                  <a:pt x="302414" y="99060"/>
                </a:lnTo>
                <a:close/>
              </a:path>
              <a:path w="2150745" h="120650">
                <a:moveTo>
                  <a:pt x="57912" y="106680"/>
                </a:moveTo>
                <a:lnTo>
                  <a:pt x="57912" y="112776"/>
                </a:lnTo>
                <a:lnTo>
                  <a:pt x="56997" y="113690"/>
                </a:lnTo>
                <a:lnTo>
                  <a:pt x="60959" y="113030"/>
                </a:lnTo>
                <a:lnTo>
                  <a:pt x="60959" y="109728"/>
                </a:lnTo>
                <a:lnTo>
                  <a:pt x="57912" y="106680"/>
                </a:lnTo>
                <a:close/>
              </a:path>
              <a:path w="2150745" h="120650">
                <a:moveTo>
                  <a:pt x="48768" y="108204"/>
                </a:moveTo>
                <a:lnTo>
                  <a:pt x="47243" y="109728"/>
                </a:lnTo>
                <a:lnTo>
                  <a:pt x="47243" y="112776"/>
                </a:lnTo>
                <a:lnTo>
                  <a:pt x="48463" y="113385"/>
                </a:lnTo>
                <a:lnTo>
                  <a:pt x="48641" y="113030"/>
                </a:lnTo>
                <a:lnTo>
                  <a:pt x="48768" y="108204"/>
                </a:lnTo>
                <a:close/>
              </a:path>
              <a:path w="2150745" h="120650">
                <a:moveTo>
                  <a:pt x="61830" y="108857"/>
                </a:moveTo>
                <a:lnTo>
                  <a:pt x="60959" y="109728"/>
                </a:lnTo>
                <a:lnTo>
                  <a:pt x="60959" y="113030"/>
                </a:lnTo>
                <a:lnTo>
                  <a:pt x="62483" y="112776"/>
                </a:lnTo>
                <a:lnTo>
                  <a:pt x="61830" y="108857"/>
                </a:lnTo>
                <a:close/>
              </a:path>
              <a:path w="2150745" h="120650">
                <a:moveTo>
                  <a:pt x="56895" y="104648"/>
                </a:moveTo>
                <a:lnTo>
                  <a:pt x="56387" y="105156"/>
                </a:lnTo>
                <a:lnTo>
                  <a:pt x="56387" y="111252"/>
                </a:lnTo>
                <a:lnTo>
                  <a:pt x="57912" y="112776"/>
                </a:lnTo>
                <a:lnTo>
                  <a:pt x="57827" y="106510"/>
                </a:lnTo>
                <a:lnTo>
                  <a:pt x="56895" y="104648"/>
                </a:lnTo>
                <a:close/>
              </a:path>
              <a:path w="2150745" h="120650">
                <a:moveTo>
                  <a:pt x="66446" y="111556"/>
                </a:moveTo>
                <a:lnTo>
                  <a:pt x="64007" y="112776"/>
                </a:lnTo>
                <a:lnTo>
                  <a:pt x="67056" y="112776"/>
                </a:lnTo>
                <a:lnTo>
                  <a:pt x="66446" y="111556"/>
                </a:lnTo>
                <a:close/>
              </a:path>
              <a:path w="2150745" h="120650">
                <a:moveTo>
                  <a:pt x="67056" y="111252"/>
                </a:moveTo>
                <a:lnTo>
                  <a:pt x="66446" y="111556"/>
                </a:lnTo>
                <a:lnTo>
                  <a:pt x="67056" y="112776"/>
                </a:lnTo>
                <a:lnTo>
                  <a:pt x="67056" y="111252"/>
                </a:lnTo>
                <a:close/>
              </a:path>
              <a:path w="2150745" h="120650">
                <a:moveTo>
                  <a:pt x="73151" y="102108"/>
                </a:moveTo>
                <a:lnTo>
                  <a:pt x="68580" y="102108"/>
                </a:lnTo>
                <a:lnTo>
                  <a:pt x="70103" y="112776"/>
                </a:lnTo>
                <a:lnTo>
                  <a:pt x="73490" y="112098"/>
                </a:lnTo>
                <a:lnTo>
                  <a:pt x="74168" y="110744"/>
                </a:lnTo>
                <a:lnTo>
                  <a:pt x="73151" y="109728"/>
                </a:lnTo>
                <a:lnTo>
                  <a:pt x="73050" y="108102"/>
                </a:lnTo>
                <a:lnTo>
                  <a:pt x="71627" y="106680"/>
                </a:lnTo>
                <a:lnTo>
                  <a:pt x="73151" y="106680"/>
                </a:lnTo>
                <a:lnTo>
                  <a:pt x="73151" y="103632"/>
                </a:lnTo>
                <a:lnTo>
                  <a:pt x="73659" y="103124"/>
                </a:lnTo>
                <a:lnTo>
                  <a:pt x="73151" y="102108"/>
                </a:lnTo>
                <a:close/>
              </a:path>
              <a:path w="2150745" h="120650">
                <a:moveTo>
                  <a:pt x="73490" y="112098"/>
                </a:moveTo>
                <a:lnTo>
                  <a:pt x="70103" y="112776"/>
                </a:lnTo>
                <a:lnTo>
                  <a:pt x="73151" y="112776"/>
                </a:lnTo>
                <a:lnTo>
                  <a:pt x="73490" y="112098"/>
                </a:lnTo>
                <a:close/>
              </a:path>
              <a:path w="2150745" h="120650">
                <a:moveTo>
                  <a:pt x="74675" y="111861"/>
                </a:moveTo>
                <a:lnTo>
                  <a:pt x="73490" y="112098"/>
                </a:lnTo>
                <a:lnTo>
                  <a:pt x="73151" y="112776"/>
                </a:lnTo>
                <a:lnTo>
                  <a:pt x="74675" y="112776"/>
                </a:lnTo>
                <a:lnTo>
                  <a:pt x="74675" y="111861"/>
                </a:lnTo>
                <a:close/>
              </a:path>
              <a:path w="2150745" h="120650">
                <a:moveTo>
                  <a:pt x="74168" y="110744"/>
                </a:moveTo>
                <a:lnTo>
                  <a:pt x="73490" y="112098"/>
                </a:lnTo>
                <a:lnTo>
                  <a:pt x="74675" y="111861"/>
                </a:lnTo>
                <a:lnTo>
                  <a:pt x="74675" y="111252"/>
                </a:lnTo>
                <a:lnTo>
                  <a:pt x="74168" y="110744"/>
                </a:lnTo>
                <a:close/>
              </a:path>
              <a:path w="2150745" h="120650">
                <a:moveTo>
                  <a:pt x="76200" y="102108"/>
                </a:moveTo>
                <a:lnTo>
                  <a:pt x="74675" y="102108"/>
                </a:lnTo>
                <a:lnTo>
                  <a:pt x="73659" y="103124"/>
                </a:lnTo>
                <a:lnTo>
                  <a:pt x="74675" y="105156"/>
                </a:lnTo>
                <a:lnTo>
                  <a:pt x="74675" y="111861"/>
                </a:lnTo>
                <a:lnTo>
                  <a:pt x="76200" y="111556"/>
                </a:lnTo>
                <a:lnTo>
                  <a:pt x="76200" y="109728"/>
                </a:lnTo>
                <a:lnTo>
                  <a:pt x="77343" y="108966"/>
                </a:lnTo>
                <a:lnTo>
                  <a:pt x="76200" y="102108"/>
                </a:lnTo>
                <a:close/>
              </a:path>
              <a:path w="2150745" h="120650">
                <a:moveTo>
                  <a:pt x="65836" y="104546"/>
                </a:moveTo>
                <a:lnTo>
                  <a:pt x="65531" y="105156"/>
                </a:lnTo>
                <a:lnTo>
                  <a:pt x="65531" y="109728"/>
                </a:lnTo>
                <a:lnTo>
                  <a:pt x="66446" y="111556"/>
                </a:lnTo>
                <a:lnTo>
                  <a:pt x="67056" y="111252"/>
                </a:lnTo>
                <a:lnTo>
                  <a:pt x="67056" y="105156"/>
                </a:lnTo>
                <a:lnTo>
                  <a:pt x="65836" y="104546"/>
                </a:lnTo>
                <a:close/>
              </a:path>
              <a:path w="2150745" h="120650">
                <a:moveTo>
                  <a:pt x="77343" y="108966"/>
                </a:moveTo>
                <a:lnTo>
                  <a:pt x="76200" y="109728"/>
                </a:lnTo>
                <a:lnTo>
                  <a:pt x="76200" y="111556"/>
                </a:lnTo>
                <a:lnTo>
                  <a:pt x="77724" y="111252"/>
                </a:lnTo>
                <a:lnTo>
                  <a:pt x="77343" y="108966"/>
                </a:lnTo>
                <a:close/>
              </a:path>
              <a:path w="2150745" h="120650">
                <a:moveTo>
                  <a:pt x="74675" y="109728"/>
                </a:moveTo>
                <a:lnTo>
                  <a:pt x="74168" y="110744"/>
                </a:lnTo>
                <a:lnTo>
                  <a:pt x="74675" y="111252"/>
                </a:lnTo>
                <a:lnTo>
                  <a:pt x="74675" y="109728"/>
                </a:lnTo>
                <a:close/>
              </a:path>
              <a:path w="2150745" h="120650">
                <a:moveTo>
                  <a:pt x="80771" y="106680"/>
                </a:moveTo>
                <a:lnTo>
                  <a:pt x="77506" y="108857"/>
                </a:lnTo>
                <a:lnTo>
                  <a:pt x="77423" y="109446"/>
                </a:lnTo>
                <a:lnTo>
                  <a:pt x="77724" y="111252"/>
                </a:lnTo>
                <a:lnTo>
                  <a:pt x="81533" y="110490"/>
                </a:lnTo>
                <a:lnTo>
                  <a:pt x="82295" y="109728"/>
                </a:lnTo>
                <a:lnTo>
                  <a:pt x="80771" y="108204"/>
                </a:lnTo>
                <a:lnTo>
                  <a:pt x="80771" y="106680"/>
                </a:lnTo>
                <a:close/>
              </a:path>
              <a:path w="2150745" h="120650">
                <a:moveTo>
                  <a:pt x="83819" y="110032"/>
                </a:moveTo>
                <a:lnTo>
                  <a:pt x="81533" y="110490"/>
                </a:lnTo>
                <a:lnTo>
                  <a:pt x="80771" y="111252"/>
                </a:lnTo>
                <a:lnTo>
                  <a:pt x="83819" y="111252"/>
                </a:lnTo>
                <a:lnTo>
                  <a:pt x="83819" y="110032"/>
                </a:lnTo>
                <a:close/>
              </a:path>
              <a:path w="2150745" h="120650">
                <a:moveTo>
                  <a:pt x="307847" y="97536"/>
                </a:moveTo>
                <a:lnTo>
                  <a:pt x="304541" y="97701"/>
                </a:lnTo>
                <a:lnTo>
                  <a:pt x="300227" y="100457"/>
                </a:lnTo>
                <a:lnTo>
                  <a:pt x="300227" y="108204"/>
                </a:lnTo>
                <a:lnTo>
                  <a:pt x="304799" y="111252"/>
                </a:lnTo>
                <a:lnTo>
                  <a:pt x="307847" y="111252"/>
                </a:lnTo>
                <a:lnTo>
                  <a:pt x="307847" y="97536"/>
                </a:lnTo>
                <a:close/>
              </a:path>
              <a:path w="2150745" h="120650">
                <a:moveTo>
                  <a:pt x="307847" y="97536"/>
                </a:moveTo>
                <a:lnTo>
                  <a:pt x="307847" y="111252"/>
                </a:lnTo>
                <a:lnTo>
                  <a:pt x="309371" y="111252"/>
                </a:lnTo>
                <a:lnTo>
                  <a:pt x="307847" y="97536"/>
                </a:lnTo>
                <a:close/>
              </a:path>
              <a:path w="2150745" h="120650">
                <a:moveTo>
                  <a:pt x="335051" y="96240"/>
                </a:moveTo>
                <a:lnTo>
                  <a:pt x="307847" y="97536"/>
                </a:lnTo>
                <a:lnTo>
                  <a:pt x="309371" y="111252"/>
                </a:lnTo>
                <a:lnTo>
                  <a:pt x="312419" y="111252"/>
                </a:lnTo>
                <a:lnTo>
                  <a:pt x="315467" y="108204"/>
                </a:lnTo>
                <a:lnTo>
                  <a:pt x="315467" y="100457"/>
                </a:lnTo>
                <a:lnTo>
                  <a:pt x="312419" y="97536"/>
                </a:lnTo>
                <a:lnTo>
                  <a:pt x="333755" y="97536"/>
                </a:lnTo>
                <a:lnTo>
                  <a:pt x="335051" y="96240"/>
                </a:lnTo>
                <a:close/>
              </a:path>
              <a:path w="2150745" h="120650">
                <a:moveTo>
                  <a:pt x="333755" y="97536"/>
                </a:moveTo>
                <a:lnTo>
                  <a:pt x="312419" y="97536"/>
                </a:lnTo>
                <a:lnTo>
                  <a:pt x="315467" y="100457"/>
                </a:lnTo>
                <a:lnTo>
                  <a:pt x="315467" y="108204"/>
                </a:lnTo>
                <a:lnTo>
                  <a:pt x="312419" y="111252"/>
                </a:lnTo>
                <a:lnTo>
                  <a:pt x="335279" y="111252"/>
                </a:lnTo>
                <a:lnTo>
                  <a:pt x="332231" y="108204"/>
                </a:lnTo>
                <a:lnTo>
                  <a:pt x="332231" y="99060"/>
                </a:lnTo>
                <a:lnTo>
                  <a:pt x="333755" y="97536"/>
                </a:lnTo>
                <a:close/>
              </a:path>
              <a:path w="2150745" h="120650">
                <a:moveTo>
                  <a:pt x="338335" y="96084"/>
                </a:moveTo>
                <a:lnTo>
                  <a:pt x="335051" y="96240"/>
                </a:lnTo>
                <a:lnTo>
                  <a:pt x="332231" y="99060"/>
                </a:lnTo>
                <a:lnTo>
                  <a:pt x="332231" y="108204"/>
                </a:lnTo>
                <a:lnTo>
                  <a:pt x="335279" y="111252"/>
                </a:lnTo>
                <a:lnTo>
                  <a:pt x="339851" y="111252"/>
                </a:lnTo>
                <a:lnTo>
                  <a:pt x="338335" y="96084"/>
                </a:lnTo>
                <a:close/>
              </a:path>
              <a:path w="2150745" h="120650">
                <a:moveTo>
                  <a:pt x="339851" y="96012"/>
                </a:moveTo>
                <a:lnTo>
                  <a:pt x="338335" y="96084"/>
                </a:lnTo>
                <a:lnTo>
                  <a:pt x="339851" y="111252"/>
                </a:lnTo>
                <a:lnTo>
                  <a:pt x="339851" y="96012"/>
                </a:lnTo>
                <a:close/>
              </a:path>
              <a:path w="2150745" h="120650">
                <a:moveTo>
                  <a:pt x="342899" y="96012"/>
                </a:moveTo>
                <a:lnTo>
                  <a:pt x="339851" y="96012"/>
                </a:lnTo>
                <a:lnTo>
                  <a:pt x="339851" y="111252"/>
                </a:lnTo>
                <a:lnTo>
                  <a:pt x="343123" y="111103"/>
                </a:lnTo>
                <a:lnTo>
                  <a:pt x="347471" y="108204"/>
                </a:lnTo>
                <a:lnTo>
                  <a:pt x="347471" y="99060"/>
                </a:lnTo>
                <a:lnTo>
                  <a:pt x="342899" y="96012"/>
                </a:lnTo>
                <a:close/>
              </a:path>
              <a:path w="2150745" h="120650">
                <a:moveTo>
                  <a:pt x="343123" y="111103"/>
                </a:moveTo>
                <a:lnTo>
                  <a:pt x="339851" y="111252"/>
                </a:lnTo>
                <a:lnTo>
                  <a:pt x="342899" y="111252"/>
                </a:lnTo>
                <a:lnTo>
                  <a:pt x="343123" y="111103"/>
                </a:lnTo>
                <a:close/>
              </a:path>
              <a:path w="2150745" h="120650">
                <a:moveTo>
                  <a:pt x="368584" y="94636"/>
                </a:moveTo>
                <a:lnTo>
                  <a:pt x="338327" y="96012"/>
                </a:lnTo>
                <a:lnTo>
                  <a:pt x="342899" y="96012"/>
                </a:lnTo>
                <a:lnTo>
                  <a:pt x="347471" y="99060"/>
                </a:lnTo>
                <a:lnTo>
                  <a:pt x="347471" y="108204"/>
                </a:lnTo>
                <a:lnTo>
                  <a:pt x="343123" y="111103"/>
                </a:lnTo>
                <a:lnTo>
                  <a:pt x="373379" y="109728"/>
                </a:lnTo>
                <a:lnTo>
                  <a:pt x="368807" y="109728"/>
                </a:lnTo>
                <a:lnTo>
                  <a:pt x="364235" y="105156"/>
                </a:lnTo>
                <a:lnTo>
                  <a:pt x="364235" y="97536"/>
                </a:lnTo>
                <a:lnTo>
                  <a:pt x="368584" y="94636"/>
                </a:lnTo>
                <a:close/>
              </a:path>
              <a:path w="2150745" h="120650">
                <a:moveTo>
                  <a:pt x="73151" y="108204"/>
                </a:moveTo>
                <a:lnTo>
                  <a:pt x="73151" y="109728"/>
                </a:lnTo>
                <a:lnTo>
                  <a:pt x="74168" y="110744"/>
                </a:lnTo>
                <a:lnTo>
                  <a:pt x="74675" y="109728"/>
                </a:lnTo>
                <a:lnTo>
                  <a:pt x="73151" y="108204"/>
                </a:lnTo>
                <a:close/>
              </a:path>
              <a:path w="2150745" h="120650">
                <a:moveTo>
                  <a:pt x="83819" y="100457"/>
                </a:moveTo>
                <a:lnTo>
                  <a:pt x="82119" y="100825"/>
                </a:lnTo>
                <a:lnTo>
                  <a:pt x="81405" y="102311"/>
                </a:lnTo>
                <a:lnTo>
                  <a:pt x="81280" y="102616"/>
                </a:lnTo>
                <a:lnTo>
                  <a:pt x="82295" y="103632"/>
                </a:lnTo>
                <a:lnTo>
                  <a:pt x="82295" y="109728"/>
                </a:lnTo>
                <a:lnTo>
                  <a:pt x="81533" y="110490"/>
                </a:lnTo>
                <a:lnTo>
                  <a:pt x="83819" y="110032"/>
                </a:lnTo>
                <a:lnTo>
                  <a:pt x="83819" y="106680"/>
                </a:lnTo>
                <a:lnTo>
                  <a:pt x="84842" y="106680"/>
                </a:lnTo>
                <a:lnTo>
                  <a:pt x="83819" y="100457"/>
                </a:lnTo>
                <a:close/>
              </a:path>
              <a:path w="2150745" h="120650">
                <a:moveTo>
                  <a:pt x="84842" y="106680"/>
                </a:moveTo>
                <a:lnTo>
                  <a:pt x="83819" y="106680"/>
                </a:lnTo>
                <a:lnTo>
                  <a:pt x="83819" y="110032"/>
                </a:lnTo>
                <a:lnTo>
                  <a:pt x="85343" y="109728"/>
                </a:lnTo>
                <a:lnTo>
                  <a:pt x="84842" y="106680"/>
                </a:lnTo>
                <a:close/>
              </a:path>
              <a:path w="2150745" h="120650">
                <a:moveTo>
                  <a:pt x="4571" y="106680"/>
                </a:moveTo>
                <a:lnTo>
                  <a:pt x="3047" y="106680"/>
                </a:lnTo>
                <a:lnTo>
                  <a:pt x="0" y="109728"/>
                </a:lnTo>
                <a:lnTo>
                  <a:pt x="3048" y="108204"/>
                </a:lnTo>
                <a:lnTo>
                  <a:pt x="4571" y="106680"/>
                </a:lnTo>
                <a:close/>
              </a:path>
              <a:path w="2150745" h="120650">
                <a:moveTo>
                  <a:pt x="9143" y="106680"/>
                </a:moveTo>
                <a:lnTo>
                  <a:pt x="7619" y="106680"/>
                </a:lnTo>
                <a:lnTo>
                  <a:pt x="7619" y="109728"/>
                </a:lnTo>
                <a:lnTo>
                  <a:pt x="9143" y="108204"/>
                </a:lnTo>
                <a:lnTo>
                  <a:pt x="9143" y="106680"/>
                </a:lnTo>
                <a:close/>
              </a:path>
              <a:path w="2150745" h="120650">
                <a:moveTo>
                  <a:pt x="10668" y="106680"/>
                </a:moveTo>
                <a:lnTo>
                  <a:pt x="9245" y="108102"/>
                </a:lnTo>
                <a:lnTo>
                  <a:pt x="9143" y="109728"/>
                </a:lnTo>
                <a:lnTo>
                  <a:pt x="11430" y="107442"/>
                </a:lnTo>
                <a:lnTo>
                  <a:pt x="10668" y="106680"/>
                </a:lnTo>
                <a:close/>
              </a:path>
              <a:path w="2150745" h="120650">
                <a:moveTo>
                  <a:pt x="12409" y="108421"/>
                </a:moveTo>
                <a:lnTo>
                  <a:pt x="12496" y="109118"/>
                </a:lnTo>
                <a:lnTo>
                  <a:pt x="13715" y="109728"/>
                </a:lnTo>
                <a:lnTo>
                  <a:pt x="12409" y="108421"/>
                </a:lnTo>
                <a:close/>
              </a:path>
              <a:path w="2150745" h="120650">
                <a:moveTo>
                  <a:pt x="13715" y="107188"/>
                </a:moveTo>
                <a:lnTo>
                  <a:pt x="12954" y="107442"/>
                </a:lnTo>
                <a:lnTo>
                  <a:pt x="12496" y="107899"/>
                </a:lnTo>
                <a:lnTo>
                  <a:pt x="12409" y="108421"/>
                </a:lnTo>
                <a:lnTo>
                  <a:pt x="13715" y="109728"/>
                </a:lnTo>
                <a:lnTo>
                  <a:pt x="13715" y="107188"/>
                </a:lnTo>
                <a:close/>
              </a:path>
              <a:path w="2150745" h="120650">
                <a:moveTo>
                  <a:pt x="14731" y="108712"/>
                </a:moveTo>
                <a:lnTo>
                  <a:pt x="15239" y="109728"/>
                </a:lnTo>
                <a:lnTo>
                  <a:pt x="15239" y="108966"/>
                </a:lnTo>
                <a:lnTo>
                  <a:pt x="14731" y="108712"/>
                </a:lnTo>
                <a:close/>
              </a:path>
              <a:path w="2150745" h="120650">
                <a:moveTo>
                  <a:pt x="15239" y="108966"/>
                </a:moveTo>
                <a:lnTo>
                  <a:pt x="15239" y="109728"/>
                </a:lnTo>
                <a:lnTo>
                  <a:pt x="15747" y="109220"/>
                </a:lnTo>
                <a:lnTo>
                  <a:pt x="15239" y="108966"/>
                </a:lnTo>
                <a:close/>
              </a:path>
              <a:path w="2150745" h="120650">
                <a:moveTo>
                  <a:pt x="16763" y="108204"/>
                </a:moveTo>
                <a:lnTo>
                  <a:pt x="15747" y="109220"/>
                </a:lnTo>
                <a:lnTo>
                  <a:pt x="16763" y="109728"/>
                </a:lnTo>
                <a:lnTo>
                  <a:pt x="16763" y="108204"/>
                </a:lnTo>
                <a:close/>
              </a:path>
              <a:path w="2150745" h="120650">
                <a:moveTo>
                  <a:pt x="21336" y="106680"/>
                </a:moveTo>
                <a:lnTo>
                  <a:pt x="19812" y="106680"/>
                </a:lnTo>
                <a:lnTo>
                  <a:pt x="18795" y="107188"/>
                </a:lnTo>
                <a:lnTo>
                  <a:pt x="21336" y="109728"/>
                </a:lnTo>
                <a:lnTo>
                  <a:pt x="21336" y="106680"/>
                </a:lnTo>
                <a:close/>
              </a:path>
              <a:path w="2150745" h="120650">
                <a:moveTo>
                  <a:pt x="25145" y="106680"/>
                </a:moveTo>
                <a:lnTo>
                  <a:pt x="22859" y="106680"/>
                </a:lnTo>
                <a:lnTo>
                  <a:pt x="22859" y="109728"/>
                </a:lnTo>
                <a:lnTo>
                  <a:pt x="24383" y="108204"/>
                </a:lnTo>
                <a:lnTo>
                  <a:pt x="25145" y="106680"/>
                </a:lnTo>
                <a:close/>
              </a:path>
              <a:path w="2150745" h="120650">
                <a:moveTo>
                  <a:pt x="25907" y="106680"/>
                </a:moveTo>
                <a:lnTo>
                  <a:pt x="28956" y="109728"/>
                </a:lnTo>
                <a:lnTo>
                  <a:pt x="28956" y="108204"/>
                </a:lnTo>
                <a:lnTo>
                  <a:pt x="25907" y="106680"/>
                </a:lnTo>
                <a:close/>
              </a:path>
              <a:path w="2150745" h="120650">
                <a:moveTo>
                  <a:pt x="35051" y="108204"/>
                </a:moveTo>
                <a:lnTo>
                  <a:pt x="35051" y="109728"/>
                </a:lnTo>
                <a:lnTo>
                  <a:pt x="35661" y="109118"/>
                </a:lnTo>
                <a:lnTo>
                  <a:pt x="35705" y="108857"/>
                </a:lnTo>
                <a:lnTo>
                  <a:pt x="35051" y="108204"/>
                </a:lnTo>
                <a:close/>
              </a:path>
              <a:path w="2150745" h="120650">
                <a:moveTo>
                  <a:pt x="36575" y="108204"/>
                </a:moveTo>
                <a:lnTo>
                  <a:pt x="35813" y="108966"/>
                </a:lnTo>
                <a:lnTo>
                  <a:pt x="36575" y="109728"/>
                </a:lnTo>
                <a:lnTo>
                  <a:pt x="36575" y="108204"/>
                </a:lnTo>
                <a:close/>
              </a:path>
              <a:path w="2150745" h="120650">
                <a:moveTo>
                  <a:pt x="49911" y="104012"/>
                </a:moveTo>
                <a:lnTo>
                  <a:pt x="44195" y="105156"/>
                </a:lnTo>
                <a:lnTo>
                  <a:pt x="44313" y="106797"/>
                </a:lnTo>
                <a:lnTo>
                  <a:pt x="47243" y="109728"/>
                </a:lnTo>
                <a:lnTo>
                  <a:pt x="47243" y="106680"/>
                </a:lnTo>
                <a:lnTo>
                  <a:pt x="48006" y="105918"/>
                </a:lnTo>
                <a:lnTo>
                  <a:pt x="47243" y="105156"/>
                </a:lnTo>
                <a:lnTo>
                  <a:pt x="48768" y="105156"/>
                </a:lnTo>
                <a:lnTo>
                  <a:pt x="49911" y="104012"/>
                </a:lnTo>
                <a:close/>
              </a:path>
              <a:path w="2150745" h="120650">
                <a:moveTo>
                  <a:pt x="48006" y="105918"/>
                </a:moveTo>
                <a:lnTo>
                  <a:pt x="47243" y="106680"/>
                </a:lnTo>
                <a:lnTo>
                  <a:pt x="47243" y="109728"/>
                </a:lnTo>
                <a:lnTo>
                  <a:pt x="48768" y="108204"/>
                </a:lnTo>
                <a:lnTo>
                  <a:pt x="48768" y="106680"/>
                </a:lnTo>
                <a:lnTo>
                  <a:pt x="48006" y="105918"/>
                </a:lnTo>
                <a:close/>
              </a:path>
              <a:path w="2150745" h="120650">
                <a:moveTo>
                  <a:pt x="60959" y="103632"/>
                </a:moveTo>
                <a:lnTo>
                  <a:pt x="57912" y="103632"/>
                </a:lnTo>
                <a:lnTo>
                  <a:pt x="56997" y="104546"/>
                </a:lnTo>
                <a:lnTo>
                  <a:pt x="56936" y="104728"/>
                </a:lnTo>
                <a:lnTo>
                  <a:pt x="57912" y="106680"/>
                </a:lnTo>
                <a:lnTo>
                  <a:pt x="60959" y="109728"/>
                </a:lnTo>
                <a:lnTo>
                  <a:pt x="61721" y="108966"/>
                </a:lnTo>
                <a:lnTo>
                  <a:pt x="61630" y="107655"/>
                </a:lnTo>
                <a:lnTo>
                  <a:pt x="60959" y="103632"/>
                </a:lnTo>
                <a:close/>
              </a:path>
              <a:path w="2150745" h="120650">
                <a:moveTo>
                  <a:pt x="73659" y="103124"/>
                </a:moveTo>
                <a:lnTo>
                  <a:pt x="73151" y="103632"/>
                </a:lnTo>
                <a:lnTo>
                  <a:pt x="73151" y="108204"/>
                </a:lnTo>
                <a:lnTo>
                  <a:pt x="74675" y="109728"/>
                </a:lnTo>
                <a:lnTo>
                  <a:pt x="74675" y="105156"/>
                </a:lnTo>
                <a:lnTo>
                  <a:pt x="73659" y="103124"/>
                </a:lnTo>
                <a:close/>
              </a:path>
              <a:path w="2150745" h="120650">
                <a:moveTo>
                  <a:pt x="81266" y="102602"/>
                </a:moveTo>
                <a:lnTo>
                  <a:pt x="80771" y="103632"/>
                </a:lnTo>
                <a:lnTo>
                  <a:pt x="80771" y="108204"/>
                </a:lnTo>
                <a:lnTo>
                  <a:pt x="82295" y="109728"/>
                </a:lnTo>
                <a:lnTo>
                  <a:pt x="82295" y="103632"/>
                </a:lnTo>
                <a:lnTo>
                  <a:pt x="81266" y="102602"/>
                </a:lnTo>
                <a:close/>
              </a:path>
              <a:path w="2150745" h="120650">
                <a:moveTo>
                  <a:pt x="86868" y="100457"/>
                </a:moveTo>
                <a:lnTo>
                  <a:pt x="83819" y="100457"/>
                </a:lnTo>
                <a:lnTo>
                  <a:pt x="85343" y="109728"/>
                </a:lnTo>
                <a:lnTo>
                  <a:pt x="88391" y="108966"/>
                </a:lnTo>
                <a:lnTo>
                  <a:pt x="89480" y="108421"/>
                </a:lnTo>
                <a:lnTo>
                  <a:pt x="89153" y="108204"/>
                </a:lnTo>
                <a:lnTo>
                  <a:pt x="88392" y="108204"/>
                </a:lnTo>
                <a:lnTo>
                  <a:pt x="86985" y="106797"/>
                </a:lnTo>
                <a:lnTo>
                  <a:pt x="86926" y="102044"/>
                </a:lnTo>
                <a:lnTo>
                  <a:pt x="87644" y="101266"/>
                </a:lnTo>
                <a:lnTo>
                  <a:pt x="86868" y="100457"/>
                </a:lnTo>
                <a:close/>
              </a:path>
              <a:path w="2150745" h="120650">
                <a:moveTo>
                  <a:pt x="89777" y="108619"/>
                </a:moveTo>
                <a:lnTo>
                  <a:pt x="88391" y="108966"/>
                </a:lnTo>
                <a:lnTo>
                  <a:pt x="86868" y="109728"/>
                </a:lnTo>
                <a:lnTo>
                  <a:pt x="91439" y="109728"/>
                </a:lnTo>
                <a:lnTo>
                  <a:pt x="89777" y="108619"/>
                </a:lnTo>
                <a:close/>
              </a:path>
              <a:path w="2150745" h="120650">
                <a:moveTo>
                  <a:pt x="371855" y="94488"/>
                </a:moveTo>
                <a:lnTo>
                  <a:pt x="368584" y="94636"/>
                </a:lnTo>
                <a:lnTo>
                  <a:pt x="364235" y="97536"/>
                </a:lnTo>
                <a:lnTo>
                  <a:pt x="364235" y="105156"/>
                </a:lnTo>
                <a:lnTo>
                  <a:pt x="368807" y="109728"/>
                </a:lnTo>
                <a:lnTo>
                  <a:pt x="373379" y="109728"/>
                </a:lnTo>
                <a:lnTo>
                  <a:pt x="371855" y="94488"/>
                </a:lnTo>
                <a:close/>
              </a:path>
              <a:path w="2150745" h="120650">
                <a:moveTo>
                  <a:pt x="403672" y="91721"/>
                </a:moveTo>
                <a:lnTo>
                  <a:pt x="371855" y="94488"/>
                </a:lnTo>
                <a:lnTo>
                  <a:pt x="373379" y="109728"/>
                </a:lnTo>
                <a:lnTo>
                  <a:pt x="376615" y="109446"/>
                </a:lnTo>
                <a:lnTo>
                  <a:pt x="379475" y="105156"/>
                </a:lnTo>
                <a:lnTo>
                  <a:pt x="379475" y="97536"/>
                </a:lnTo>
                <a:lnTo>
                  <a:pt x="376427" y="94488"/>
                </a:lnTo>
                <a:lnTo>
                  <a:pt x="401827" y="94488"/>
                </a:lnTo>
                <a:lnTo>
                  <a:pt x="403672" y="91721"/>
                </a:lnTo>
                <a:close/>
              </a:path>
              <a:path w="2150745" h="120650">
                <a:moveTo>
                  <a:pt x="376615" y="109446"/>
                </a:moveTo>
                <a:lnTo>
                  <a:pt x="373379" y="109728"/>
                </a:lnTo>
                <a:lnTo>
                  <a:pt x="376427" y="109728"/>
                </a:lnTo>
                <a:lnTo>
                  <a:pt x="376615" y="109446"/>
                </a:lnTo>
                <a:close/>
              </a:path>
              <a:path w="2150745" h="120650">
                <a:moveTo>
                  <a:pt x="401827" y="94488"/>
                </a:moveTo>
                <a:lnTo>
                  <a:pt x="376427" y="94488"/>
                </a:lnTo>
                <a:lnTo>
                  <a:pt x="379475" y="97536"/>
                </a:lnTo>
                <a:lnTo>
                  <a:pt x="379475" y="105156"/>
                </a:lnTo>
                <a:lnTo>
                  <a:pt x="376615" y="109446"/>
                </a:lnTo>
                <a:lnTo>
                  <a:pt x="408431" y="106680"/>
                </a:lnTo>
                <a:lnTo>
                  <a:pt x="403859" y="106680"/>
                </a:lnTo>
                <a:lnTo>
                  <a:pt x="400811" y="103632"/>
                </a:lnTo>
                <a:lnTo>
                  <a:pt x="400811" y="96012"/>
                </a:lnTo>
                <a:lnTo>
                  <a:pt x="401827" y="94488"/>
                </a:lnTo>
                <a:close/>
              </a:path>
              <a:path w="2150745" h="120650">
                <a:moveTo>
                  <a:pt x="16763" y="106680"/>
                </a:moveTo>
                <a:lnTo>
                  <a:pt x="15239" y="106680"/>
                </a:lnTo>
                <a:lnTo>
                  <a:pt x="15239" y="108966"/>
                </a:lnTo>
                <a:lnTo>
                  <a:pt x="15747" y="109220"/>
                </a:lnTo>
                <a:lnTo>
                  <a:pt x="16763" y="108204"/>
                </a:lnTo>
                <a:lnTo>
                  <a:pt x="16763" y="106680"/>
                </a:lnTo>
                <a:close/>
              </a:path>
              <a:path w="2150745" h="120650">
                <a:moveTo>
                  <a:pt x="12192" y="108204"/>
                </a:moveTo>
                <a:lnTo>
                  <a:pt x="12192" y="108966"/>
                </a:lnTo>
                <a:lnTo>
                  <a:pt x="12496" y="109118"/>
                </a:lnTo>
                <a:lnTo>
                  <a:pt x="12409" y="108421"/>
                </a:lnTo>
                <a:lnTo>
                  <a:pt x="12192" y="108204"/>
                </a:lnTo>
                <a:close/>
              </a:path>
              <a:path w="2150745" h="120650">
                <a:moveTo>
                  <a:pt x="11811" y="107823"/>
                </a:moveTo>
                <a:lnTo>
                  <a:pt x="10668" y="108204"/>
                </a:lnTo>
                <a:lnTo>
                  <a:pt x="12192" y="108966"/>
                </a:lnTo>
                <a:lnTo>
                  <a:pt x="12090" y="108102"/>
                </a:lnTo>
                <a:lnTo>
                  <a:pt x="11811" y="107823"/>
                </a:lnTo>
                <a:close/>
              </a:path>
              <a:path w="2150745" h="120650">
                <a:moveTo>
                  <a:pt x="15239" y="106680"/>
                </a:moveTo>
                <a:lnTo>
                  <a:pt x="13933" y="107115"/>
                </a:lnTo>
                <a:lnTo>
                  <a:pt x="14731" y="108712"/>
                </a:lnTo>
                <a:lnTo>
                  <a:pt x="15239" y="108966"/>
                </a:lnTo>
                <a:lnTo>
                  <a:pt x="15239" y="106680"/>
                </a:lnTo>
                <a:close/>
              </a:path>
              <a:path w="2150745" h="120650">
                <a:moveTo>
                  <a:pt x="36575" y="105156"/>
                </a:moveTo>
                <a:lnTo>
                  <a:pt x="33527" y="105156"/>
                </a:lnTo>
                <a:lnTo>
                  <a:pt x="33019" y="106172"/>
                </a:lnTo>
                <a:lnTo>
                  <a:pt x="35813" y="108966"/>
                </a:lnTo>
                <a:lnTo>
                  <a:pt x="36575" y="108204"/>
                </a:lnTo>
                <a:lnTo>
                  <a:pt x="36575" y="105156"/>
                </a:lnTo>
                <a:close/>
              </a:path>
              <a:path w="2150745" h="120650">
                <a:moveTo>
                  <a:pt x="82119" y="100825"/>
                </a:moveTo>
                <a:lnTo>
                  <a:pt x="76200" y="102108"/>
                </a:lnTo>
                <a:lnTo>
                  <a:pt x="77343" y="108966"/>
                </a:lnTo>
                <a:lnTo>
                  <a:pt x="80771" y="106680"/>
                </a:lnTo>
                <a:lnTo>
                  <a:pt x="80771" y="103632"/>
                </a:lnTo>
                <a:lnTo>
                  <a:pt x="81266" y="102602"/>
                </a:lnTo>
                <a:lnTo>
                  <a:pt x="80771" y="102108"/>
                </a:lnTo>
                <a:lnTo>
                  <a:pt x="81503" y="102108"/>
                </a:lnTo>
                <a:lnTo>
                  <a:pt x="82119" y="100825"/>
                </a:lnTo>
                <a:close/>
              </a:path>
              <a:path w="2150745" h="120650">
                <a:moveTo>
                  <a:pt x="89480" y="108421"/>
                </a:moveTo>
                <a:lnTo>
                  <a:pt x="88391" y="108966"/>
                </a:lnTo>
                <a:lnTo>
                  <a:pt x="89777" y="108619"/>
                </a:lnTo>
                <a:lnTo>
                  <a:pt x="89480" y="108421"/>
                </a:lnTo>
                <a:close/>
              </a:path>
              <a:path w="2150745" h="120650">
                <a:moveTo>
                  <a:pt x="66886" y="102446"/>
                </a:moveTo>
                <a:lnTo>
                  <a:pt x="60959" y="103632"/>
                </a:lnTo>
                <a:lnTo>
                  <a:pt x="61830" y="108857"/>
                </a:lnTo>
                <a:lnTo>
                  <a:pt x="64007" y="106680"/>
                </a:lnTo>
                <a:lnTo>
                  <a:pt x="65531" y="106680"/>
                </a:lnTo>
                <a:lnTo>
                  <a:pt x="65531" y="105156"/>
                </a:lnTo>
                <a:lnTo>
                  <a:pt x="65836" y="104546"/>
                </a:lnTo>
                <a:lnTo>
                  <a:pt x="64007" y="103632"/>
                </a:lnTo>
                <a:lnTo>
                  <a:pt x="66293" y="103632"/>
                </a:lnTo>
                <a:lnTo>
                  <a:pt x="66886" y="102446"/>
                </a:lnTo>
                <a:close/>
              </a:path>
              <a:path w="2150745" h="120650">
                <a:moveTo>
                  <a:pt x="6095" y="106680"/>
                </a:moveTo>
                <a:lnTo>
                  <a:pt x="5079" y="108712"/>
                </a:lnTo>
                <a:lnTo>
                  <a:pt x="6095" y="108204"/>
                </a:lnTo>
                <a:lnTo>
                  <a:pt x="6095" y="106680"/>
                </a:lnTo>
                <a:close/>
              </a:path>
              <a:path w="2150745" h="120650">
                <a:moveTo>
                  <a:pt x="13933" y="107115"/>
                </a:moveTo>
                <a:lnTo>
                  <a:pt x="13715" y="107188"/>
                </a:lnTo>
                <a:lnTo>
                  <a:pt x="13715" y="108204"/>
                </a:lnTo>
                <a:lnTo>
                  <a:pt x="14731" y="108712"/>
                </a:lnTo>
                <a:lnTo>
                  <a:pt x="13933" y="107115"/>
                </a:lnTo>
                <a:close/>
              </a:path>
              <a:path w="2150745" h="120650">
                <a:moveTo>
                  <a:pt x="89915" y="100457"/>
                </a:moveTo>
                <a:lnTo>
                  <a:pt x="88392" y="100457"/>
                </a:lnTo>
                <a:lnTo>
                  <a:pt x="87644" y="101266"/>
                </a:lnTo>
                <a:lnTo>
                  <a:pt x="89915" y="103632"/>
                </a:lnTo>
                <a:lnTo>
                  <a:pt x="89915" y="108204"/>
                </a:lnTo>
                <a:lnTo>
                  <a:pt x="89480" y="108421"/>
                </a:lnTo>
                <a:lnTo>
                  <a:pt x="89777" y="108619"/>
                </a:lnTo>
                <a:lnTo>
                  <a:pt x="91439" y="108204"/>
                </a:lnTo>
                <a:lnTo>
                  <a:pt x="89915" y="100457"/>
                </a:lnTo>
                <a:close/>
              </a:path>
              <a:path w="2150745" h="120650">
                <a:moveTo>
                  <a:pt x="12361" y="108034"/>
                </a:moveTo>
                <a:lnTo>
                  <a:pt x="12192" y="108204"/>
                </a:lnTo>
                <a:lnTo>
                  <a:pt x="12409" y="108421"/>
                </a:lnTo>
                <a:lnTo>
                  <a:pt x="12361" y="108034"/>
                </a:lnTo>
                <a:close/>
              </a:path>
              <a:path w="2150745" h="120650">
                <a:moveTo>
                  <a:pt x="87644" y="101266"/>
                </a:moveTo>
                <a:lnTo>
                  <a:pt x="86926" y="102044"/>
                </a:lnTo>
                <a:lnTo>
                  <a:pt x="86868" y="106680"/>
                </a:lnTo>
                <a:lnTo>
                  <a:pt x="89480" y="108421"/>
                </a:lnTo>
                <a:lnTo>
                  <a:pt x="89915" y="108204"/>
                </a:lnTo>
                <a:lnTo>
                  <a:pt x="89915" y="103632"/>
                </a:lnTo>
                <a:lnTo>
                  <a:pt x="87644" y="101266"/>
                </a:lnTo>
                <a:close/>
              </a:path>
              <a:path w="2150745" h="120650">
                <a:moveTo>
                  <a:pt x="10668" y="106680"/>
                </a:moveTo>
                <a:lnTo>
                  <a:pt x="9143" y="106680"/>
                </a:lnTo>
                <a:lnTo>
                  <a:pt x="9143" y="108204"/>
                </a:lnTo>
                <a:lnTo>
                  <a:pt x="10668" y="106680"/>
                </a:lnTo>
                <a:close/>
              </a:path>
              <a:path w="2150745" h="120650">
                <a:moveTo>
                  <a:pt x="11430" y="107442"/>
                </a:moveTo>
                <a:lnTo>
                  <a:pt x="10668" y="108204"/>
                </a:lnTo>
                <a:lnTo>
                  <a:pt x="11811" y="107823"/>
                </a:lnTo>
                <a:lnTo>
                  <a:pt x="11430" y="107442"/>
                </a:lnTo>
                <a:close/>
              </a:path>
              <a:path w="2150745" h="120650">
                <a:moveTo>
                  <a:pt x="12313" y="107655"/>
                </a:moveTo>
                <a:lnTo>
                  <a:pt x="11811" y="107823"/>
                </a:lnTo>
                <a:lnTo>
                  <a:pt x="12192" y="108204"/>
                </a:lnTo>
                <a:lnTo>
                  <a:pt x="12313" y="107655"/>
                </a:lnTo>
                <a:close/>
              </a:path>
              <a:path w="2150745" h="120650">
                <a:moveTo>
                  <a:pt x="16763" y="106680"/>
                </a:moveTo>
                <a:lnTo>
                  <a:pt x="16763" y="108204"/>
                </a:lnTo>
                <a:lnTo>
                  <a:pt x="16763" y="106680"/>
                </a:lnTo>
                <a:close/>
              </a:path>
              <a:path w="2150745" h="120650">
                <a:moveTo>
                  <a:pt x="16954" y="108013"/>
                </a:moveTo>
                <a:lnTo>
                  <a:pt x="16763" y="108204"/>
                </a:lnTo>
                <a:lnTo>
                  <a:pt x="16967" y="108102"/>
                </a:lnTo>
                <a:close/>
              </a:path>
              <a:path w="2150745" h="120650">
                <a:moveTo>
                  <a:pt x="25569" y="105833"/>
                </a:moveTo>
                <a:lnTo>
                  <a:pt x="21336" y="106680"/>
                </a:lnTo>
                <a:lnTo>
                  <a:pt x="22859" y="108204"/>
                </a:lnTo>
                <a:lnTo>
                  <a:pt x="22859" y="106680"/>
                </a:lnTo>
                <a:lnTo>
                  <a:pt x="25145" y="106680"/>
                </a:lnTo>
                <a:lnTo>
                  <a:pt x="25569" y="105833"/>
                </a:lnTo>
                <a:close/>
              </a:path>
              <a:path w="2150745" h="120650">
                <a:moveTo>
                  <a:pt x="28956" y="105156"/>
                </a:moveTo>
                <a:lnTo>
                  <a:pt x="25569" y="105833"/>
                </a:lnTo>
                <a:lnTo>
                  <a:pt x="24383" y="108204"/>
                </a:lnTo>
                <a:lnTo>
                  <a:pt x="25907" y="106680"/>
                </a:lnTo>
                <a:lnTo>
                  <a:pt x="28956" y="106680"/>
                </a:lnTo>
                <a:lnTo>
                  <a:pt x="28956" y="105156"/>
                </a:lnTo>
                <a:close/>
              </a:path>
              <a:path w="2150745" h="120650">
                <a:moveTo>
                  <a:pt x="28956" y="106680"/>
                </a:moveTo>
                <a:lnTo>
                  <a:pt x="25907" y="106680"/>
                </a:lnTo>
                <a:lnTo>
                  <a:pt x="28956" y="108204"/>
                </a:lnTo>
                <a:lnTo>
                  <a:pt x="28956" y="106680"/>
                </a:lnTo>
                <a:close/>
              </a:path>
              <a:path w="2150745" h="120650">
                <a:moveTo>
                  <a:pt x="36575" y="105156"/>
                </a:moveTo>
                <a:lnTo>
                  <a:pt x="36575" y="108204"/>
                </a:lnTo>
                <a:lnTo>
                  <a:pt x="36880" y="107899"/>
                </a:lnTo>
                <a:lnTo>
                  <a:pt x="36769" y="106510"/>
                </a:lnTo>
                <a:lnTo>
                  <a:pt x="36575" y="105156"/>
                </a:lnTo>
                <a:close/>
              </a:path>
              <a:path w="2150745" h="120650">
                <a:moveTo>
                  <a:pt x="51815" y="103632"/>
                </a:moveTo>
                <a:lnTo>
                  <a:pt x="49911" y="104012"/>
                </a:lnTo>
                <a:lnTo>
                  <a:pt x="48006" y="105918"/>
                </a:lnTo>
                <a:lnTo>
                  <a:pt x="48768" y="106680"/>
                </a:lnTo>
                <a:lnTo>
                  <a:pt x="48768" y="108204"/>
                </a:lnTo>
                <a:lnTo>
                  <a:pt x="50292" y="106680"/>
                </a:lnTo>
                <a:lnTo>
                  <a:pt x="52251" y="106680"/>
                </a:lnTo>
                <a:lnTo>
                  <a:pt x="51815" y="103632"/>
                </a:lnTo>
                <a:close/>
              </a:path>
              <a:path w="2150745" h="120650">
                <a:moveTo>
                  <a:pt x="73151" y="106680"/>
                </a:moveTo>
                <a:lnTo>
                  <a:pt x="71627" y="106680"/>
                </a:lnTo>
                <a:lnTo>
                  <a:pt x="73151" y="108204"/>
                </a:lnTo>
                <a:lnTo>
                  <a:pt x="73151" y="106680"/>
                </a:lnTo>
                <a:close/>
              </a:path>
              <a:path w="2150745" h="120650">
                <a:moveTo>
                  <a:pt x="86868" y="106680"/>
                </a:moveTo>
                <a:lnTo>
                  <a:pt x="88392" y="108204"/>
                </a:lnTo>
                <a:lnTo>
                  <a:pt x="89153" y="108204"/>
                </a:lnTo>
                <a:lnTo>
                  <a:pt x="86868" y="106680"/>
                </a:lnTo>
                <a:close/>
              </a:path>
              <a:path w="2150745" h="120650">
                <a:moveTo>
                  <a:pt x="94487" y="99060"/>
                </a:moveTo>
                <a:lnTo>
                  <a:pt x="92201" y="99758"/>
                </a:lnTo>
                <a:lnTo>
                  <a:pt x="91439" y="100457"/>
                </a:lnTo>
                <a:lnTo>
                  <a:pt x="91557" y="105390"/>
                </a:lnTo>
                <a:lnTo>
                  <a:pt x="92963" y="108204"/>
                </a:lnTo>
                <a:lnTo>
                  <a:pt x="95777" y="106797"/>
                </a:lnTo>
                <a:lnTo>
                  <a:pt x="94895" y="101503"/>
                </a:lnTo>
                <a:lnTo>
                  <a:pt x="92963" y="100457"/>
                </a:lnTo>
                <a:lnTo>
                  <a:pt x="94720" y="100457"/>
                </a:lnTo>
                <a:lnTo>
                  <a:pt x="94487" y="99060"/>
                </a:lnTo>
                <a:close/>
              </a:path>
              <a:path w="2150745" h="120650">
                <a:moveTo>
                  <a:pt x="95777" y="106797"/>
                </a:moveTo>
                <a:lnTo>
                  <a:pt x="92963" y="108204"/>
                </a:lnTo>
                <a:lnTo>
                  <a:pt x="96012" y="108204"/>
                </a:lnTo>
                <a:lnTo>
                  <a:pt x="95777" y="106797"/>
                </a:lnTo>
                <a:close/>
              </a:path>
              <a:path w="2150745" h="120650">
                <a:moveTo>
                  <a:pt x="96012" y="102870"/>
                </a:moveTo>
                <a:lnTo>
                  <a:pt x="95885" y="107442"/>
                </a:lnTo>
                <a:lnTo>
                  <a:pt x="96012" y="108204"/>
                </a:lnTo>
                <a:lnTo>
                  <a:pt x="97418" y="106797"/>
                </a:lnTo>
                <a:lnTo>
                  <a:pt x="97468" y="106510"/>
                </a:lnTo>
                <a:lnTo>
                  <a:pt x="96012" y="102870"/>
                </a:lnTo>
                <a:close/>
              </a:path>
              <a:path w="2150745" h="120650">
                <a:moveTo>
                  <a:pt x="100583" y="106680"/>
                </a:moveTo>
                <a:lnTo>
                  <a:pt x="98298" y="106680"/>
                </a:lnTo>
                <a:lnTo>
                  <a:pt x="97536" y="108204"/>
                </a:lnTo>
                <a:lnTo>
                  <a:pt x="100583" y="108204"/>
                </a:lnTo>
                <a:lnTo>
                  <a:pt x="100583" y="106680"/>
                </a:lnTo>
                <a:close/>
              </a:path>
              <a:path w="2150745" h="120650">
                <a:moveTo>
                  <a:pt x="17271" y="107696"/>
                </a:moveTo>
                <a:lnTo>
                  <a:pt x="17068" y="107899"/>
                </a:lnTo>
                <a:lnTo>
                  <a:pt x="16967" y="108102"/>
                </a:lnTo>
                <a:lnTo>
                  <a:pt x="17373" y="107899"/>
                </a:lnTo>
                <a:lnTo>
                  <a:pt x="17271" y="107696"/>
                </a:lnTo>
                <a:close/>
              </a:path>
              <a:path w="2150745" h="120650">
                <a:moveTo>
                  <a:pt x="12954" y="107442"/>
                </a:moveTo>
                <a:lnTo>
                  <a:pt x="12313" y="107655"/>
                </a:lnTo>
                <a:lnTo>
                  <a:pt x="12361" y="108034"/>
                </a:lnTo>
                <a:lnTo>
                  <a:pt x="12954" y="107442"/>
                </a:lnTo>
                <a:close/>
              </a:path>
              <a:path w="2150745" h="120650">
                <a:moveTo>
                  <a:pt x="16763" y="106680"/>
                </a:moveTo>
                <a:lnTo>
                  <a:pt x="16954" y="108013"/>
                </a:lnTo>
                <a:lnTo>
                  <a:pt x="17144" y="107823"/>
                </a:lnTo>
                <a:lnTo>
                  <a:pt x="17018" y="107188"/>
                </a:lnTo>
                <a:lnTo>
                  <a:pt x="16763" y="106680"/>
                </a:lnTo>
                <a:close/>
              </a:path>
              <a:path w="2150745" h="120650">
                <a:moveTo>
                  <a:pt x="18287" y="106680"/>
                </a:moveTo>
                <a:lnTo>
                  <a:pt x="17312" y="107655"/>
                </a:lnTo>
                <a:lnTo>
                  <a:pt x="17373" y="107899"/>
                </a:lnTo>
                <a:lnTo>
                  <a:pt x="18795" y="107188"/>
                </a:lnTo>
                <a:lnTo>
                  <a:pt x="18287" y="106680"/>
                </a:lnTo>
                <a:close/>
              </a:path>
              <a:path w="2150745" h="120650">
                <a:moveTo>
                  <a:pt x="12192" y="106680"/>
                </a:moveTo>
                <a:lnTo>
                  <a:pt x="11430" y="107442"/>
                </a:lnTo>
                <a:lnTo>
                  <a:pt x="11811" y="107823"/>
                </a:lnTo>
                <a:lnTo>
                  <a:pt x="12192" y="107696"/>
                </a:lnTo>
                <a:lnTo>
                  <a:pt x="12192" y="106680"/>
                </a:lnTo>
                <a:close/>
              </a:path>
              <a:path w="2150745" h="120650">
                <a:moveTo>
                  <a:pt x="39624" y="105156"/>
                </a:moveTo>
                <a:lnTo>
                  <a:pt x="36575" y="105156"/>
                </a:lnTo>
                <a:lnTo>
                  <a:pt x="36956" y="107823"/>
                </a:lnTo>
                <a:lnTo>
                  <a:pt x="38100" y="106680"/>
                </a:lnTo>
                <a:lnTo>
                  <a:pt x="40131" y="105664"/>
                </a:lnTo>
                <a:lnTo>
                  <a:pt x="39624" y="105156"/>
                </a:lnTo>
                <a:close/>
              </a:path>
              <a:path w="2150745" h="120650">
                <a:moveTo>
                  <a:pt x="18287" y="106680"/>
                </a:moveTo>
                <a:lnTo>
                  <a:pt x="16763" y="106680"/>
                </a:lnTo>
                <a:lnTo>
                  <a:pt x="17271" y="107696"/>
                </a:lnTo>
                <a:lnTo>
                  <a:pt x="18287" y="106680"/>
                </a:lnTo>
                <a:close/>
              </a:path>
              <a:path w="2150745" h="120650">
                <a:moveTo>
                  <a:pt x="13715" y="106680"/>
                </a:moveTo>
                <a:lnTo>
                  <a:pt x="12192" y="106680"/>
                </a:lnTo>
                <a:lnTo>
                  <a:pt x="12313" y="107655"/>
                </a:lnTo>
                <a:lnTo>
                  <a:pt x="12954" y="107442"/>
                </a:lnTo>
                <a:lnTo>
                  <a:pt x="13715" y="106680"/>
                </a:lnTo>
                <a:close/>
              </a:path>
              <a:path w="2150745" h="120650">
                <a:moveTo>
                  <a:pt x="12192" y="106680"/>
                </a:moveTo>
                <a:lnTo>
                  <a:pt x="10668" y="106680"/>
                </a:lnTo>
                <a:lnTo>
                  <a:pt x="11430" y="107442"/>
                </a:lnTo>
                <a:lnTo>
                  <a:pt x="12192" y="106680"/>
                </a:lnTo>
                <a:close/>
              </a:path>
              <a:path w="2150745" h="120650">
                <a:moveTo>
                  <a:pt x="13715" y="106680"/>
                </a:moveTo>
                <a:lnTo>
                  <a:pt x="12954" y="107442"/>
                </a:lnTo>
                <a:lnTo>
                  <a:pt x="13715" y="107188"/>
                </a:lnTo>
                <a:lnTo>
                  <a:pt x="13715" y="106680"/>
                </a:lnTo>
                <a:close/>
              </a:path>
              <a:path w="2150745" h="120650">
                <a:moveTo>
                  <a:pt x="13715" y="106680"/>
                </a:moveTo>
                <a:lnTo>
                  <a:pt x="13715" y="107188"/>
                </a:lnTo>
                <a:lnTo>
                  <a:pt x="13933" y="107115"/>
                </a:lnTo>
                <a:lnTo>
                  <a:pt x="13715" y="106680"/>
                </a:lnTo>
                <a:close/>
              </a:path>
              <a:path w="2150745" h="120650">
                <a:moveTo>
                  <a:pt x="19812" y="106680"/>
                </a:moveTo>
                <a:lnTo>
                  <a:pt x="18287" y="106680"/>
                </a:lnTo>
                <a:lnTo>
                  <a:pt x="18795" y="107188"/>
                </a:lnTo>
                <a:lnTo>
                  <a:pt x="19812" y="106680"/>
                </a:lnTo>
                <a:close/>
              </a:path>
              <a:path w="2150745" h="120650">
                <a:moveTo>
                  <a:pt x="15239" y="106680"/>
                </a:moveTo>
                <a:lnTo>
                  <a:pt x="13715" y="106680"/>
                </a:lnTo>
                <a:lnTo>
                  <a:pt x="13933" y="107115"/>
                </a:lnTo>
                <a:lnTo>
                  <a:pt x="15239" y="106680"/>
                </a:lnTo>
                <a:close/>
              </a:path>
              <a:path w="2150745" h="120650">
                <a:moveTo>
                  <a:pt x="94895" y="101503"/>
                </a:moveTo>
                <a:lnTo>
                  <a:pt x="95777" y="106797"/>
                </a:lnTo>
                <a:lnTo>
                  <a:pt x="96012" y="106680"/>
                </a:lnTo>
                <a:lnTo>
                  <a:pt x="95904" y="102602"/>
                </a:lnTo>
                <a:lnTo>
                  <a:pt x="95622" y="101897"/>
                </a:lnTo>
                <a:lnTo>
                  <a:pt x="94895" y="101503"/>
                </a:lnTo>
                <a:close/>
              </a:path>
              <a:path w="2150745" h="120650">
                <a:moveTo>
                  <a:pt x="101803" y="97840"/>
                </a:moveTo>
                <a:lnTo>
                  <a:pt x="94487" y="99060"/>
                </a:lnTo>
                <a:lnTo>
                  <a:pt x="95622" y="101897"/>
                </a:lnTo>
                <a:lnTo>
                  <a:pt x="96012" y="102108"/>
                </a:lnTo>
                <a:lnTo>
                  <a:pt x="96113" y="103124"/>
                </a:lnTo>
                <a:lnTo>
                  <a:pt x="97536" y="106680"/>
                </a:lnTo>
                <a:lnTo>
                  <a:pt x="98382" y="106510"/>
                </a:lnTo>
                <a:lnTo>
                  <a:pt x="98942" y="105390"/>
                </a:lnTo>
                <a:lnTo>
                  <a:pt x="99059" y="100457"/>
                </a:lnTo>
                <a:lnTo>
                  <a:pt x="97536" y="99060"/>
                </a:lnTo>
                <a:lnTo>
                  <a:pt x="100583" y="99060"/>
                </a:lnTo>
                <a:lnTo>
                  <a:pt x="101803" y="97840"/>
                </a:lnTo>
                <a:close/>
              </a:path>
              <a:path w="2150745" h="120650">
                <a:moveTo>
                  <a:pt x="406907" y="91440"/>
                </a:moveTo>
                <a:lnTo>
                  <a:pt x="403672" y="91721"/>
                </a:lnTo>
                <a:lnTo>
                  <a:pt x="400811" y="96012"/>
                </a:lnTo>
                <a:lnTo>
                  <a:pt x="400811" y="103632"/>
                </a:lnTo>
                <a:lnTo>
                  <a:pt x="403859" y="106680"/>
                </a:lnTo>
                <a:lnTo>
                  <a:pt x="408431" y="106680"/>
                </a:lnTo>
                <a:lnTo>
                  <a:pt x="406907" y="92964"/>
                </a:lnTo>
                <a:lnTo>
                  <a:pt x="407059" y="92950"/>
                </a:lnTo>
                <a:lnTo>
                  <a:pt x="406907" y="91440"/>
                </a:lnTo>
                <a:close/>
              </a:path>
              <a:path w="2150745" h="120650">
                <a:moveTo>
                  <a:pt x="407059" y="92950"/>
                </a:moveTo>
                <a:lnTo>
                  <a:pt x="406907" y="92964"/>
                </a:lnTo>
                <a:lnTo>
                  <a:pt x="408431" y="106680"/>
                </a:lnTo>
                <a:lnTo>
                  <a:pt x="407059" y="92950"/>
                </a:lnTo>
                <a:close/>
              </a:path>
              <a:path w="2150745" h="120650">
                <a:moveTo>
                  <a:pt x="412189" y="92504"/>
                </a:moveTo>
                <a:lnTo>
                  <a:pt x="407059" y="92950"/>
                </a:lnTo>
                <a:lnTo>
                  <a:pt x="408431" y="106680"/>
                </a:lnTo>
                <a:lnTo>
                  <a:pt x="411618" y="106541"/>
                </a:lnTo>
                <a:lnTo>
                  <a:pt x="414527" y="103632"/>
                </a:lnTo>
                <a:lnTo>
                  <a:pt x="414527" y="96012"/>
                </a:lnTo>
                <a:lnTo>
                  <a:pt x="412189" y="92504"/>
                </a:lnTo>
                <a:close/>
              </a:path>
              <a:path w="2150745" h="120650">
                <a:moveTo>
                  <a:pt x="411618" y="106541"/>
                </a:moveTo>
                <a:lnTo>
                  <a:pt x="408431" y="106680"/>
                </a:lnTo>
                <a:lnTo>
                  <a:pt x="411479" y="106680"/>
                </a:lnTo>
                <a:lnTo>
                  <a:pt x="411618" y="106541"/>
                </a:lnTo>
                <a:close/>
              </a:path>
              <a:path w="2150745" h="120650">
                <a:moveTo>
                  <a:pt x="438621" y="90206"/>
                </a:moveTo>
                <a:lnTo>
                  <a:pt x="412189" y="92504"/>
                </a:lnTo>
                <a:lnTo>
                  <a:pt x="414527" y="96012"/>
                </a:lnTo>
                <a:lnTo>
                  <a:pt x="414527" y="103632"/>
                </a:lnTo>
                <a:lnTo>
                  <a:pt x="411618" y="106541"/>
                </a:lnTo>
                <a:lnTo>
                  <a:pt x="443483" y="105156"/>
                </a:lnTo>
                <a:lnTo>
                  <a:pt x="438911" y="105156"/>
                </a:lnTo>
                <a:lnTo>
                  <a:pt x="435863" y="100457"/>
                </a:lnTo>
                <a:lnTo>
                  <a:pt x="435985" y="92842"/>
                </a:lnTo>
                <a:lnTo>
                  <a:pt x="438621" y="90206"/>
                </a:lnTo>
                <a:close/>
              </a:path>
              <a:path w="2150745" h="120650">
                <a:moveTo>
                  <a:pt x="100583" y="99060"/>
                </a:moveTo>
                <a:lnTo>
                  <a:pt x="97536" y="99060"/>
                </a:lnTo>
                <a:lnTo>
                  <a:pt x="99059" y="100457"/>
                </a:lnTo>
                <a:lnTo>
                  <a:pt x="98942" y="105390"/>
                </a:lnTo>
                <a:lnTo>
                  <a:pt x="98382" y="106510"/>
                </a:lnTo>
                <a:lnTo>
                  <a:pt x="105156" y="105156"/>
                </a:lnTo>
                <a:lnTo>
                  <a:pt x="102107" y="105156"/>
                </a:lnTo>
                <a:lnTo>
                  <a:pt x="100583" y="103632"/>
                </a:lnTo>
                <a:lnTo>
                  <a:pt x="100583" y="99060"/>
                </a:lnTo>
                <a:close/>
              </a:path>
              <a:path w="2150745" h="120650">
                <a:moveTo>
                  <a:pt x="33527" y="105156"/>
                </a:moveTo>
                <a:lnTo>
                  <a:pt x="32003" y="105156"/>
                </a:lnTo>
                <a:lnTo>
                  <a:pt x="33019" y="106172"/>
                </a:lnTo>
                <a:lnTo>
                  <a:pt x="33527" y="105156"/>
                </a:lnTo>
                <a:close/>
              </a:path>
              <a:path w="2150745" h="120650">
                <a:moveTo>
                  <a:pt x="48768" y="105156"/>
                </a:moveTo>
                <a:lnTo>
                  <a:pt x="47243" y="105156"/>
                </a:lnTo>
                <a:lnTo>
                  <a:pt x="48006" y="105918"/>
                </a:lnTo>
                <a:lnTo>
                  <a:pt x="48768" y="105156"/>
                </a:lnTo>
                <a:close/>
              </a:path>
              <a:path w="2150745" h="120650">
                <a:moveTo>
                  <a:pt x="28956" y="105156"/>
                </a:moveTo>
                <a:lnTo>
                  <a:pt x="25907" y="105156"/>
                </a:lnTo>
                <a:lnTo>
                  <a:pt x="25569" y="105833"/>
                </a:lnTo>
                <a:lnTo>
                  <a:pt x="28956" y="105156"/>
                </a:lnTo>
                <a:close/>
              </a:path>
              <a:path w="2150745" h="120650">
                <a:moveTo>
                  <a:pt x="41147" y="105156"/>
                </a:moveTo>
                <a:lnTo>
                  <a:pt x="39624" y="105156"/>
                </a:lnTo>
                <a:lnTo>
                  <a:pt x="40131" y="105664"/>
                </a:lnTo>
                <a:lnTo>
                  <a:pt x="41147" y="105156"/>
                </a:lnTo>
                <a:close/>
              </a:path>
              <a:path w="2150745" h="120650">
                <a:moveTo>
                  <a:pt x="121919" y="105156"/>
                </a:moveTo>
                <a:lnTo>
                  <a:pt x="118871" y="105156"/>
                </a:lnTo>
                <a:lnTo>
                  <a:pt x="118637" y="105390"/>
                </a:lnTo>
                <a:lnTo>
                  <a:pt x="121919" y="105156"/>
                </a:lnTo>
                <a:close/>
              </a:path>
              <a:path w="2150745" h="120650">
                <a:moveTo>
                  <a:pt x="102225" y="97770"/>
                </a:moveTo>
                <a:lnTo>
                  <a:pt x="101803" y="97840"/>
                </a:lnTo>
                <a:lnTo>
                  <a:pt x="100583" y="99060"/>
                </a:lnTo>
                <a:lnTo>
                  <a:pt x="100583" y="103632"/>
                </a:lnTo>
                <a:lnTo>
                  <a:pt x="102107" y="105156"/>
                </a:lnTo>
                <a:lnTo>
                  <a:pt x="105156" y="105156"/>
                </a:lnTo>
                <a:lnTo>
                  <a:pt x="104641" y="102602"/>
                </a:lnTo>
                <a:lnTo>
                  <a:pt x="102225" y="97770"/>
                </a:lnTo>
                <a:close/>
              </a:path>
              <a:path w="2150745" h="120650">
                <a:moveTo>
                  <a:pt x="104648" y="102616"/>
                </a:moveTo>
                <a:lnTo>
                  <a:pt x="105156" y="105156"/>
                </a:lnTo>
                <a:lnTo>
                  <a:pt x="106680" y="105156"/>
                </a:lnTo>
                <a:lnTo>
                  <a:pt x="108203" y="103632"/>
                </a:lnTo>
                <a:lnTo>
                  <a:pt x="105156" y="103632"/>
                </a:lnTo>
                <a:lnTo>
                  <a:pt x="104648" y="102616"/>
                </a:lnTo>
                <a:close/>
              </a:path>
              <a:path w="2150745" h="120650">
                <a:moveTo>
                  <a:pt x="441959" y="89916"/>
                </a:moveTo>
                <a:lnTo>
                  <a:pt x="438621" y="90206"/>
                </a:lnTo>
                <a:lnTo>
                  <a:pt x="435985" y="92842"/>
                </a:lnTo>
                <a:lnTo>
                  <a:pt x="435863" y="100457"/>
                </a:lnTo>
                <a:lnTo>
                  <a:pt x="438911" y="105156"/>
                </a:lnTo>
                <a:lnTo>
                  <a:pt x="443483" y="105156"/>
                </a:lnTo>
                <a:lnTo>
                  <a:pt x="441959" y="89916"/>
                </a:lnTo>
                <a:close/>
              </a:path>
              <a:path w="2150745" h="120650">
                <a:moveTo>
                  <a:pt x="443483" y="89916"/>
                </a:moveTo>
                <a:lnTo>
                  <a:pt x="441959" y="89916"/>
                </a:lnTo>
                <a:lnTo>
                  <a:pt x="443483" y="105156"/>
                </a:lnTo>
                <a:lnTo>
                  <a:pt x="443483" y="89916"/>
                </a:lnTo>
                <a:close/>
              </a:path>
              <a:path w="2150745" h="120650">
                <a:moveTo>
                  <a:pt x="475357" y="88587"/>
                </a:moveTo>
                <a:lnTo>
                  <a:pt x="443483" y="89916"/>
                </a:lnTo>
                <a:lnTo>
                  <a:pt x="443483" y="105156"/>
                </a:lnTo>
                <a:lnTo>
                  <a:pt x="448055" y="105156"/>
                </a:lnTo>
                <a:lnTo>
                  <a:pt x="451103" y="100457"/>
                </a:lnTo>
                <a:lnTo>
                  <a:pt x="450982" y="92842"/>
                </a:lnTo>
                <a:lnTo>
                  <a:pt x="448055" y="89916"/>
                </a:lnTo>
                <a:lnTo>
                  <a:pt x="474471" y="89916"/>
                </a:lnTo>
                <a:lnTo>
                  <a:pt x="475357" y="88587"/>
                </a:lnTo>
                <a:close/>
              </a:path>
              <a:path w="2150745" h="120650">
                <a:moveTo>
                  <a:pt x="474471" y="89916"/>
                </a:moveTo>
                <a:lnTo>
                  <a:pt x="448055" y="89916"/>
                </a:lnTo>
                <a:lnTo>
                  <a:pt x="450982" y="92842"/>
                </a:lnTo>
                <a:lnTo>
                  <a:pt x="451103" y="100457"/>
                </a:lnTo>
                <a:lnTo>
                  <a:pt x="448055" y="105156"/>
                </a:lnTo>
                <a:lnTo>
                  <a:pt x="475487" y="105156"/>
                </a:lnTo>
                <a:lnTo>
                  <a:pt x="472439" y="100457"/>
                </a:lnTo>
                <a:lnTo>
                  <a:pt x="472521" y="92842"/>
                </a:lnTo>
                <a:lnTo>
                  <a:pt x="474471" y="89916"/>
                </a:lnTo>
                <a:close/>
              </a:path>
              <a:path w="2150745" h="120650">
                <a:moveTo>
                  <a:pt x="480059" y="88392"/>
                </a:moveTo>
                <a:lnTo>
                  <a:pt x="475357" y="88587"/>
                </a:lnTo>
                <a:lnTo>
                  <a:pt x="472521" y="92842"/>
                </a:lnTo>
                <a:lnTo>
                  <a:pt x="472439" y="100457"/>
                </a:lnTo>
                <a:lnTo>
                  <a:pt x="475487" y="105156"/>
                </a:lnTo>
                <a:lnTo>
                  <a:pt x="480059" y="105156"/>
                </a:lnTo>
                <a:lnTo>
                  <a:pt x="478535" y="89916"/>
                </a:lnTo>
                <a:lnTo>
                  <a:pt x="479973" y="89743"/>
                </a:lnTo>
                <a:lnTo>
                  <a:pt x="480059" y="88392"/>
                </a:lnTo>
                <a:close/>
              </a:path>
              <a:path w="2150745" h="120650">
                <a:moveTo>
                  <a:pt x="480059" y="89733"/>
                </a:moveTo>
                <a:lnTo>
                  <a:pt x="478535" y="89916"/>
                </a:lnTo>
                <a:lnTo>
                  <a:pt x="480059" y="105156"/>
                </a:lnTo>
                <a:lnTo>
                  <a:pt x="480059" y="89733"/>
                </a:lnTo>
                <a:close/>
              </a:path>
              <a:path w="2150745" h="120650">
                <a:moveTo>
                  <a:pt x="483978" y="89262"/>
                </a:moveTo>
                <a:lnTo>
                  <a:pt x="480059" y="89733"/>
                </a:lnTo>
                <a:lnTo>
                  <a:pt x="480059" y="105156"/>
                </a:lnTo>
                <a:lnTo>
                  <a:pt x="483523" y="104728"/>
                </a:lnTo>
                <a:lnTo>
                  <a:pt x="487679" y="100457"/>
                </a:lnTo>
                <a:lnTo>
                  <a:pt x="487558" y="92842"/>
                </a:lnTo>
                <a:lnTo>
                  <a:pt x="483978" y="89262"/>
                </a:lnTo>
                <a:close/>
              </a:path>
              <a:path w="2150745" h="120650">
                <a:moveTo>
                  <a:pt x="483523" y="104728"/>
                </a:moveTo>
                <a:lnTo>
                  <a:pt x="480059" y="105156"/>
                </a:lnTo>
                <a:lnTo>
                  <a:pt x="483107" y="105156"/>
                </a:lnTo>
                <a:lnTo>
                  <a:pt x="483523" y="104728"/>
                </a:lnTo>
                <a:close/>
              </a:path>
              <a:path w="2150745" h="120650">
                <a:moveTo>
                  <a:pt x="511440" y="85967"/>
                </a:moveTo>
                <a:lnTo>
                  <a:pt x="483978" y="89262"/>
                </a:lnTo>
                <a:lnTo>
                  <a:pt x="487558" y="92842"/>
                </a:lnTo>
                <a:lnTo>
                  <a:pt x="487679" y="100457"/>
                </a:lnTo>
                <a:lnTo>
                  <a:pt x="483523" y="104728"/>
                </a:lnTo>
                <a:lnTo>
                  <a:pt x="518159" y="100457"/>
                </a:lnTo>
                <a:lnTo>
                  <a:pt x="512063" y="100457"/>
                </a:lnTo>
                <a:lnTo>
                  <a:pt x="509015" y="97536"/>
                </a:lnTo>
                <a:lnTo>
                  <a:pt x="509128" y="88279"/>
                </a:lnTo>
                <a:lnTo>
                  <a:pt x="511440" y="85967"/>
                </a:lnTo>
                <a:close/>
              </a:path>
              <a:path w="2150745" h="120650">
                <a:moveTo>
                  <a:pt x="57912" y="103632"/>
                </a:moveTo>
                <a:lnTo>
                  <a:pt x="56387" y="103632"/>
                </a:lnTo>
                <a:lnTo>
                  <a:pt x="56895" y="104648"/>
                </a:lnTo>
                <a:lnTo>
                  <a:pt x="57912" y="103632"/>
                </a:lnTo>
                <a:close/>
              </a:path>
              <a:path w="2150745" h="120650">
                <a:moveTo>
                  <a:pt x="66293" y="103632"/>
                </a:moveTo>
                <a:lnTo>
                  <a:pt x="64007" y="103632"/>
                </a:lnTo>
                <a:lnTo>
                  <a:pt x="65836" y="104546"/>
                </a:lnTo>
                <a:lnTo>
                  <a:pt x="66293" y="103632"/>
                </a:lnTo>
                <a:close/>
              </a:path>
              <a:path w="2150745" h="120650">
                <a:moveTo>
                  <a:pt x="51815" y="103632"/>
                </a:moveTo>
                <a:lnTo>
                  <a:pt x="50292" y="103632"/>
                </a:lnTo>
                <a:lnTo>
                  <a:pt x="49911" y="104012"/>
                </a:lnTo>
                <a:lnTo>
                  <a:pt x="51815" y="103632"/>
                </a:lnTo>
                <a:close/>
              </a:path>
              <a:path w="2150745" h="120650">
                <a:moveTo>
                  <a:pt x="143256" y="103632"/>
                </a:moveTo>
                <a:lnTo>
                  <a:pt x="140207" y="103632"/>
                </a:lnTo>
                <a:lnTo>
                  <a:pt x="139973" y="103866"/>
                </a:lnTo>
                <a:lnTo>
                  <a:pt x="143256" y="103632"/>
                </a:lnTo>
                <a:close/>
              </a:path>
              <a:path w="2150745" h="120650">
                <a:moveTo>
                  <a:pt x="105156" y="97536"/>
                </a:moveTo>
                <a:lnTo>
                  <a:pt x="103631" y="97536"/>
                </a:lnTo>
                <a:lnTo>
                  <a:pt x="104648" y="102616"/>
                </a:lnTo>
                <a:lnTo>
                  <a:pt x="105156" y="103632"/>
                </a:lnTo>
                <a:lnTo>
                  <a:pt x="108082" y="102108"/>
                </a:lnTo>
                <a:lnTo>
                  <a:pt x="106680" y="102108"/>
                </a:lnTo>
                <a:lnTo>
                  <a:pt x="105156" y="100457"/>
                </a:lnTo>
                <a:lnTo>
                  <a:pt x="105156" y="97536"/>
                </a:lnTo>
                <a:close/>
              </a:path>
              <a:path w="2150745" h="120650">
                <a:moveTo>
                  <a:pt x="108203" y="102044"/>
                </a:moveTo>
                <a:lnTo>
                  <a:pt x="105156" y="103632"/>
                </a:lnTo>
                <a:lnTo>
                  <a:pt x="108203" y="103632"/>
                </a:lnTo>
                <a:lnTo>
                  <a:pt x="108203" y="102044"/>
                </a:lnTo>
                <a:close/>
              </a:path>
              <a:path w="2150745" h="120650">
                <a:moveTo>
                  <a:pt x="74675" y="102108"/>
                </a:moveTo>
                <a:lnTo>
                  <a:pt x="73151" y="102108"/>
                </a:lnTo>
                <a:lnTo>
                  <a:pt x="73659" y="103124"/>
                </a:lnTo>
                <a:lnTo>
                  <a:pt x="74675" y="102108"/>
                </a:lnTo>
                <a:close/>
              </a:path>
              <a:path w="2150745" h="120650">
                <a:moveTo>
                  <a:pt x="95622" y="101897"/>
                </a:moveTo>
                <a:lnTo>
                  <a:pt x="96012" y="102870"/>
                </a:lnTo>
                <a:lnTo>
                  <a:pt x="95894" y="102044"/>
                </a:lnTo>
                <a:lnTo>
                  <a:pt x="95622" y="101897"/>
                </a:lnTo>
                <a:close/>
              </a:path>
              <a:path w="2150745" h="120650">
                <a:moveTo>
                  <a:pt x="103631" y="97536"/>
                </a:moveTo>
                <a:lnTo>
                  <a:pt x="102225" y="97770"/>
                </a:lnTo>
                <a:lnTo>
                  <a:pt x="104648" y="102616"/>
                </a:lnTo>
                <a:lnTo>
                  <a:pt x="103631" y="97536"/>
                </a:lnTo>
                <a:close/>
              </a:path>
              <a:path w="2150745" h="120650">
                <a:moveTo>
                  <a:pt x="81503" y="102108"/>
                </a:moveTo>
                <a:lnTo>
                  <a:pt x="80771" y="102108"/>
                </a:lnTo>
                <a:lnTo>
                  <a:pt x="81266" y="102602"/>
                </a:lnTo>
                <a:lnTo>
                  <a:pt x="81503" y="102108"/>
                </a:lnTo>
                <a:close/>
              </a:path>
              <a:path w="2150745" h="120650">
                <a:moveTo>
                  <a:pt x="68580" y="102108"/>
                </a:moveTo>
                <a:lnTo>
                  <a:pt x="67056" y="102108"/>
                </a:lnTo>
                <a:lnTo>
                  <a:pt x="66886" y="102446"/>
                </a:lnTo>
                <a:lnTo>
                  <a:pt x="68580" y="102108"/>
                </a:lnTo>
                <a:close/>
              </a:path>
              <a:path w="2150745" h="120650">
                <a:moveTo>
                  <a:pt x="192024" y="102108"/>
                </a:moveTo>
                <a:lnTo>
                  <a:pt x="188975" y="102108"/>
                </a:lnTo>
                <a:lnTo>
                  <a:pt x="188772" y="102311"/>
                </a:lnTo>
                <a:lnTo>
                  <a:pt x="192024" y="102108"/>
                </a:lnTo>
                <a:close/>
              </a:path>
              <a:path w="2150745" h="120650">
                <a:moveTo>
                  <a:pt x="108203" y="94488"/>
                </a:moveTo>
                <a:lnTo>
                  <a:pt x="105156" y="96012"/>
                </a:lnTo>
                <a:lnTo>
                  <a:pt x="105156" y="100457"/>
                </a:lnTo>
                <a:lnTo>
                  <a:pt x="106680" y="102108"/>
                </a:lnTo>
                <a:lnTo>
                  <a:pt x="108082" y="102108"/>
                </a:lnTo>
                <a:lnTo>
                  <a:pt x="108203" y="99060"/>
                </a:lnTo>
                <a:lnTo>
                  <a:pt x="106680" y="97536"/>
                </a:lnTo>
                <a:lnTo>
                  <a:pt x="109423" y="97536"/>
                </a:lnTo>
                <a:lnTo>
                  <a:pt x="108203" y="94488"/>
                </a:lnTo>
                <a:close/>
              </a:path>
              <a:path w="2150745" h="120650">
                <a:moveTo>
                  <a:pt x="110705" y="100741"/>
                </a:moveTo>
                <a:lnTo>
                  <a:pt x="108203" y="102044"/>
                </a:lnTo>
                <a:lnTo>
                  <a:pt x="111251" y="102108"/>
                </a:lnTo>
                <a:lnTo>
                  <a:pt x="110705" y="100741"/>
                </a:lnTo>
                <a:close/>
              </a:path>
              <a:path w="2150745" h="120650">
                <a:moveTo>
                  <a:pt x="124968" y="88392"/>
                </a:moveTo>
                <a:lnTo>
                  <a:pt x="108203" y="94488"/>
                </a:lnTo>
                <a:lnTo>
                  <a:pt x="111251" y="100457"/>
                </a:lnTo>
                <a:lnTo>
                  <a:pt x="110705" y="100741"/>
                </a:lnTo>
                <a:lnTo>
                  <a:pt x="111251" y="102108"/>
                </a:lnTo>
                <a:lnTo>
                  <a:pt x="112775" y="100457"/>
                </a:lnTo>
                <a:lnTo>
                  <a:pt x="112775" y="96012"/>
                </a:lnTo>
                <a:lnTo>
                  <a:pt x="111251" y="94488"/>
                </a:lnTo>
                <a:lnTo>
                  <a:pt x="124968" y="94488"/>
                </a:lnTo>
                <a:lnTo>
                  <a:pt x="123443" y="92964"/>
                </a:lnTo>
                <a:lnTo>
                  <a:pt x="123443" y="89916"/>
                </a:lnTo>
                <a:lnTo>
                  <a:pt x="124968" y="88392"/>
                </a:lnTo>
                <a:close/>
              </a:path>
              <a:path w="2150745" h="120650">
                <a:moveTo>
                  <a:pt x="124968" y="88392"/>
                </a:moveTo>
                <a:lnTo>
                  <a:pt x="123443" y="89916"/>
                </a:lnTo>
                <a:lnTo>
                  <a:pt x="123443" y="92964"/>
                </a:lnTo>
                <a:lnTo>
                  <a:pt x="124968" y="94488"/>
                </a:lnTo>
                <a:lnTo>
                  <a:pt x="111251" y="94488"/>
                </a:lnTo>
                <a:lnTo>
                  <a:pt x="112775" y="96012"/>
                </a:lnTo>
                <a:lnTo>
                  <a:pt x="112775" y="100457"/>
                </a:lnTo>
                <a:lnTo>
                  <a:pt x="111251" y="102108"/>
                </a:lnTo>
                <a:lnTo>
                  <a:pt x="128015" y="94488"/>
                </a:lnTo>
                <a:lnTo>
                  <a:pt x="124968" y="88392"/>
                </a:lnTo>
                <a:close/>
              </a:path>
              <a:path w="2150745" h="120650">
                <a:moveTo>
                  <a:pt x="109423" y="97536"/>
                </a:moveTo>
                <a:lnTo>
                  <a:pt x="106680" y="97536"/>
                </a:lnTo>
                <a:lnTo>
                  <a:pt x="108203" y="99060"/>
                </a:lnTo>
                <a:lnTo>
                  <a:pt x="108203" y="102044"/>
                </a:lnTo>
                <a:lnTo>
                  <a:pt x="110705" y="100741"/>
                </a:lnTo>
                <a:lnTo>
                  <a:pt x="109423" y="97536"/>
                </a:lnTo>
                <a:close/>
              </a:path>
              <a:path w="2150745" h="120650">
                <a:moveTo>
                  <a:pt x="94487" y="99060"/>
                </a:moveTo>
                <a:lnTo>
                  <a:pt x="94895" y="101503"/>
                </a:lnTo>
                <a:lnTo>
                  <a:pt x="95622" y="101897"/>
                </a:lnTo>
                <a:lnTo>
                  <a:pt x="94487" y="99060"/>
                </a:lnTo>
                <a:close/>
              </a:path>
              <a:path w="2150745" h="120650">
                <a:moveTo>
                  <a:pt x="94720" y="100457"/>
                </a:moveTo>
                <a:lnTo>
                  <a:pt x="92963" y="100457"/>
                </a:lnTo>
                <a:lnTo>
                  <a:pt x="94895" y="101503"/>
                </a:lnTo>
                <a:lnTo>
                  <a:pt x="94720" y="100457"/>
                </a:lnTo>
                <a:close/>
              </a:path>
              <a:path w="2150745" h="120650">
                <a:moveTo>
                  <a:pt x="88392" y="100457"/>
                </a:moveTo>
                <a:lnTo>
                  <a:pt x="86868" y="100457"/>
                </a:lnTo>
                <a:lnTo>
                  <a:pt x="87644" y="101266"/>
                </a:lnTo>
                <a:lnTo>
                  <a:pt x="88392" y="100457"/>
                </a:lnTo>
                <a:close/>
              </a:path>
              <a:path w="2150745" h="120650">
                <a:moveTo>
                  <a:pt x="83819" y="100457"/>
                </a:moveTo>
                <a:lnTo>
                  <a:pt x="82295" y="100457"/>
                </a:lnTo>
                <a:lnTo>
                  <a:pt x="82119" y="100825"/>
                </a:lnTo>
                <a:lnTo>
                  <a:pt x="83819" y="100457"/>
                </a:lnTo>
                <a:close/>
              </a:path>
              <a:path w="2150745" h="120650">
                <a:moveTo>
                  <a:pt x="108203" y="94488"/>
                </a:moveTo>
                <a:lnTo>
                  <a:pt x="110705" y="100741"/>
                </a:lnTo>
                <a:lnTo>
                  <a:pt x="111251" y="100457"/>
                </a:lnTo>
                <a:lnTo>
                  <a:pt x="108203" y="94488"/>
                </a:lnTo>
                <a:close/>
              </a:path>
              <a:path w="2150745" h="120650">
                <a:moveTo>
                  <a:pt x="516635" y="85344"/>
                </a:moveTo>
                <a:lnTo>
                  <a:pt x="511440" y="85967"/>
                </a:lnTo>
                <a:lnTo>
                  <a:pt x="509128" y="88279"/>
                </a:lnTo>
                <a:lnTo>
                  <a:pt x="509015" y="97536"/>
                </a:lnTo>
                <a:lnTo>
                  <a:pt x="512063" y="100457"/>
                </a:lnTo>
                <a:lnTo>
                  <a:pt x="518159" y="100457"/>
                </a:lnTo>
                <a:lnTo>
                  <a:pt x="516635" y="85344"/>
                </a:lnTo>
                <a:close/>
              </a:path>
              <a:path w="2150745" h="120650">
                <a:moveTo>
                  <a:pt x="549886" y="82457"/>
                </a:moveTo>
                <a:lnTo>
                  <a:pt x="516635" y="85344"/>
                </a:lnTo>
                <a:lnTo>
                  <a:pt x="518159" y="100457"/>
                </a:lnTo>
                <a:lnTo>
                  <a:pt x="521485" y="100191"/>
                </a:lnTo>
                <a:lnTo>
                  <a:pt x="524255" y="97536"/>
                </a:lnTo>
                <a:lnTo>
                  <a:pt x="524143" y="88279"/>
                </a:lnTo>
                <a:lnTo>
                  <a:pt x="521207" y="85344"/>
                </a:lnTo>
                <a:lnTo>
                  <a:pt x="547115" y="85344"/>
                </a:lnTo>
                <a:lnTo>
                  <a:pt x="549886" y="82457"/>
                </a:lnTo>
                <a:close/>
              </a:path>
              <a:path w="2150745" h="120650">
                <a:moveTo>
                  <a:pt x="521485" y="100191"/>
                </a:moveTo>
                <a:lnTo>
                  <a:pt x="518159" y="100457"/>
                </a:lnTo>
                <a:lnTo>
                  <a:pt x="521207" y="100457"/>
                </a:lnTo>
                <a:lnTo>
                  <a:pt x="521485" y="100191"/>
                </a:lnTo>
                <a:close/>
              </a:path>
              <a:path w="2150745" h="120650">
                <a:moveTo>
                  <a:pt x="547115" y="85344"/>
                </a:moveTo>
                <a:lnTo>
                  <a:pt x="521207" y="85344"/>
                </a:lnTo>
                <a:lnTo>
                  <a:pt x="524143" y="88279"/>
                </a:lnTo>
                <a:lnTo>
                  <a:pt x="524255" y="97536"/>
                </a:lnTo>
                <a:lnTo>
                  <a:pt x="521485" y="100191"/>
                </a:lnTo>
                <a:lnTo>
                  <a:pt x="554735" y="97536"/>
                </a:lnTo>
                <a:lnTo>
                  <a:pt x="550163" y="97536"/>
                </a:lnTo>
                <a:lnTo>
                  <a:pt x="547115" y="94488"/>
                </a:lnTo>
                <a:lnTo>
                  <a:pt x="547115" y="85344"/>
                </a:lnTo>
                <a:close/>
              </a:path>
              <a:path w="2150745" h="120650">
                <a:moveTo>
                  <a:pt x="94487" y="99060"/>
                </a:moveTo>
                <a:lnTo>
                  <a:pt x="92963" y="99060"/>
                </a:lnTo>
                <a:lnTo>
                  <a:pt x="92201" y="99758"/>
                </a:lnTo>
                <a:lnTo>
                  <a:pt x="94487" y="99060"/>
                </a:lnTo>
                <a:close/>
              </a:path>
              <a:path w="2150745" h="120650">
                <a:moveTo>
                  <a:pt x="248412" y="99060"/>
                </a:moveTo>
                <a:lnTo>
                  <a:pt x="243839" y="99060"/>
                </a:lnTo>
                <a:lnTo>
                  <a:pt x="243302" y="99597"/>
                </a:lnTo>
                <a:lnTo>
                  <a:pt x="248412" y="99060"/>
                </a:lnTo>
                <a:close/>
              </a:path>
              <a:path w="2150745" h="120650">
                <a:moveTo>
                  <a:pt x="102107" y="97536"/>
                </a:moveTo>
                <a:lnTo>
                  <a:pt x="101803" y="97840"/>
                </a:lnTo>
                <a:lnTo>
                  <a:pt x="102225" y="97770"/>
                </a:lnTo>
                <a:lnTo>
                  <a:pt x="102107" y="97536"/>
                </a:lnTo>
                <a:close/>
              </a:path>
              <a:path w="2150745" h="120650">
                <a:moveTo>
                  <a:pt x="105156" y="96012"/>
                </a:moveTo>
                <a:lnTo>
                  <a:pt x="102107" y="97536"/>
                </a:lnTo>
                <a:lnTo>
                  <a:pt x="102225" y="97770"/>
                </a:lnTo>
                <a:lnTo>
                  <a:pt x="103631" y="97536"/>
                </a:lnTo>
                <a:lnTo>
                  <a:pt x="105156" y="97536"/>
                </a:lnTo>
                <a:lnTo>
                  <a:pt x="105156" y="96012"/>
                </a:lnTo>
                <a:close/>
              </a:path>
              <a:path w="2150745" h="120650">
                <a:moveTo>
                  <a:pt x="307847" y="97536"/>
                </a:moveTo>
                <a:lnTo>
                  <a:pt x="304799" y="97536"/>
                </a:lnTo>
                <a:lnTo>
                  <a:pt x="304541" y="97701"/>
                </a:lnTo>
                <a:lnTo>
                  <a:pt x="307847" y="97536"/>
                </a:lnTo>
                <a:close/>
              </a:path>
              <a:path w="2150745" h="120650">
                <a:moveTo>
                  <a:pt x="553211" y="82169"/>
                </a:moveTo>
                <a:lnTo>
                  <a:pt x="549886" y="82457"/>
                </a:lnTo>
                <a:lnTo>
                  <a:pt x="547224" y="85231"/>
                </a:lnTo>
                <a:lnTo>
                  <a:pt x="547115" y="94488"/>
                </a:lnTo>
                <a:lnTo>
                  <a:pt x="550163" y="97536"/>
                </a:lnTo>
                <a:lnTo>
                  <a:pt x="554735" y="97536"/>
                </a:lnTo>
                <a:lnTo>
                  <a:pt x="553211" y="82169"/>
                </a:lnTo>
                <a:close/>
              </a:path>
              <a:path w="2150745" h="120650">
                <a:moveTo>
                  <a:pt x="587882" y="79613"/>
                </a:moveTo>
                <a:lnTo>
                  <a:pt x="553211" y="82169"/>
                </a:lnTo>
                <a:lnTo>
                  <a:pt x="554735" y="97536"/>
                </a:lnTo>
                <a:lnTo>
                  <a:pt x="559498" y="97345"/>
                </a:lnTo>
                <a:lnTo>
                  <a:pt x="562355" y="94488"/>
                </a:lnTo>
                <a:lnTo>
                  <a:pt x="562247" y="85231"/>
                </a:lnTo>
                <a:lnTo>
                  <a:pt x="559307" y="82169"/>
                </a:lnTo>
                <a:lnTo>
                  <a:pt x="585215" y="82169"/>
                </a:lnTo>
                <a:lnTo>
                  <a:pt x="587882" y="79613"/>
                </a:lnTo>
                <a:close/>
              </a:path>
              <a:path w="2150745" h="120650">
                <a:moveTo>
                  <a:pt x="559498" y="97345"/>
                </a:moveTo>
                <a:lnTo>
                  <a:pt x="554735" y="97536"/>
                </a:lnTo>
                <a:lnTo>
                  <a:pt x="559307" y="97536"/>
                </a:lnTo>
                <a:lnTo>
                  <a:pt x="559498" y="97345"/>
                </a:lnTo>
                <a:close/>
              </a:path>
              <a:path w="2150745" h="120650">
                <a:moveTo>
                  <a:pt x="585215" y="82169"/>
                </a:moveTo>
                <a:lnTo>
                  <a:pt x="559307" y="82169"/>
                </a:lnTo>
                <a:lnTo>
                  <a:pt x="562247" y="85231"/>
                </a:lnTo>
                <a:lnTo>
                  <a:pt x="562355" y="94488"/>
                </a:lnTo>
                <a:lnTo>
                  <a:pt x="559498" y="97345"/>
                </a:lnTo>
                <a:lnTo>
                  <a:pt x="592835" y="96012"/>
                </a:lnTo>
                <a:lnTo>
                  <a:pt x="588263" y="96012"/>
                </a:lnTo>
                <a:lnTo>
                  <a:pt x="585215" y="91440"/>
                </a:lnTo>
                <a:lnTo>
                  <a:pt x="585215" y="82169"/>
                </a:lnTo>
                <a:close/>
              </a:path>
              <a:path w="2150745" h="120650">
                <a:moveTo>
                  <a:pt x="338327" y="96012"/>
                </a:moveTo>
                <a:lnTo>
                  <a:pt x="335279" y="96012"/>
                </a:lnTo>
                <a:lnTo>
                  <a:pt x="335051" y="96240"/>
                </a:lnTo>
                <a:lnTo>
                  <a:pt x="338335" y="96084"/>
                </a:lnTo>
                <a:close/>
              </a:path>
              <a:path w="2150745" h="120650">
                <a:moveTo>
                  <a:pt x="339851" y="96012"/>
                </a:moveTo>
                <a:lnTo>
                  <a:pt x="338327" y="96012"/>
                </a:lnTo>
                <a:lnTo>
                  <a:pt x="339851" y="96012"/>
                </a:lnTo>
                <a:close/>
              </a:path>
              <a:path w="2150745" h="120650">
                <a:moveTo>
                  <a:pt x="108203" y="94488"/>
                </a:moveTo>
                <a:lnTo>
                  <a:pt x="106680" y="94488"/>
                </a:lnTo>
                <a:lnTo>
                  <a:pt x="105155" y="96012"/>
                </a:lnTo>
                <a:lnTo>
                  <a:pt x="108203" y="94488"/>
                </a:lnTo>
                <a:close/>
              </a:path>
              <a:path w="2150745" h="120650">
                <a:moveTo>
                  <a:pt x="592835" y="79248"/>
                </a:moveTo>
                <a:lnTo>
                  <a:pt x="587882" y="79613"/>
                </a:lnTo>
                <a:lnTo>
                  <a:pt x="585215" y="82169"/>
                </a:lnTo>
                <a:lnTo>
                  <a:pt x="585215" y="91440"/>
                </a:lnTo>
                <a:lnTo>
                  <a:pt x="588263" y="96012"/>
                </a:lnTo>
                <a:lnTo>
                  <a:pt x="592835" y="96012"/>
                </a:lnTo>
                <a:lnTo>
                  <a:pt x="592835" y="79248"/>
                </a:lnTo>
                <a:close/>
              </a:path>
              <a:path w="2150745" h="120650">
                <a:moveTo>
                  <a:pt x="626173" y="77914"/>
                </a:moveTo>
                <a:lnTo>
                  <a:pt x="592835" y="79248"/>
                </a:lnTo>
                <a:lnTo>
                  <a:pt x="592835" y="96012"/>
                </a:lnTo>
                <a:lnTo>
                  <a:pt x="597665" y="95625"/>
                </a:lnTo>
                <a:lnTo>
                  <a:pt x="600455" y="91440"/>
                </a:lnTo>
                <a:lnTo>
                  <a:pt x="600455" y="82169"/>
                </a:lnTo>
                <a:lnTo>
                  <a:pt x="597407" y="79248"/>
                </a:lnTo>
                <a:lnTo>
                  <a:pt x="624839" y="79248"/>
                </a:lnTo>
                <a:lnTo>
                  <a:pt x="626173" y="77914"/>
                </a:lnTo>
                <a:close/>
              </a:path>
              <a:path w="2150745" h="120650">
                <a:moveTo>
                  <a:pt x="597665" y="95625"/>
                </a:moveTo>
                <a:lnTo>
                  <a:pt x="592835" y="96012"/>
                </a:lnTo>
                <a:lnTo>
                  <a:pt x="597407" y="96012"/>
                </a:lnTo>
                <a:lnTo>
                  <a:pt x="597665" y="95625"/>
                </a:lnTo>
                <a:close/>
              </a:path>
              <a:path w="2150745" h="120650">
                <a:moveTo>
                  <a:pt x="624839" y="79248"/>
                </a:moveTo>
                <a:lnTo>
                  <a:pt x="597407" y="79248"/>
                </a:lnTo>
                <a:lnTo>
                  <a:pt x="600455" y="82169"/>
                </a:lnTo>
                <a:lnTo>
                  <a:pt x="600455" y="91440"/>
                </a:lnTo>
                <a:lnTo>
                  <a:pt x="597665" y="95625"/>
                </a:lnTo>
                <a:lnTo>
                  <a:pt x="630935" y="92964"/>
                </a:lnTo>
                <a:lnTo>
                  <a:pt x="626363" y="92964"/>
                </a:lnTo>
                <a:lnTo>
                  <a:pt x="623315" y="89916"/>
                </a:lnTo>
                <a:lnTo>
                  <a:pt x="623412" y="80675"/>
                </a:lnTo>
                <a:lnTo>
                  <a:pt x="624839" y="79248"/>
                </a:lnTo>
                <a:close/>
              </a:path>
              <a:path w="2150745" h="120650">
                <a:moveTo>
                  <a:pt x="371855" y="94488"/>
                </a:moveTo>
                <a:lnTo>
                  <a:pt x="368807" y="94488"/>
                </a:lnTo>
                <a:lnTo>
                  <a:pt x="368584" y="94636"/>
                </a:lnTo>
                <a:lnTo>
                  <a:pt x="371855" y="94488"/>
                </a:lnTo>
                <a:close/>
              </a:path>
              <a:path w="2150745" h="120650">
                <a:moveTo>
                  <a:pt x="128015" y="88392"/>
                </a:moveTo>
                <a:lnTo>
                  <a:pt x="124968" y="88392"/>
                </a:lnTo>
                <a:lnTo>
                  <a:pt x="128015" y="94488"/>
                </a:lnTo>
                <a:lnTo>
                  <a:pt x="129539" y="92964"/>
                </a:lnTo>
                <a:lnTo>
                  <a:pt x="129539" y="89916"/>
                </a:lnTo>
                <a:lnTo>
                  <a:pt x="128015" y="88392"/>
                </a:lnTo>
                <a:close/>
              </a:path>
              <a:path w="2150745" h="120650">
                <a:moveTo>
                  <a:pt x="630935" y="77724"/>
                </a:moveTo>
                <a:lnTo>
                  <a:pt x="626173" y="77914"/>
                </a:lnTo>
                <a:lnTo>
                  <a:pt x="623412" y="80675"/>
                </a:lnTo>
                <a:lnTo>
                  <a:pt x="623315" y="89916"/>
                </a:lnTo>
                <a:lnTo>
                  <a:pt x="626363" y="92964"/>
                </a:lnTo>
                <a:lnTo>
                  <a:pt x="630935" y="92964"/>
                </a:lnTo>
                <a:lnTo>
                  <a:pt x="630935" y="77724"/>
                </a:lnTo>
                <a:close/>
              </a:path>
              <a:path w="2150745" h="120650">
                <a:moveTo>
                  <a:pt x="665860" y="76326"/>
                </a:moveTo>
                <a:lnTo>
                  <a:pt x="630935" y="77724"/>
                </a:lnTo>
                <a:lnTo>
                  <a:pt x="630935" y="92964"/>
                </a:lnTo>
                <a:lnTo>
                  <a:pt x="635507" y="92964"/>
                </a:lnTo>
                <a:lnTo>
                  <a:pt x="638555" y="89916"/>
                </a:lnTo>
                <a:lnTo>
                  <a:pt x="638459" y="80675"/>
                </a:lnTo>
                <a:lnTo>
                  <a:pt x="635507" y="77724"/>
                </a:lnTo>
                <a:lnTo>
                  <a:pt x="664463" y="77724"/>
                </a:lnTo>
                <a:lnTo>
                  <a:pt x="665860" y="76326"/>
                </a:lnTo>
                <a:close/>
              </a:path>
              <a:path w="2150745" h="120650">
                <a:moveTo>
                  <a:pt x="664463" y="77724"/>
                </a:moveTo>
                <a:lnTo>
                  <a:pt x="635507" y="77724"/>
                </a:lnTo>
                <a:lnTo>
                  <a:pt x="638459" y="80675"/>
                </a:lnTo>
                <a:lnTo>
                  <a:pt x="638555" y="89916"/>
                </a:lnTo>
                <a:lnTo>
                  <a:pt x="635507" y="92964"/>
                </a:lnTo>
                <a:lnTo>
                  <a:pt x="665987" y="92964"/>
                </a:lnTo>
                <a:lnTo>
                  <a:pt x="661415" y="88392"/>
                </a:lnTo>
                <a:lnTo>
                  <a:pt x="661512" y="80675"/>
                </a:lnTo>
                <a:lnTo>
                  <a:pt x="664463" y="77724"/>
                </a:lnTo>
                <a:close/>
              </a:path>
              <a:path w="2150745" h="120650">
                <a:moveTo>
                  <a:pt x="669035" y="76200"/>
                </a:moveTo>
                <a:lnTo>
                  <a:pt x="665860" y="76326"/>
                </a:lnTo>
                <a:lnTo>
                  <a:pt x="661512" y="80675"/>
                </a:lnTo>
                <a:lnTo>
                  <a:pt x="661415" y="88392"/>
                </a:lnTo>
                <a:lnTo>
                  <a:pt x="665987" y="92964"/>
                </a:lnTo>
                <a:lnTo>
                  <a:pt x="670559" y="92964"/>
                </a:lnTo>
                <a:lnTo>
                  <a:pt x="669035" y="76200"/>
                </a:lnTo>
                <a:close/>
              </a:path>
              <a:path w="2150745" h="120650">
                <a:moveTo>
                  <a:pt x="673607" y="76200"/>
                </a:moveTo>
                <a:lnTo>
                  <a:pt x="669035" y="76200"/>
                </a:lnTo>
                <a:lnTo>
                  <a:pt x="670559" y="92964"/>
                </a:lnTo>
                <a:lnTo>
                  <a:pt x="673729" y="92842"/>
                </a:lnTo>
                <a:lnTo>
                  <a:pt x="678179" y="88392"/>
                </a:lnTo>
                <a:lnTo>
                  <a:pt x="678083" y="80675"/>
                </a:lnTo>
                <a:lnTo>
                  <a:pt x="673607" y="76200"/>
                </a:lnTo>
                <a:close/>
              </a:path>
              <a:path w="2150745" h="120650">
                <a:moveTo>
                  <a:pt x="673729" y="92842"/>
                </a:moveTo>
                <a:lnTo>
                  <a:pt x="670559" y="92964"/>
                </a:lnTo>
                <a:lnTo>
                  <a:pt x="673607" y="92964"/>
                </a:lnTo>
                <a:close/>
              </a:path>
              <a:path w="2150745" h="120650">
                <a:moveTo>
                  <a:pt x="411479" y="91440"/>
                </a:moveTo>
                <a:lnTo>
                  <a:pt x="406907" y="91440"/>
                </a:lnTo>
                <a:lnTo>
                  <a:pt x="407059" y="92950"/>
                </a:lnTo>
                <a:lnTo>
                  <a:pt x="412189" y="92504"/>
                </a:lnTo>
                <a:lnTo>
                  <a:pt x="411479" y="91440"/>
                </a:lnTo>
                <a:close/>
              </a:path>
              <a:path w="2150745" h="120650">
                <a:moveTo>
                  <a:pt x="705611" y="76200"/>
                </a:moveTo>
                <a:lnTo>
                  <a:pt x="673607" y="76200"/>
                </a:lnTo>
                <a:lnTo>
                  <a:pt x="678083" y="80675"/>
                </a:lnTo>
                <a:lnTo>
                  <a:pt x="678179" y="88392"/>
                </a:lnTo>
                <a:lnTo>
                  <a:pt x="673729" y="92842"/>
                </a:lnTo>
                <a:lnTo>
                  <a:pt x="710183" y="91440"/>
                </a:lnTo>
                <a:lnTo>
                  <a:pt x="705611" y="91440"/>
                </a:lnTo>
                <a:lnTo>
                  <a:pt x="701039" y="88392"/>
                </a:lnTo>
                <a:lnTo>
                  <a:pt x="701039" y="79248"/>
                </a:lnTo>
                <a:lnTo>
                  <a:pt x="705611" y="76200"/>
                </a:lnTo>
                <a:close/>
              </a:path>
              <a:path w="2150745" h="120650">
                <a:moveTo>
                  <a:pt x="406907" y="91440"/>
                </a:moveTo>
                <a:lnTo>
                  <a:pt x="403859" y="91440"/>
                </a:lnTo>
                <a:lnTo>
                  <a:pt x="403672" y="91721"/>
                </a:lnTo>
                <a:lnTo>
                  <a:pt x="406907" y="91440"/>
                </a:lnTo>
                <a:close/>
              </a:path>
              <a:path w="2150745" h="120650">
                <a:moveTo>
                  <a:pt x="708659" y="76200"/>
                </a:moveTo>
                <a:lnTo>
                  <a:pt x="705611" y="76200"/>
                </a:lnTo>
                <a:lnTo>
                  <a:pt x="701039" y="79248"/>
                </a:lnTo>
                <a:lnTo>
                  <a:pt x="701039" y="88392"/>
                </a:lnTo>
                <a:lnTo>
                  <a:pt x="705611" y="91440"/>
                </a:lnTo>
                <a:lnTo>
                  <a:pt x="710183" y="91440"/>
                </a:lnTo>
                <a:lnTo>
                  <a:pt x="708659" y="76200"/>
                </a:lnTo>
                <a:close/>
              </a:path>
              <a:path w="2150745" h="120650">
                <a:moveTo>
                  <a:pt x="743432" y="74862"/>
                </a:moveTo>
                <a:lnTo>
                  <a:pt x="708659" y="76200"/>
                </a:lnTo>
                <a:lnTo>
                  <a:pt x="710183" y="91440"/>
                </a:lnTo>
                <a:lnTo>
                  <a:pt x="713426" y="91310"/>
                </a:lnTo>
                <a:lnTo>
                  <a:pt x="717803" y="88392"/>
                </a:lnTo>
                <a:lnTo>
                  <a:pt x="717803" y="79248"/>
                </a:lnTo>
                <a:lnTo>
                  <a:pt x="713231" y="76200"/>
                </a:lnTo>
                <a:lnTo>
                  <a:pt x="741425" y="76200"/>
                </a:lnTo>
                <a:lnTo>
                  <a:pt x="743432" y="74862"/>
                </a:lnTo>
                <a:close/>
              </a:path>
              <a:path w="2150745" h="120650">
                <a:moveTo>
                  <a:pt x="713426" y="91310"/>
                </a:moveTo>
                <a:lnTo>
                  <a:pt x="710183" y="91440"/>
                </a:lnTo>
                <a:lnTo>
                  <a:pt x="713231" y="91440"/>
                </a:lnTo>
                <a:lnTo>
                  <a:pt x="713426" y="91310"/>
                </a:lnTo>
                <a:close/>
              </a:path>
              <a:path w="2150745" h="120650">
                <a:moveTo>
                  <a:pt x="947927" y="74676"/>
                </a:moveTo>
                <a:lnTo>
                  <a:pt x="943355" y="74676"/>
                </a:lnTo>
                <a:lnTo>
                  <a:pt x="940307" y="77724"/>
                </a:lnTo>
                <a:lnTo>
                  <a:pt x="940307" y="86868"/>
                </a:lnTo>
                <a:lnTo>
                  <a:pt x="943355" y="91440"/>
                </a:lnTo>
                <a:lnTo>
                  <a:pt x="952499" y="91440"/>
                </a:lnTo>
                <a:lnTo>
                  <a:pt x="953381" y="90117"/>
                </a:lnTo>
                <a:lnTo>
                  <a:pt x="947927" y="89916"/>
                </a:lnTo>
                <a:lnTo>
                  <a:pt x="947927" y="74676"/>
                </a:lnTo>
                <a:close/>
              </a:path>
              <a:path w="2150745" h="120650">
                <a:moveTo>
                  <a:pt x="984328" y="91264"/>
                </a:moveTo>
                <a:lnTo>
                  <a:pt x="984503" y="91440"/>
                </a:lnTo>
                <a:lnTo>
                  <a:pt x="989075" y="91440"/>
                </a:lnTo>
                <a:lnTo>
                  <a:pt x="984328" y="91264"/>
                </a:lnTo>
                <a:close/>
              </a:path>
              <a:path w="2150745" h="120650">
                <a:moveTo>
                  <a:pt x="989075" y="76200"/>
                </a:moveTo>
                <a:lnTo>
                  <a:pt x="984503" y="76200"/>
                </a:lnTo>
                <a:lnTo>
                  <a:pt x="981455" y="79248"/>
                </a:lnTo>
                <a:lnTo>
                  <a:pt x="981455" y="88392"/>
                </a:lnTo>
                <a:lnTo>
                  <a:pt x="984328" y="91264"/>
                </a:lnTo>
                <a:lnTo>
                  <a:pt x="989075" y="91440"/>
                </a:lnTo>
                <a:lnTo>
                  <a:pt x="989075" y="76200"/>
                </a:lnTo>
                <a:close/>
              </a:path>
              <a:path w="2150745" h="120650">
                <a:moveTo>
                  <a:pt x="993647" y="76200"/>
                </a:moveTo>
                <a:lnTo>
                  <a:pt x="989075" y="76200"/>
                </a:lnTo>
                <a:lnTo>
                  <a:pt x="989075" y="91440"/>
                </a:lnTo>
                <a:lnTo>
                  <a:pt x="993647" y="91440"/>
                </a:lnTo>
                <a:lnTo>
                  <a:pt x="998219" y="88392"/>
                </a:lnTo>
                <a:lnTo>
                  <a:pt x="998219" y="79248"/>
                </a:lnTo>
                <a:lnTo>
                  <a:pt x="993647" y="76200"/>
                </a:lnTo>
                <a:close/>
              </a:path>
              <a:path w="2150745" h="120650">
                <a:moveTo>
                  <a:pt x="1025651" y="76200"/>
                </a:moveTo>
                <a:lnTo>
                  <a:pt x="993647" y="76200"/>
                </a:lnTo>
                <a:lnTo>
                  <a:pt x="998219" y="79248"/>
                </a:lnTo>
                <a:lnTo>
                  <a:pt x="998219" y="88392"/>
                </a:lnTo>
                <a:lnTo>
                  <a:pt x="993647" y="91440"/>
                </a:lnTo>
                <a:lnTo>
                  <a:pt x="1025651" y="91440"/>
                </a:lnTo>
                <a:lnTo>
                  <a:pt x="1022603" y="88392"/>
                </a:lnTo>
                <a:lnTo>
                  <a:pt x="1022603" y="79248"/>
                </a:lnTo>
                <a:lnTo>
                  <a:pt x="1025651" y="76200"/>
                </a:lnTo>
                <a:close/>
              </a:path>
              <a:path w="2150745" h="120650">
                <a:moveTo>
                  <a:pt x="1030223" y="76200"/>
                </a:moveTo>
                <a:lnTo>
                  <a:pt x="1025651" y="76200"/>
                </a:lnTo>
                <a:lnTo>
                  <a:pt x="1022603" y="79248"/>
                </a:lnTo>
                <a:lnTo>
                  <a:pt x="1022603" y="88392"/>
                </a:lnTo>
                <a:lnTo>
                  <a:pt x="1025651" y="91440"/>
                </a:lnTo>
                <a:lnTo>
                  <a:pt x="1030223" y="91440"/>
                </a:lnTo>
                <a:lnTo>
                  <a:pt x="1030223" y="76200"/>
                </a:lnTo>
                <a:close/>
              </a:path>
              <a:path w="2150745" h="120650">
                <a:moveTo>
                  <a:pt x="1066624" y="74851"/>
                </a:moveTo>
                <a:lnTo>
                  <a:pt x="1030223" y="76200"/>
                </a:lnTo>
                <a:lnTo>
                  <a:pt x="1030223" y="91440"/>
                </a:lnTo>
                <a:lnTo>
                  <a:pt x="1034795" y="91440"/>
                </a:lnTo>
                <a:lnTo>
                  <a:pt x="1037843" y="88392"/>
                </a:lnTo>
                <a:lnTo>
                  <a:pt x="1037843" y="79248"/>
                </a:lnTo>
                <a:lnTo>
                  <a:pt x="1034795" y="76200"/>
                </a:lnTo>
                <a:lnTo>
                  <a:pt x="1065275" y="76200"/>
                </a:lnTo>
                <a:lnTo>
                  <a:pt x="1066624" y="74851"/>
                </a:lnTo>
                <a:close/>
              </a:path>
              <a:path w="2150745" h="120650">
                <a:moveTo>
                  <a:pt x="1065275" y="76200"/>
                </a:moveTo>
                <a:lnTo>
                  <a:pt x="1034795" y="76200"/>
                </a:lnTo>
                <a:lnTo>
                  <a:pt x="1037843" y="79248"/>
                </a:lnTo>
                <a:lnTo>
                  <a:pt x="1037843" y="88392"/>
                </a:lnTo>
                <a:lnTo>
                  <a:pt x="1034795" y="91440"/>
                </a:lnTo>
                <a:lnTo>
                  <a:pt x="1066799" y="91440"/>
                </a:lnTo>
                <a:lnTo>
                  <a:pt x="1063751" y="86868"/>
                </a:lnTo>
                <a:lnTo>
                  <a:pt x="1063751" y="77724"/>
                </a:lnTo>
                <a:lnTo>
                  <a:pt x="1065275" y="76200"/>
                </a:lnTo>
                <a:close/>
              </a:path>
              <a:path w="2150745" h="120650">
                <a:moveTo>
                  <a:pt x="1071371" y="74676"/>
                </a:moveTo>
                <a:lnTo>
                  <a:pt x="1066613" y="74862"/>
                </a:lnTo>
                <a:lnTo>
                  <a:pt x="1063751" y="77724"/>
                </a:lnTo>
                <a:lnTo>
                  <a:pt x="1063751" y="86868"/>
                </a:lnTo>
                <a:lnTo>
                  <a:pt x="1066799" y="91440"/>
                </a:lnTo>
                <a:lnTo>
                  <a:pt x="1071371" y="91440"/>
                </a:lnTo>
                <a:lnTo>
                  <a:pt x="1071371" y="74676"/>
                </a:lnTo>
                <a:close/>
              </a:path>
              <a:path w="2150745" h="120650">
                <a:moveTo>
                  <a:pt x="1075943" y="74676"/>
                </a:moveTo>
                <a:lnTo>
                  <a:pt x="1071371" y="74676"/>
                </a:lnTo>
                <a:lnTo>
                  <a:pt x="1071371" y="91440"/>
                </a:lnTo>
                <a:lnTo>
                  <a:pt x="1075943" y="91440"/>
                </a:lnTo>
                <a:lnTo>
                  <a:pt x="1080515" y="86868"/>
                </a:lnTo>
                <a:lnTo>
                  <a:pt x="1080515" y="77724"/>
                </a:lnTo>
                <a:lnTo>
                  <a:pt x="1075943" y="74676"/>
                </a:lnTo>
                <a:close/>
              </a:path>
              <a:path w="2150745" h="120650">
                <a:moveTo>
                  <a:pt x="1109471" y="74676"/>
                </a:moveTo>
                <a:lnTo>
                  <a:pt x="1075943" y="74676"/>
                </a:lnTo>
                <a:lnTo>
                  <a:pt x="1080515" y="77724"/>
                </a:lnTo>
                <a:lnTo>
                  <a:pt x="1080515" y="86868"/>
                </a:lnTo>
                <a:lnTo>
                  <a:pt x="1075943" y="91440"/>
                </a:lnTo>
                <a:lnTo>
                  <a:pt x="1109471" y="91440"/>
                </a:lnTo>
                <a:lnTo>
                  <a:pt x="1104899" y="86868"/>
                </a:lnTo>
                <a:lnTo>
                  <a:pt x="1104899" y="77724"/>
                </a:lnTo>
                <a:lnTo>
                  <a:pt x="1109471" y="74676"/>
                </a:lnTo>
                <a:close/>
              </a:path>
              <a:path w="2150745" h="120650">
                <a:moveTo>
                  <a:pt x="1114043" y="74676"/>
                </a:moveTo>
                <a:lnTo>
                  <a:pt x="1109471" y="74676"/>
                </a:lnTo>
                <a:lnTo>
                  <a:pt x="1104899" y="77724"/>
                </a:lnTo>
                <a:lnTo>
                  <a:pt x="1104899" y="86868"/>
                </a:lnTo>
                <a:lnTo>
                  <a:pt x="1109471" y="91440"/>
                </a:lnTo>
                <a:lnTo>
                  <a:pt x="1114043" y="91440"/>
                </a:lnTo>
                <a:lnTo>
                  <a:pt x="1114043" y="74676"/>
                </a:lnTo>
                <a:close/>
              </a:path>
              <a:path w="2150745" h="120650">
                <a:moveTo>
                  <a:pt x="1150504" y="73325"/>
                </a:moveTo>
                <a:lnTo>
                  <a:pt x="1114043" y="74676"/>
                </a:lnTo>
                <a:lnTo>
                  <a:pt x="1114043" y="91440"/>
                </a:lnTo>
                <a:lnTo>
                  <a:pt x="1118733" y="91264"/>
                </a:lnTo>
                <a:lnTo>
                  <a:pt x="1121663" y="86868"/>
                </a:lnTo>
                <a:lnTo>
                  <a:pt x="1121663" y="77724"/>
                </a:lnTo>
                <a:lnTo>
                  <a:pt x="1118615" y="74676"/>
                </a:lnTo>
                <a:lnTo>
                  <a:pt x="1149603" y="74676"/>
                </a:lnTo>
                <a:lnTo>
                  <a:pt x="1150504" y="73325"/>
                </a:lnTo>
                <a:close/>
              </a:path>
              <a:path w="2150745" h="120650">
                <a:moveTo>
                  <a:pt x="1118731" y="91266"/>
                </a:moveTo>
                <a:lnTo>
                  <a:pt x="1114043" y="91440"/>
                </a:lnTo>
                <a:lnTo>
                  <a:pt x="1118615" y="91440"/>
                </a:lnTo>
                <a:lnTo>
                  <a:pt x="1118731" y="91266"/>
                </a:lnTo>
                <a:close/>
              </a:path>
              <a:path w="2150745" h="120650">
                <a:moveTo>
                  <a:pt x="741425" y="76200"/>
                </a:moveTo>
                <a:lnTo>
                  <a:pt x="713231" y="76200"/>
                </a:lnTo>
                <a:lnTo>
                  <a:pt x="717803" y="79248"/>
                </a:lnTo>
                <a:lnTo>
                  <a:pt x="717803" y="88392"/>
                </a:lnTo>
                <a:lnTo>
                  <a:pt x="713426" y="91310"/>
                </a:lnTo>
                <a:lnTo>
                  <a:pt x="748283" y="89916"/>
                </a:lnTo>
                <a:lnTo>
                  <a:pt x="743711" y="89916"/>
                </a:lnTo>
                <a:lnTo>
                  <a:pt x="739139" y="86868"/>
                </a:lnTo>
                <a:lnTo>
                  <a:pt x="739139" y="77724"/>
                </a:lnTo>
                <a:lnTo>
                  <a:pt x="741425" y="76200"/>
                </a:lnTo>
                <a:close/>
              </a:path>
              <a:path w="2150745" h="120650">
                <a:moveTo>
                  <a:pt x="1149603" y="74676"/>
                </a:moveTo>
                <a:lnTo>
                  <a:pt x="1118615" y="74676"/>
                </a:lnTo>
                <a:lnTo>
                  <a:pt x="1121663" y="77724"/>
                </a:lnTo>
                <a:lnTo>
                  <a:pt x="1121663" y="86868"/>
                </a:lnTo>
                <a:lnTo>
                  <a:pt x="1118731" y="91266"/>
                </a:lnTo>
                <a:lnTo>
                  <a:pt x="1155191" y="89916"/>
                </a:lnTo>
                <a:lnTo>
                  <a:pt x="1150619" y="89916"/>
                </a:lnTo>
                <a:lnTo>
                  <a:pt x="1147571" y="86868"/>
                </a:lnTo>
                <a:lnTo>
                  <a:pt x="1147571" y="77724"/>
                </a:lnTo>
                <a:lnTo>
                  <a:pt x="1149603" y="74676"/>
                </a:lnTo>
                <a:close/>
              </a:path>
              <a:path w="2150745" h="120650">
                <a:moveTo>
                  <a:pt x="952675" y="74851"/>
                </a:moveTo>
                <a:lnTo>
                  <a:pt x="955547" y="77724"/>
                </a:lnTo>
                <a:lnTo>
                  <a:pt x="955547" y="86868"/>
                </a:lnTo>
                <a:lnTo>
                  <a:pt x="953381" y="90117"/>
                </a:lnTo>
                <a:lnTo>
                  <a:pt x="984328" y="91264"/>
                </a:lnTo>
                <a:lnTo>
                  <a:pt x="981455" y="88392"/>
                </a:lnTo>
                <a:lnTo>
                  <a:pt x="981455" y="79248"/>
                </a:lnTo>
                <a:lnTo>
                  <a:pt x="984503" y="76200"/>
                </a:lnTo>
                <a:lnTo>
                  <a:pt x="989075" y="76200"/>
                </a:lnTo>
                <a:lnTo>
                  <a:pt x="952675" y="74851"/>
                </a:lnTo>
                <a:close/>
              </a:path>
              <a:path w="2150745" h="120650">
                <a:moveTo>
                  <a:pt x="441959" y="89916"/>
                </a:moveTo>
                <a:lnTo>
                  <a:pt x="438911" y="89916"/>
                </a:lnTo>
                <a:lnTo>
                  <a:pt x="438621" y="90206"/>
                </a:lnTo>
                <a:lnTo>
                  <a:pt x="441959" y="89916"/>
                </a:lnTo>
                <a:close/>
              </a:path>
              <a:path w="2150745" h="120650">
                <a:moveTo>
                  <a:pt x="947927" y="74676"/>
                </a:moveTo>
                <a:lnTo>
                  <a:pt x="947927" y="89916"/>
                </a:lnTo>
                <a:lnTo>
                  <a:pt x="953381" y="90117"/>
                </a:lnTo>
                <a:lnTo>
                  <a:pt x="955547" y="86868"/>
                </a:lnTo>
                <a:lnTo>
                  <a:pt x="955547" y="77724"/>
                </a:lnTo>
                <a:lnTo>
                  <a:pt x="952675" y="74851"/>
                </a:lnTo>
                <a:lnTo>
                  <a:pt x="947927" y="74676"/>
                </a:lnTo>
                <a:close/>
              </a:path>
              <a:path w="2150745" h="120650">
                <a:moveTo>
                  <a:pt x="748283" y="74676"/>
                </a:moveTo>
                <a:lnTo>
                  <a:pt x="743432" y="74862"/>
                </a:lnTo>
                <a:lnTo>
                  <a:pt x="739139" y="77724"/>
                </a:lnTo>
                <a:lnTo>
                  <a:pt x="739139" y="86868"/>
                </a:lnTo>
                <a:lnTo>
                  <a:pt x="743711" y="89916"/>
                </a:lnTo>
                <a:lnTo>
                  <a:pt x="748283" y="89916"/>
                </a:lnTo>
                <a:lnTo>
                  <a:pt x="748283" y="74676"/>
                </a:lnTo>
                <a:close/>
              </a:path>
              <a:path w="2150745" h="120650">
                <a:moveTo>
                  <a:pt x="752855" y="74676"/>
                </a:moveTo>
                <a:lnTo>
                  <a:pt x="748283" y="74676"/>
                </a:lnTo>
                <a:lnTo>
                  <a:pt x="748283" y="89916"/>
                </a:lnTo>
                <a:lnTo>
                  <a:pt x="752855" y="89916"/>
                </a:lnTo>
                <a:lnTo>
                  <a:pt x="755903" y="86868"/>
                </a:lnTo>
                <a:lnTo>
                  <a:pt x="755903" y="77724"/>
                </a:lnTo>
                <a:lnTo>
                  <a:pt x="752855" y="74676"/>
                </a:lnTo>
                <a:close/>
              </a:path>
              <a:path w="2150745" h="120650">
                <a:moveTo>
                  <a:pt x="783335" y="74676"/>
                </a:moveTo>
                <a:lnTo>
                  <a:pt x="752855" y="74676"/>
                </a:lnTo>
                <a:lnTo>
                  <a:pt x="755903" y="77724"/>
                </a:lnTo>
                <a:lnTo>
                  <a:pt x="755903" y="86868"/>
                </a:lnTo>
                <a:lnTo>
                  <a:pt x="752855" y="89916"/>
                </a:lnTo>
                <a:lnTo>
                  <a:pt x="783335" y="89916"/>
                </a:lnTo>
                <a:lnTo>
                  <a:pt x="780287" y="86868"/>
                </a:lnTo>
                <a:lnTo>
                  <a:pt x="780287" y="77724"/>
                </a:lnTo>
                <a:lnTo>
                  <a:pt x="783335" y="74676"/>
                </a:lnTo>
                <a:close/>
              </a:path>
              <a:path w="2150745" h="120650">
                <a:moveTo>
                  <a:pt x="787907" y="74676"/>
                </a:moveTo>
                <a:lnTo>
                  <a:pt x="783335" y="74676"/>
                </a:lnTo>
                <a:lnTo>
                  <a:pt x="780287" y="77724"/>
                </a:lnTo>
                <a:lnTo>
                  <a:pt x="780287" y="86868"/>
                </a:lnTo>
                <a:lnTo>
                  <a:pt x="783335" y="89916"/>
                </a:lnTo>
                <a:lnTo>
                  <a:pt x="787907" y="89916"/>
                </a:lnTo>
                <a:lnTo>
                  <a:pt x="787907" y="74676"/>
                </a:lnTo>
                <a:close/>
              </a:path>
              <a:path w="2150745" h="120650">
                <a:moveTo>
                  <a:pt x="822777" y="73334"/>
                </a:moveTo>
                <a:lnTo>
                  <a:pt x="787907" y="74676"/>
                </a:lnTo>
                <a:lnTo>
                  <a:pt x="787907" y="89916"/>
                </a:lnTo>
                <a:lnTo>
                  <a:pt x="792479" y="89916"/>
                </a:lnTo>
                <a:lnTo>
                  <a:pt x="795527" y="86868"/>
                </a:lnTo>
                <a:lnTo>
                  <a:pt x="795527" y="77724"/>
                </a:lnTo>
                <a:lnTo>
                  <a:pt x="792479" y="74676"/>
                </a:lnTo>
                <a:lnTo>
                  <a:pt x="821435" y="74676"/>
                </a:lnTo>
                <a:lnTo>
                  <a:pt x="822777" y="73334"/>
                </a:lnTo>
                <a:close/>
              </a:path>
              <a:path w="2150745" h="120650">
                <a:moveTo>
                  <a:pt x="821435" y="74676"/>
                </a:moveTo>
                <a:lnTo>
                  <a:pt x="792479" y="74676"/>
                </a:lnTo>
                <a:lnTo>
                  <a:pt x="795527" y="77724"/>
                </a:lnTo>
                <a:lnTo>
                  <a:pt x="795527" y="86868"/>
                </a:lnTo>
                <a:lnTo>
                  <a:pt x="792479" y="89916"/>
                </a:lnTo>
                <a:lnTo>
                  <a:pt x="822959" y="89916"/>
                </a:lnTo>
                <a:lnTo>
                  <a:pt x="818387" y="86868"/>
                </a:lnTo>
                <a:lnTo>
                  <a:pt x="818387" y="77724"/>
                </a:lnTo>
                <a:lnTo>
                  <a:pt x="821435" y="74676"/>
                </a:lnTo>
                <a:close/>
              </a:path>
              <a:path w="2150745" h="120650">
                <a:moveTo>
                  <a:pt x="827531" y="73152"/>
                </a:moveTo>
                <a:lnTo>
                  <a:pt x="822777" y="73334"/>
                </a:lnTo>
                <a:lnTo>
                  <a:pt x="818387" y="77724"/>
                </a:lnTo>
                <a:lnTo>
                  <a:pt x="818387" y="86868"/>
                </a:lnTo>
                <a:lnTo>
                  <a:pt x="822959" y="89916"/>
                </a:lnTo>
                <a:lnTo>
                  <a:pt x="827531" y="89916"/>
                </a:lnTo>
                <a:lnTo>
                  <a:pt x="827531" y="73152"/>
                </a:lnTo>
                <a:close/>
              </a:path>
              <a:path w="2150745" h="120650">
                <a:moveTo>
                  <a:pt x="832103" y="73152"/>
                </a:moveTo>
                <a:lnTo>
                  <a:pt x="827531" y="73152"/>
                </a:lnTo>
                <a:lnTo>
                  <a:pt x="827531" y="89916"/>
                </a:lnTo>
                <a:lnTo>
                  <a:pt x="832103" y="89916"/>
                </a:lnTo>
                <a:lnTo>
                  <a:pt x="835151" y="86868"/>
                </a:lnTo>
                <a:lnTo>
                  <a:pt x="835151" y="77724"/>
                </a:lnTo>
                <a:lnTo>
                  <a:pt x="832103" y="73152"/>
                </a:lnTo>
                <a:close/>
              </a:path>
              <a:path w="2150745" h="120650">
                <a:moveTo>
                  <a:pt x="862583" y="73152"/>
                </a:moveTo>
                <a:lnTo>
                  <a:pt x="832103" y="73152"/>
                </a:lnTo>
                <a:lnTo>
                  <a:pt x="835151" y="77724"/>
                </a:lnTo>
                <a:lnTo>
                  <a:pt x="835151" y="86868"/>
                </a:lnTo>
                <a:lnTo>
                  <a:pt x="832103" y="89916"/>
                </a:lnTo>
                <a:lnTo>
                  <a:pt x="862583" y="89916"/>
                </a:lnTo>
                <a:lnTo>
                  <a:pt x="858011" y="86868"/>
                </a:lnTo>
                <a:lnTo>
                  <a:pt x="858011" y="77724"/>
                </a:lnTo>
                <a:lnTo>
                  <a:pt x="862583" y="73152"/>
                </a:lnTo>
                <a:close/>
              </a:path>
              <a:path w="2150745" h="120650">
                <a:moveTo>
                  <a:pt x="867155" y="73152"/>
                </a:moveTo>
                <a:lnTo>
                  <a:pt x="862583" y="73152"/>
                </a:lnTo>
                <a:lnTo>
                  <a:pt x="858011" y="77724"/>
                </a:lnTo>
                <a:lnTo>
                  <a:pt x="858011" y="86868"/>
                </a:lnTo>
                <a:lnTo>
                  <a:pt x="862583" y="89916"/>
                </a:lnTo>
                <a:lnTo>
                  <a:pt x="867155" y="89916"/>
                </a:lnTo>
                <a:lnTo>
                  <a:pt x="867155" y="73152"/>
                </a:lnTo>
                <a:close/>
              </a:path>
              <a:path w="2150745" h="120650">
                <a:moveTo>
                  <a:pt x="871727" y="73152"/>
                </a:moveTo>
                <a:lnTo>
                  <a:pt x="867155" y="73152"/>
                </a:lnTo>
                <a:lnTo>
                  <a:pt x="867155" y="89916"/>
                </a:lnTo>
                <a:lnTo>
                  <a:pt x="871727" y="89916"/>
                </a:lnTo>
                <a:lnTo>
                  <a:pt x="874775" y="86868"/>
                </a:lnTo>
                <a:lnTo>
                  <a:pt x="874775" y="77724"/>
                </a:lnTo>
                <a:lnTo>
                  <a:pt x="871727" y="73152"/>
                </a:lnTo>
                <a:close/>
              </a:path>
              <a:path w="2150745" h="120650">
                <a:moveTo>
                  <a:pt x="902207" y="73152"/>
                </a:moveTo>
                <a:lnTo>
                  <a:pt x="871727" y="73152"/>
                </a:lnTo>
                <a:lnTo>
                  <a:pt x="874775" y="77724"/>
                </a:lnTo>
                <a:lnTo>
                  <a:pt x="874775" y="86868"/>
                </a:lnTo>
                <a:lnTo>
                  <a:pt x="871727" y="89916"/>
                </a:lnTo>
                <a:lnTo>
                  <a:pt x="902207" y="89916"/>
                </a:lnTo>
                <a:lnTo>
                  <a:pt x="897635" y="86868"/>
                </a:lnTo>
                <a:lnTo>
                  <a:pt x="897635" y="77724"/>
                </a:lnTo>
                <a:lnTo>
                  <a:pt x="902207" y="73152"/>
                </a:lnTo>
                <a:close/>
              </a:path>
              <a:path w="2150745" h="120650">
                <a:moveTo>
                  <a:pt x="906779" y="73152"/>
                </a:moveTo>
                <a:lnTo>
                  <a:pt x="902207" y="73152"/>
                </a:lnTo>
                <a:lnTo>
                  <a:pt x="897635" y="77724"/>
                </a:lnTo>
                <a:lnTo>
                  <a:pt x="897635" y="86868"/>
                </a:lnTo>
                <a:lnTo>
                  <a:pt x="902207" y="89916"/>
                </a:lnTo>
                <a:lnTo>
                  <a:pt x="905255" y="89916"/>
                </a:lnTo>
                <a:lnTo>
                  <a:pt x="906779" y="73152"/>
                </a:lnTo>
                <a:close/>
              </a:path>
              <a:path w="2150745" h="120650">
                <a:moveTo>
                  <a:pt x="906779" y="73152"/>
                </a:moveTo>
                <a:lnTo>
                  <a:pt x="905255" y="89916"/>
                </a:lnTo>
                <a:lnTo>
                  <a:pt x="906779" y="89916"/>
                </a:lnTo>
                <a:lnTo>
                  <a:pt x="906779" y="73152"/>
                </a:lnTo>
                <a:close/>
              </a:path>
              <a:path w="2150745" h="120650">
                <a:moveTo>
                  <a:pt x="906779" y="73152"/>
                </a:moveTo>
                <a:lnTo>
                  <a:pt x="906779" y="89916"/>
                </a:lnTo>
                <a:lnTo>
                  <a:pt x="909827" y="89916"/>
                </a:lnTo>
                <a:lnTo>
                  <a:pt x="914399" y="86868"/>
                </a:lnTo>
                <a:lnTo>
                  <a:pt x="914399" y="77724"/>
                </a:lnTo>
                <a:lnTo>
                  <a:pt x="909945" y="73269"/>
                </a:lnTo>
                <a:lnTo>
                  <a:pt x="906779" y="73152"/>
                </a:lnTo>
                <a:close/>
              </a:path>
              <a:path w="2150745" h="120650">
                <a:moveTo>
                  <a:pt x="909945" y="73269"/>
                </a:moveTo>
                <a:lnTo>
                  <a:pt x="914399" y="77724"/>
                </a:lnTo>
                <a:lnTo>
                  <a:pt x="914399" y="86868"/>
                </a:lnTo>
                <a:lnTo>
                  <a:pt x="909827" y="89916"/>
                </a:lnTo>
                <a:lnTo>
                  <a:pt x="942339" y="89916"/>
                </a:lnTo>
                <a:lnTo>
                  <a:pt x="940307" y="86868"/>
                </a:lnTo>
                <a:lnTo>
                  <a:pt x="940307" y="77724"/>
                </a:lnTo>
                <a:lnTo>
                  <a:pt x="943355" y="74676"/>
                </a:lnTo>
                <a:lnTo>
                  <a:pt x="947927" y="74676"/>
                </a:lnTo>
                <a:lnTo>
                  <a:pt x="909945" y="73269"/>
                </a:lnTo>
                <a:close/>
              </a:path>
              <a:path w="2150745" h="120650">
                <a:moveTo>
                  <a:pt x="1155191" y="73152"/>
                </a:moveTo>
                <a:lnTo>
                  <a:pt x="1150498" y="73334"/>
                </a:lnTo>
                <a:lnTo>
                  <a:pt x="1147571" y="77724"/>
                </a:lnTo>
                <a:lnTo>
                  <a:pt x="1147571" y="86868"/>
                </a:lnTo>
                <a:lnTo>
                  <a:pt x="1150619" y="89916"/>
                </a:lnTo>
                <a:lnTo>
                  <a:pt x="1155191" y="89916"/>
                </a:lnTo>
                <a:lnTo>
                  <a:pt x="1155191" y="73152"/>
                </a:lnTo>
                <a:close/>
              </a:path>
              <a:path w="2150745" h="120650">
                <a:moveTo>
                  <a:pt x="1159763" y="73152"/>
                </a:moveTo>
                <a:lnTo>
                  <a:pt x="1155191" y="73152"/>
                </a:lnTo>
                <a:lnTo>
                  <a:pt x="1155191" y="89916"/>
                </a:lnTo>
                <a:lnTo>
                  <a:pt x="1160038" y="89733"/>
                </a:lnTo>
                <a:lnTo>
                  <a:pt x="1164335" y="86868"/>
                </a:lnTo>
                <a:lnTo>
                  <a:pt x="1164335" y="77724"/>
                </a:lnTo>
                <a:lnTo>
                  <a:pt x="1159763" y="73152"/>
                </a:lnTo>
                <a:close/>
              </a:path>
              <a:path w="2150745" h="120650">
                <a:moveTo>
                  <a:pt x="1160022" y="89743"/>
                </a:moveTo>
                <a:lnTo>
                  <a:pt x="1155191" y="89916"/>
                </a:lnTo>
                <a:lnTo>
                  <a:pt x="1159763" y="89916"/>
                </a:lnTo>
                <a:lnTo>
                  <a:pt x="1160022" y="89743"/>
                </a:lnTo>
                <a:close/>
              </a:path>
              <a:path w="2150745" h="120650">
                <a:moveTo>
                  <a:pt x="1191767" y="73152"/>
                </a:moveTo>
                <a:lnTo>
                  <a:pt x="1159763" y="73152"/>
                </a:lnTo>
                <a:lnTo>
                  <a:pt x="1164335" y="77724"/>
                </a:lnTo>
                <a:lnTo>
                  <a:pt x="1164335" y="86868"/>
                </a:lnTo>
                <a:lnTo>
                  <a:pt x="1160022" y="89743"/>
                </a:lnTo>
                <a:lnTo>
                  <a:pt x="1197863" y="88392"/>
                </a:lnTo>
                <a:lnTo>
                  <a:pt x="1191767" y="88392"/>
                </a:lnTo>
                <a:lnTo>
                  <a:pt x="1188719" y="85344"/>
                </a:lnTo>
                <a:lnTo>
                  <a:pt x="1188719" y="76200"/>
                </a:lnTo>
                <a:lnTo>
                  <a:pt x="1191767" y="73152"/>
                </a:lnTo>
                <a:close/>
              </a:path>
              <a:path w="2150745" h="120650">
                <a:moveTo>
                  <a:pt x="483107" y="88392"/>
                </a:moveTo>
                <a:lnTo>
                  <a:pt x="480059" y="88392"/>
                </a:lnTo>
                <a:lnTo>
                  <a:pt x="480059" y="89733"/>
                </a:lnTo>
                <a:lnTo>
                  <a:pt x="483978" y="89262"/>
                </a:lnTo>
                <a:lnTo>
                  <a:pt x="483107" y="88392"/>
                </a:lnTo>
                <a:close/>
              </a:path>
              <a:path w="2150745" h="120650">
                <a:moveTo>
                  <a:pt x="480059" y="88392"/>
                </a:moveTo>
                <a:lnTo>
                  <a:pt x="475487" y="88392"/>
                </a:lnTo>
                <a:lnTo>
                  <a:pt x="475357" y="88587"/>
                </a:lnTo>
                <a:lnTo>
                  <a:pt x="480059" y="88392"/>
                </a:lnTo>
                <a:close/>
              </a:path>
              <a:path w="2150745" h="120650">
                <a:moveTo>
                  <a:pt x="1196339" y="73152"/>
                </a:moveTo>
                <a:lnTo>
                  <a:pt x="1191767" y="73152"/>
                </a:lnTo>
                <a:lnTo>
                  <a:pt x="1188719" y="76200"/>
                </a:lnTo>
                <a:lnTo>
                  <a:pt x="1188719" y="85344"/>
                </a:lnTo>
                <a:lnTo>
                  <a:pt x="1191767" y="88392"/>
                </a:lnTo>
                <a:lnTo>
                  <a:pt x="1197863" y="88392"/>
                </a:lnTo>
                <a:lnTo>
                  <a:pt x="1196339" y="73152"/>
                </a:lnTo>
                <a:close/>
              </a:path>
              <a:path w="2150745" h="120650">
                <a:moveTo>
                  <a:pt x="1235800" y="71791"/>
                </a:moveTo>
                <a:lnTo>
                  <a:pt x="1196339" y="73152"/>
                </a:lnTo>
                <a:lnTo>
                  <a:pt x="1197863" y="88392"/>
                </a:lnTo>
                <a:lnTo>
                  <a:pt x="1200911" y="88392"/>
                </a:lnTo>
                <a:lnTo>
                  <a:pt x="1205483" y="85344"/>
                </a:lnTo>
                <a:lnTo>
                  <a:pt x="1205483" y="76200"/>
                </a:lnTo>
                <a:lnTo>
                  <a:pt x="1200911" y="73152"/>
                </a:lnTo>
                <a:lnTo>
                  <a:pt x="1234439" y="73152"/>
                </a:lnTo>
                <a:lnTo>
                  <a:pt x="1235800" y="71791"/>
                </a:lnTo>
                <a:close/>
              </a:path>
              <a:path w="2150745" h="120650">
                <a:moveTo>
                  <a:pt x="1234439" y="73152"/>
                </a:moveTo>
                <a:lnTo>
                  <a:pt x="1200911" y="73152"/>
                </a:lnTo>
                <a:lnTo>
                  <a:pt x="1205483" y="76200"/>
                </a:lnTo>
                <a:lnTo>
                  <a:pt x="1205483" y="85344"/>
                </a:lnTo>
                <a:lnTo>
                  <a:pt x="1200911" y="88392"/>
                </a:lnTo>
                <a:lnTo>
                  <a:pt x="1235963" y="88392"/>
                </a:lnTo>
                <a:lnTo>
                  <a:pt x="1232915" y="83820"/>
                </a:lnTo>
                <a:lnTo>
                  <a:pt x="1232915" y="74676"/>
                </a:lnTo>
                <a:lnTo>
                  <a:pt x="1234439" y="73152"/>
                </a:lnTo>
                <a:close/>
              </a:path>
              <a:path w="2150745" h="120650">
                <a:moveTo>
                  <a:pt x="1240535" y="71628"/>
                </a:moveTo>
                <a:lnTo>
                  <a:pt x="1235800" y="71791"/>
                </a:lnTo>
                <a:lnTo>
                  <a:pt x="1232915" y="74676"/>
                </a:lnTo>
                <a:lnTo>
                  <a:pt x="1232915" y="83820"/>
                </a:lnTo>
                <a:lnTo>
                  <a:pt x="1235963" y="88392"/>
                </a:lnTo>
                <a:lnTo>
                  <a:pt x="1240535" y="88392"/>
                </a:lnTo>
                <a:lnTo>
                  <a:pt x="1240535" y="71628"/>
                </a:lnTo>
                <a:close/>
              </a:path>
              <a:path w="2150745" h="120650">
                <a:moveTo>
                  <a:pt x="1240535" y="71628"/>
                </a:moveTo>
                <a:lnTo>
                  <a:pt x="1240535" y="88392"/>
                </a:lnTo>
                <a:lnTo>
                  <a:pt x="1242059" y="88392"/>
                </a:lnTo>
                <a:lnTo>
                  <a:pt x="1240535" y="71628"/>
                </a:lnTo>
                <a:close/>
              </a:path>
              <a:path w="2150745" h="120650">
                <a:moveTo>
                  <a:pt x="1278466" y="70273"/>
                </a:moveTo>
                <a:lnTo>
                  <a:pt x="1240535" y="71628"/>
                </a:lnTo>
                <a:lnTo>
                  <a:pt x="1242059" y="88392"/>
                </a:lnTo>
                <a:lnTo>
                  <a:pt x="1245220" y="88279"/>
                </a:lnTo>
                <a:lnTo>
                  <a:pt x="1249679" y="83820"/>
                </a:lnTo>
                <a:lnTo>
                  <a:pt x="1249679" y="74676"/>
                </a:lnTo>
                <a:lnTo>
                  <a:pt x="1245107" y="71628"/>
                </a:lnTo>
                <a:lnTo>
                  <a:pt x="1277111" y="71628"/>
                </a:lnTo>
                <a:lnTo>
                  <a:pt x="1278466" y="70273"/>
                </a:lnTo>
                <a:close/>
              </a:path>
              <a:path w="2150745" h="120650">
                <a:moveTo>
                  <a:pt x="1245220" y="88279"/>
                </a:moveTo>
                <a:lnTo>
                  <a:pt x="1242059" y="88392"/>
                </a:lnTo>
                <a:lnTo>
                  <a:pt x="1245107" y="88392"/>
                </a:lnTo>
                <a:close/>
              </a:path>
              <a:path w="2150745" h="120650">
                <a:moveTo>
                  <a:pt x="1277111" y="71628"/>
                </a:moveTo>
                <a:lnTo>
                  <a:pt x="1245107" y="71628"/>
                </a:lnTo>
                <a:lnTo>
                  <a:pt x="1249679" y="74676"/>
                </a:lnTo>
                <a:lnTo>
                  <a:pt x="1249679" y="83820"/>
                </a:lnTo>
                <a:lnTo>
                  <a:pt x="1245220" y="88279"/>
                </a:lnTo>
                <a:lnTo>
                  <a:pt x="1284731" y="86868"/>
                </a:lnTo>
                <a:lnTo>
                  <a:pt x="1278635" y="86868"/>
                </a:lnTo>
                <a:lnTo>
                  <a:pt x="1275587" y="82169"/>
                </a:lnTo>
                <a:lnTo>
                  <a:pt x="1275587" y="73152"/>
                </a:lnTo>
                <a:lnTo>
                  <a:pt x="1277111" y="71628"/>
                </a:lnTo>
                <a:close/>
              </a:path>
              <a:path w="2150745" h="120650">
                <a:moveTo>
                  <a:pt x="1283207" y="70104"/>
                </a:moveTo>
                <a:lnTo>
                  <a:pt x="1278466" y="70273"/>
                </a:lnTo>
                <a:lnTo>
                  <a:pt x="1275587" y="73152"/>
                </a:lnTo>
                <a:lnTo>
                  <a:pt x="1275587" y="82169"/>
                </a:lnTo>
                <a:lnTo>
                  <a:pt x="1278635" y="86868"/>
                </a:lnTo>
                <a:lnTo>
                  <a:pt x="1283207" y="86868"/>
                </a:lnTo>
                <a:lnTo>
                  <a:pt x="1283207" y="70104"/>
                </a:lnTo>
                <a:close/>
              </a:path>
              <a:path w="2150745" h="120650">
                <a:moveTo>
                  <a:pt x="1283207" y="70104"/>
                </a:moveTo>
                <a:lnTo>
                  <a:pt x="1283207" y="86868"/>
                </a:lnTo>
                <a:lnTo>
                  <a:pt x="1284727" y="86815"/>
                </a:lnTo>
                <a:lnTo>
                  <a:pt x="1283207" y="70104"/>
                </a:lnTo>
                <a:close/>
              </a:path>
              <a:path w="2150745" h="120650">
                <a:moveTo>
                  <a:pt x="1284727" y="86815"/>
                </a:moveTo>
                <a:lnTo>
                  <a:pt x="1283207" y="86868"/>
                </a:lnTo>
                <a:lnTo>
                  <a:pt x="1284731" y="86868"/>
                </a:lnTo>
                <a:close/>
              </a:path>
              <a:path w="2150745" h="120650">
                <a:moveTo>
                  <a:pt x="1287938" y="86704"/>
                </a:moveTo>
                <a:lnTo>
                  <a:pt x="1284727" y="86815"/>
                </a:lnTo>
                <a:lnTo>
                  <a:pt x="1287779" y="86868"/>
                </a:lnTo>
                <a:lnTo>
                  <a:pt x="1287938" y="86704"/>
                </a:lnTo>
                <a:close/>
              </a:path>
              <a:path w="2150745" h="120650">
                <a:moveTo>
                  <a:pt x="1321138" y="68749"/>
                </a:moveTo>
                <a:lnTo>
                  <a:pt x="1283207" y="70104"/>
                </a:lnTo>
                <a:lnTo>
                  <a:pt x="1284727" y="86815"/>
                </a:lnTo>
                <a:lnTo>
                  <a:pt x="1287938" y="86704"/>
                </a:lnTo>
                <a:lnTo>
                  <a:pt x="1292351" y="82169"/>
                </a:lnTo>
                <a:lnTo>
                  <a:pt x="1292351" y="73152"/>
                </a:lnTo>
                <a:lnTo>
                  <a:pt x="1287779" y="70104"/>
                </a:lnTo>
                <a:lnTo>
                  <a:pt x="1319783" y="70104"/>
                </a:lnTo>
                <a:lnTo>
                  <a:pt x="1321138" y="68749"/>
                </a:lnTo>
                <a:close/>
              </a:path>
              <a:path w="2150745" h="120650">
                <a:moveTo>
                  <a:pt x="1319783" y="70104"/>
                </a:moveTo>
                <a:lnTo>
                  <a:pt x="1287779" y="70104"/>
                </a:lnTo>
                <a:lnTo>
                  <a:pt x="1292351" y="73152"/>
                </a:lnTo>
                <a:lnTo>
                  <a:pt x="1292351" y="82169"/>
                </a:lnTo>
                <a:lnTo>
                  <a:pt x="1287938" y="86704"/>
                </a:lnTo>
                <a:lnTo>
                  <a:pt x="1327403" y="85344"/>
                </a:lnTo>
                <a:lnTo>
                  <a:pt x="1321307" y="85344"/>
                </a:lnTo>
                <a:lnTo>
                  <a:pt x="1318259" y="80772"/>
                </a:lnTo>
                <a:lnTo>
                  <a:pt x="1318259" y="71628"/>
                </a:lnTo>
                <a:lnTo>
                  <a:pt x="1319783" y="70104"/>
                </a:lnTo>
                <a:close/>
              </a:path>
              <a:path w="2150745" h="120650">
                <a:moveTo>
                  <a:pt x="516635" y="85344"/>
                </a:moveTo>
                <a:lnTo>
                  <a:pt x="512063" y="85344"/>
                </a:lnTo>
                <a:lnTo>
                  <a:pt x="511440" y="85967"/>
                </a:lnTo>
                <a:lnTo>
                  <a:pt x="516635" y="85344"/>
                </a:lnTo>
                <a:close/>
              </a:path>
              <a:path w="2150745" h="120650">
                <a:moveTo>
                  <a:pt x="1325879" y="68580"/>
                </a:moveTo>
                <a:lnTo>
                  <a:pt x="1321138" y="68749"/>
                </a:lnTo>
                <a:lnTo>
                  <a:pt x="1318259" y="71628"/>
                </a:lnTo>
                <a:lnTo>
                  <a:pt x="1318259" y="80772"/>
                </a:lnTo>
                <a:lnTo>
                  <a:pt x="1321307" y="85344"/>
                </a:lnTo>
                <a:lnTo>
                  <a:pt x="1327403" y="85344"/>
                </a:lnTo>
                <a:lnTo>
                  <a:pt x="1325879" y="68580"/>
                </a:lnTo>
                <a:close/>
              </a:path>
              <a:path w="2150745" h="120650">
                <a:moveTo>
                  <a:pt x="1363810" y="67225"/>
                </a:moveTo>
                <a:lnTo>
                  <a:pt x="1325879" y="68580"/>
                </a:lnTo>
                <a:lnTo>
                  <a:pt x="1327403" y="85344"/>
                </a:lnTo>
                <a:lnTo>
                  <a:pt x="1330564" y="85231"/>
                </a:lnTo>
                <a:lnTo>
                  <a:pt x="1335023" y="80772"/>
                </a:lnTo>
                <a:lnTo>
                  <a:pt x="1335023" y="71628"/>
                </a:lnTo>
                <a:lnTo>
                  <a:pt x="1330451" y="68580"/>
                </a:lnTo>
                <a:lnTo>
                  <a:pt x="1362455" y="68580"/>
                </a:lnTo>
                <a:lnTo>
                  <a:pt x="1363810" y="67225"/>
                </a:lnTo>
                <a:close/>
              </a:path>
              <a:path w="2150745" h="120650">
                <a:moveTo>
                  <a:pt x="1330564" y="85231"/>
                </a:moveTo>
                <a:lnTo>
                  <a:pt x="1327403" y="85344"/>
                </a:lnTo>
                <a:lnTo>
                  <a:pt x="1330451" y="85344"/>
                </a:lnTo>
                <a:close/>
              </a:path>
              <a:path w="2150745" h="120650">
                <a:moveTo>
                  <a:pt x="1362455" y="68580"/>
                </a:moveTo>
                <a:lnTo>
                  <a:pt x="1330451" y="68580"/>
                </a:lnTo>
                <a:lnTo>
                  <a:pt x="1335023" y="71628"/>
                </a:lnTo>
                <a:lnTo>
                  <a:pt x="1335023" y="80772"/>
                </a:lnTo>
                <a:lnTo>
                  <a:pt x="1330564" y="85231"/>
                </a:lnTo>
                <a:lnTo>
                  <a:pt x="1370075" y="83820"/>
                </a:lnTo>
                <a:lnTo>
                  <a:pt x="1363979" y="83820"/>
                </a:lnTo>
                <a:lnTo>
                  <a:pt x="1360931" y="79248"/>
                </a:lnTo>
                <a:lnTo>
                  <a:pt x="1360931" y="70104"/>
                </a:lnTo>
                <a:lnTo>
                  <a:pt x="1362455" y="68580"/>
                </a:lnTo>
                <a:close/>
              </a:path>
              <a:path w="2150745" h="120650">
                <a:moveTo>
                  <a:pt x="1368551" y="67056"/>
                </a:moveTo>
                <a:lnTo>
                  <a:pt x="1363810" y="67225"/>
                </a:lnTo>
                <a:lnTo>
                  <a:pt x="1360931" y="70104"/>
                </a:lnTo>
                <a:lnTo>
                  <a:pt x="1360931" y="79248"/>
                </a:lnTo>
                <a:lnTo>
                  <a:pt x="1363979" y="83820"/>
                </a:lnTo>
                <a:lnTo>
                  <a:pt x="1370075" y="83820"/>
                </a:lnTo>
                <a:lnTo>
                  <a:pt x="1368551" y="67056"/>
                </a:lnTo>
                <a:close/>
              </a:path>
              <a:path w="2150745" h="120650">
                <a:moveTo>
                  <a:pt x="1406482" y="65701"/>
                </a:moveTo>
                <a:lnTo>
                  <a:pt x="1368551" y="67056"/>
                </a:lnTo>
                <a:lnTo>
                  <a:pt x="1370075" y="83820"/>
                </a:lnTo>
                <a:lnTo>
                  <a:pt x="1373358" y="83585"/>
                </a:lnTo>
                <a:lnTo>
                  <a:pt x="1377695" y="79248"/>
                </a:lnTo>
                <a:lnTo>
                  <a:pt x="1377695" y="70104"/>
                </a:lnTo>
                <a:lnTo>
                  <a:pt x="1373123" y="67056"/>
                </a:lnTo>
                <a:lnTo>
                  <a:pt x="1405127" y="67056"/>
                </a:lnTo>
                <a:lnTo>
                  <a:pt x="1406482" y="65701"/>
                </a:lnTo>
                <a:close/>
              </a:path>
              <a:path w="2150745" h="120650">
                <a:moveTo>
                  <a:pt x="1373358" y="83585"/>
                </a:moveTo>
                <a:lnTo>
                  <a:pt x="1370075" y="83820"/>
                </a:lnTo>
                <a:lnTo>
                  <a:pt x="1373123" y="83820"/>
                </a:lnTo>
                <a:lnTo>
                  <a:pt x="1373358" y="83585"/>
                </a:lnTo>
                <a:close/>
              </a:path>
              <a:path w="2150745" h="120650">
                <a:moveTo>
                  <a:pt x="1405127" y="67056"/>
                </a:moveTo>
                <a:lnTo>
                  <a:pt x="1373123" y="67056"/>
                </a:lnTo>
                <a:lnTo>
                  <a:pt x="1377695" y="70104"/>
                </a:lnTo>
                <a:lnTo>
                  <a:pt x="1377695" y="79248"/>
                </a:lnTo>
                <a:lnTo>
                  <a:pt x="1373358" y="83585"/>
                </a:lnTo>
                <a:lnTo>
                  <a:pt x="1412747" y="80772"/>
                </a:lnTo>
                <a:lnTo>
                  <a:pt x="1406651" y="80772"/>
                </a:lnTo>
                <a:lnTo>
                  <a:pt x="1403603" y="77724"/>
                </a:lnTo>
                <a:lnTo>
                  <a:pt x="1403603" y="68580"/>
                </a:lnTo>
                <a:lnTo>
                  <a:pt x="1405127" y="67056"/>
                </a:lnTo>
                <a:close/>
              </a:path>
              <a:path w="2150745" h="120650">
                <a:moveTo>
                  <a:pt x="553211" y="82169"/>
                </a:moveTo>
                <a:lnTo>
                  <a:pt x="550163" y="82169"/>
                </a:lnTo>
                <a:lnTo>
                  <a:pt x="549886" y="82457"/>
                </a:lnTo>
                <a:lnTo>
                  <a:pt x="553211" y="82169"/>
                </a:lnTo>
                <a:close/>
              </a:path>
              <a:path w="2150745" h="120650">
                <a:moveTo>
                  <a:pt x="1411223" y="65532"/>
                </a:moveTo>
                <a:lnTo>
                  <a:pt x="1406482" y="65701"/>
                </a:lnTo>
                <a:lnTo>
                  <a:pt x="1403603" y="68580"/>
                </a:lnTo>
                <a:lnTo>
                  <a:pt x="1403603" y="77724"/>
                </a:lnTo>
                <a:lnTo>
                  <a:pt x="1406651" y="80772"/>
                </a:lnTo>
                <a:lnTo>
                  <a:pt x="1412747" y="80772"/>
                </a:lnTo>
                <a:lnTo>
                  <a:pt x="1411223" y="65532"/>
                </a:lnTo>
                <a:close/>
              </a:path>
              <a:path w="2150745" h="120650">
                <a:moveTo>
                  <a:pt x="1458182" y="62654"/>
                </a:moveTo>
                <a:lnTo>
                  <a:pt x="1411223" y="65532"/>
                </a:lnTo>
                <a:lnTo>
                  <a:pt x="1412747" y="80772"/>
                </a:lnTo>
                <a:lnTo>
                  <a:pt x="1415941" y="80675"/>
                </a:lnTo>
                <a:lnTo>
                  <a:pt x="1420367" y="77724"/>
                </a:lnTo>
                <a:lnTo>
                  <a:pt x="1420367" y="68580"/>
                </a:lnTo>
                <a:lnTo>
                  <a:pt x="1415795" y="65532"/>
                </a:lnTo>
                <a:lnTo>
                  <a:pt x="1455419" y="65532"/>
                </a:lnTo>
                <a:lnTo>
                  <a:pt x="1458182" y="62654"/>
                </a:lnTo>
                <a:close/>
              </a:path>
              <a:path w="2150745" h="120650">
                <a:moveTo>
                  <a:pt x="1415941" y="80675"/>
                </a:moveTo>
                <a:lnTo>
                  <a:pt x="1412747" y="80772"/>
                </a:lnTo>
                <a:lnTo>
                  <a:pt x="1415795" y="80772"/>
                </a:lnTo>
                <a:lnTo>
                  <a:pt x="1415941" y="80675"/>
                </a:lnTo>
                <a:close/>
              </a:path>
              <a:path w="2150745" h="120650">
                <a:moveTo>
                  <a:pt x="1455419" y="65532"/>
                </a:moveTo>
                <a:lnTo>
                  <a:pt x="1415795" y="65532"/>
                </a:lnTo>
                <a:lnTo>
                  <a:pt x="1420367" y="68580"/>
                </a:lnTo>
                <a:lnTo>
                  <a:pt x="1420367" y="77724"/>
                </a:lnTo>
                <a:lnTo>
                  <a:pt x="1415941" y="80675"/>
                </a:lnTo>
                <a:lnTo>
                  <a:pt x="1463039" y="79248"/>
                </a:lnTo>
                <a:lnTo>
                  <a:pt x="1458467" y="79248"/>
                </a:lnTo>
                <a:lnTo>
                  <a:pt x="1455544" y="74862"/>
                </a:lnTo>
                <a:lnTo>
                  <a:pt x="1455419" y="65532"/>
                </a:lnTo>
                <a:close/>
              </a:path>
              <a:path w="2150745" h="120650">
                <a:moveTo>
                  <a:pt x="592835" y="79248"/>
                </a:moveTo>
                <a:lnTo>
                  <a:pt x="588263" y="79248"/>
                </a:lnTo>
                <a:lnTo>
                  <a:pt x="587882" y="79613"/>
                </a:lnTo>
                <a:lnTo>
                  <a:pt x="592835" y="79248"/>
                </a:lnTo>
                <a:close/>
              </a:path>
              <a:path w="2150745" h="120650">
                <a:moveTo>
                  <a:pt x="1463039" y="62357"/>
                </a:moveTo>
                <a:lnTo>
                  <a:pt x="1458182" y="62654"/>
                </a:lnTo>
                <a:lnTo>
                  <a:pt x="1455419" y="65532"/>
                </a:lnTo>
                <a:lnTo>
                  <a:pt x="1455544" y="74862"/>
                </a:lnTo>
                <a:lnTo>
                  <a:pt x="1458467" y="79248"/>
                </a:lnTo>
                <a:lnTo>
                  <a:pt x="1463039" y="79248"/>
                </a:lnTo>
                <a:lnTo>
                  <a:pt x="1463039" y="62357"/>
                </a:lnTo>
                <a:close/>
              </a:path>
              <a:path w="2150745" h="120650">
                <a:moveTo>
                  <a:pt x="1506931" y="59728"/>
                </a:moveTo>
                <a:lnTo>
                  <a:pt x="1463039" y="62357"/>
                </a:lnTo>
                <a:lnTo>
                  <a:pt x="1463039" y="79248"/>
                </a:lnTo>
                <a:lnTo>
                  <a:pt x="1467906" y="78953"/>
                </a:lnTo>
                <a:lnTo>
                  <a:pt x="1472183" y="74676"/>
                </a:lnTo>
                <a:lnTo>
                  <a:pt x="1472183" y="65532"/>
                </a:lnTo>
                <a:lnTo>
                  <a:pt x="1467611" y="62357"/>
                </a:lnTo>
                <a:lnTo>
                  <a:pt x="1504187" y="62357"/>
                </a:lnTo>
                <a:lnTo>
                  <a:pt x="1506931" y="59728"/>
                </a:lnTo>
                <a:close/>
              </a:path>
              <a:path w="2150745" h="120650">
                <a:moveTo>
                  <a:pt x="1467906" y="78953"/>
                </a:moveTo>
                <a:lnTo>
                  <a:pt x="1463039" y="79248"/>
                </a:lnTo>
                <a:lnTo>
                  <a:pt x="1467611" y="79248"/>
                </a:lnTo>
                <a:lnTo>
                  <a:pt x="1467906" y="78953"/>
                </a:lnTo>
                <a:close/>
              </a:path>
              <a:path w="2150745" h="120650">
                <a:moveTo>
                  <a:pt x="1504187" y="62357"/>
                </a:moveTo>
                <a:lnTo>
                  <a:pt x="1467611" y="62357"/>
                </a:lnTo>
                <a:lnTo>
                  <a:pt x="1472183" y="65532"/>
                </a:lnTo>
                <a:lnTo>
                  <a:pt x="1472183" y="74676"/>
                </a:lnTo>
                <a:lnTo>
                  <a:pt x="1467906" y="78953"/>
                </a:lnTo>
                <a:lnTo>
                  <a:pt x="1513331" y="76200"/>
                </a:lnTo>
                <a:lnTo>
                  <a:pt x="1507235" y="76200"/>
                </a:lnTo>
                <a:lnTo>
                  <a:pt x="1504296" y="71791"/>
                </a:lnTo>
                <a:lnTo>
                  <a:pt x="1504187" y="62357"/>
                </a:lnTo>
                <a:close/>
              </a:path>
              <a:path w="2150745" h="120650">
                <a:moveTo>
                  <a:pt x="630935" y="77724"/>
                </a:moveTo>
                <a:lnTo>
                  <a:pt x="626363" y="77724"/>
                </a:lnTo>
                <a:lnTo>
                  <a:pt x="626173" y="77914"/>
                </a:lnTo>
                <a:lnTo>
                  <a:pt x="630935" y="77724"/>
                </a:lnTo>
                <a:close/>
              </a:path>
              <a:path w="2150745" h="120650">
                <a:moveTo>
                  <a:pt x="669035" y="76200"/>
                </a:moveTo>
                <a:lnTo>
                  <a:pt x="665987" y="76200"/>
                </a:lnTo>
                <a:lnTo>
                  <a:pt x="669035" y="76200"/>
                </a:lnTo>
                <a:close/>
              </a:path>
              <a:path w="2150745" h="120650">
                <a:moveTo>
                  <a:pt x="1511807" y="59436"/>
                </a:moveTo>
                <a:lnTo>
                  <a:pt x="1506931" y="59728"/>
                </a:lnTo>
                <a:lnTo>
                  <a:pt x="1504187" y="62357"/>
                </a:lnTo>
                <a:lnTo>
                  <a:pt x="1504296" y="71791"/>
                </a:lnTo>
                <a:lnTo>
                  <a:pt x="1507235" y="76200"/>
                </a:lnTo>
                <a:lnTo>
                  <a:pt x="1513331" y="76200"/>
                </a:lnTo>
                <a:lnTo>
                  <a:pt x="1511807" y="59436"/>
                </a:lnTo>
                <a:close/>
              </a:path>
              <a:path w="2150745" h="120650">
                <a:moveTo>
                  <a:pt x="1555699" y="55321"/>
                </a:moveTo>
                <a:lnTo>
                  <a:pt x="1511807" y="59436"/>
                </a:lnTo>
                <a:lnTo>
                  <a:pt x="1513331" y="76200"/>
                </a:lnTo>
                <a:lnTo>
                  <a:pt x="1516706" y="75873"/>
                </a:lnTo>
                <a:lnTo>
                  <a:pt x="1520951" y="71628"/>
                </a:lnTo>
                <a:lnTo>
                  <a:pt x="1520951" y="62357"/>
                </a:lnTo>
                <a:lnTo>
                  <a:pt x="1516379" y="59436"/>
                </a:lnTo>
                <a:lnTo>
                  <a:pt x="1552955" y="59436"/>
                </a:lnTo>
                <a:lnTo>
                  <a:pt x="1555699" y="55321"/>
                </a:lnTo>
                <a:close/>
              </a:path>
              <a:path w="2150745" h="120650">
                <a:moveTo>
                  <a:pt x="1516706" y="75873"/>
                </a:moveTo>
                <a:lnTo>
                  <a:pt x="1513331" y="76200"/>
                </a:lnTo>
                <a:lnTo>
                  <a:pt x="1516379" y="76200"/>
                </a:lnTo>
                <a:lnTo>
                  <a:pt x="1516706" y="75873"/>
                </a:lnTo>
                <a:close/>
              </a:path>
              <a:path w="2150745" h="120650">
                <a:moveTo>
                  <a:pt x="1552955" y="59436"/>
                </a:moveTo>
                <a:lnTo>
                  <a:pt x="1516379" y="59436"/>
                </a:lnTo>
                <a:lnTo>
                  <a:pt x="1520951" y="62357"/>
                </a:lnTo>
                <a:lnTo>
                  <a:pt x="1520951" y="71628"/>
                </a:lnTo>
                <a:lnTo>
                  <a:pt x="1516706" y="75873"/>
                </a:lnTo>
                <a:lnTo>
                  <a:pt x="1560575" y="71628"/>
                </a:lnTo>
                <a:lnTo>
                  <a:pt x="1556003" y="71628"/>
                </a:lnTo>
                <a:lnTo>
                  <a:pt x="1552955" y="68580"/>
                </a:lnTo>
                <a:lnTo>
                  <a:pt x="1552955" y="59436"/>
                </a:lnTo>
                <a:close/>
              </a:path>
              <a:path w="2150745" h="120650">
                <a:moveTo>
                  <a:pt x="748283" y="74676"/>
                </a:moveTo>
                <a:lnTo>
                  <a:pt x="743711" y="74676"/>
                </a:lnTo>
                <a:lnTo>
                  <a:pt x="743432" y="74862"/>
                </a:lnTo>
                <a:lnTo>
                  <a:pt x="748283" y="74676"/>
                </a:lnTo>
                <a:close/>
              </a:path>
              <a:path w="2150745" h="120650">
                <a:moveTo>
                  <a:pt x="952499" y="74676"/>
                </a:moveTo>
                <a:lnTo>
                  <a:pt x="947927" y="74676"/>
                </a:lnTo>
                <a:lnTo>
                  <a:pt x="952675" y="74851"/>
                </a:lnTo>
                <a:lnTo>
                  <a:pt x="952499" y="74676"/>
                </a:lnTo>
                <a:close/>
              </a:path>
              <a:path w="2150745" h="120650">
                <a:moveTo>
                  <a:pt x="1071371" y="74676"/>
                </a:moveTo>
                <a:lnTo>
                  <a:pt x="1066799" y="74676"/>
                </a:lnTo>
                <a:lnTo>
                  <a:pt x="1066624" y="74851"/>
                </a:lnTo>
                <a:lnTo>
                  <a:pt x="1071371" y="74676"/>
                </a:lnTo>
                <a:close/>
              </a:path>
              <a:path w="2150745" h="120650">
                <a:moveTo>
                  <a:pt x="827531" y="73152"/>
                </a:moveTo>
                <a:lnTo>
                  <a:pt x="822959" y="73152"/>
                </a:lnTo>
                <a:lnTo>
                  <a:pt x="822777" y="73334"/>
                </a:lnTo>
                <a:lnTo>
                  <a:pt x="827531" y="73152"/>
                </a:lnTo>
                <a:close/>
              </a:path>
              <a:path w="2150745" h="120650">
                <a:moveTo>
                  <a:pt x="1155191" y="73152"/>
                </a:moveTo>
                <a:lnTo>
                  <a:pt x="1150619" y="73152"/>
                </a:lnTo>
                <a:lnTo>
                  <a:pt x="1150504" y="73325"/>
                </a:lnTo>
                <a:lnTo>
                  <a:pt x="1155191" y="73152"/>
                </a:lnTo>
                <a:close/>
              </a:path>
              <a:path w="2150745" h="120650">
                <a:moveTo>
                  <a:pt x="909827" y="73152"/>
                </a:moveTo>
                <a:lnTo>
                  <a:pt x="906779" y="73152"/>
                </a:lnTo>
                <a:lnTo>
                  <a:pt x="909945" y="73269"/>
                </a:lnTo>
                <a:close/>
              </a:path>
              <a:path w="2150745" h="120650">
                <a:moveTo>
                  <a:pt x="1240535" y="71628"/>
                </a:moveTo>
                <a:lnTo>
                  <a:pt x="1235963" y="71628"/>
                </a:lnTo>
                <a:lnTo>
                  <a:pt x="1235800" y="71791"/>
                </a:lnTo>
                <a:lnTo>
                  <a:pt x="1240535" y="71628"/>
                </a:lnTo>
                <a:close/>
              </a:path>
              <a:path w="2150745" h="120650">
                <a:moveTo>
                  <a:pt x="1560575" y="54864"/>
                </a:moveTo>
                <a:lnTo>
                  <a:pt x="1555699" y="55321"/>
                </a:lnTo>
                <a:lnTo>
                  <a:pt x="1552955" y="59436"/>
                </a:lnTo>
                <a:lnTo>
                  <a:pt x="1552955" y="68580"/>
                </a:lnTo>
                <a:lnTo>
                  <a:pt x="1556003" y="71628"/>
                </a:lnTo>
                <a:lnTo>
                  <a:pt x="1560575" y="71628"/>
                </a:lnTo>
                <a:lnTo>
                  <a:pt x="1560575" y="54864"/>
                </a:lnTo>
                <a:close/>
              </a:path>
              <a:path w="2150745" h="120650">
                <a:moveTo>
                  <a:pt x="1601397" y="52142"/>
                </a:moveTo>
                <a:lnTo>
                  <a:pt x="1560575" y="54864"/>
                </a:lnTo>
                <a:lnTo>
                  <a:pt x="1560575" y="71628"/>
                </a:lnTo>
                <a:lnTo>
                  <a:pt x="1565637" y="71301"/>
                </a:lnTo>
                <a:lnTo>
                  <a:pt x="1569719" y="68580"/>
                </a:lnTo>
                <a:lnTo>
                  <a:pt x="1569719" y="59436"/>
                </a:lnTo>
                <a:lnTo>
                  <a:pt x="1565147" y="54864"/>
                </a:lnTo>
                <a:lnTo>
                  <a:pt x="1598675" y="54864"/>
                </a:lnTo>
                <a:lnTo>
                  <a:pt x="1601397" y="52142"/>
                </a:lnTo>
                <a:close/>
              </a:path>
              <a:path w="2150745" h="120650">
                <a:moveTo>
                  <a:pt x="1565637" y="71301"/>
                </a:moveTo>
                <a:lnTo>
                  <a:pt x="1560575" y="71628"/>
                </a:lnTo>
                <a:lnTo>
                  <a:pt x="1565147" y="71628"/>
                </a:lnTo>
                <a:lnTo>
                  <a:pt x="1565637" y="71301"/>
                </a:lnTo>
                <a:close/>
              </a:path>
              <a:path w="2150745" h="120650">
                <a:moveTo>
                  <a:pt x="1598675" y="54864"/>
                </a:moveTo>
                <a:lnTo>
                  <a:pt x="1565147" y="54864"/>
                </a:lnTo>
                <a:lnTo>
                  <a:pt x="1569719" y="59436"/>
                </a:lnTo>
                <a:lnTo>
                  <a:pt x="1569719" y="68580"/>
                </a:lnTo>
                <a:lnTo>
                  <a:pt x="1565637" y="71301"/>
                </a:lnTo>
                <a:lnTo>
                  <a:pt x="1607819" y="68580"/>
                </a:lnTo>
                <a:lnTo>
                  <a:pt x="1601723" y="68580"/>
                </a:lnTo>
                <a:lnTo>
                  <a:pt x="1598675" y="64008"/>
                </a:lnTo>
                <a:lnTo>
                  <a:pt x="1598675" y="54864"/>
                </a:lnTo>
                <a:close/>
              </a:path>
              <a:path w="2150745" h="120650">
                <a:moveTo>
                  <a:pt x="1283207" y="70104"/>
                </a:moveTo>
                <a:lnTo>
                  <a:pt x="1278635" y="70104"/>
                </a:lnTo>
                <a:lnTo>
                  <a:pt x="1278466" y="70273"/>
                </a:lnTo>
                <a:lnTo>
                  <a:pt x="1283207" y="70104"/>
                </a:lnTo>
                <a:close/>
              </a:path>
              <a:path w="2150745" h="120650">
                <a:moveTo>
                  <a:pt x="1325879" y="68580"/>
                </a:moveTo>
                <a:lnTo>
                  <a:pt x="1321307" y="68580"/>
                </a:lnTo>
                <a:lnTo>
                  <a:pt x="1321138" y="68749"/>
                </a:lnTo>
                <a:lnTo>
                  <a:pt x="1325879" y="68580"/>
                </a:lnTo>
                <a:close/>
              </a:path>
              <a:path w="2150745" h="120650">
                <a:moveTo>
                  <a:pt x="1606295" y="51816"/>
                </a:moveTo>
                <a:lnTo>
                  <a:pt x="1601397" y="52142"/>
                </a:lnTo>
                <a:lnTo>
                  <a:pt x="1598675" y="54864"/>
                </a:lnTo>
                <a:lnTo>
                  <a:pt x="1598675" y="64008"/>
                </a:lnTo>
                <a:lnTo>
                  <a:pt x="1601723" y="68580"/>
                </a:lnTo>
                <a:lnTo>
                  <a:pt x="1607819" y="68580"/>
                </a:lnTo>
                <a:lnTo>
                  <a:pt x="1606295" y="51816"/>
                </a:lnTo>
                <a:close/>
              </a:path>
              <a:path w="2150745" h="120650">
                <a:moveTo>
                  <a:pt x="1642506" y="47792"/>
                </a:moveTo>
                <a:lnTo>
                  <a:pt x="1606295" y="51816"/>
                </a:lnTo>
                <a:lnTo>
                  <a:pt x="1607819" y="68580"/>
                </a:lnTo>
                <a:lnTo>
                  <a:pt x="1611248" y="68199"/>
                </a:lnTo>
                <a:lnTo>
                  <a:pt x="1615439" y="64008"/>
                </a:lnTo>
                <a:lnTo>
                  <a:pt x="1615439" y="54864"/>
                </a:lnTo>
                <a:lnTo>
                  <a:pt x="1610867" y="51816"/>
                </a:lnTo>
                <a:lnTo>
                  <a:pt x="1639823" y="51816"/>
                </a:lnTo>
                <a:lnTo>
                  <a:pt x="1642506" y="47792"/>
                </a:lnTo>
                <a:close/>
              </a:path>
              <a:path w="2150745" h="120650">
                <a:moveTo>
                  <a:pt x="1611248" y="68199"/>
                </a:moveTo>
                <a:lnTo>
                  <a:pt x="1607819" y="68580"/>
                </a:lnTo>
                <a:lnTo>
                  <a:pt x="1610867" y="68580"/>
                </a:lnTo>
                <a:lnTo>
                  <a:pt x="1611248" y="68199"/>
                </a:lnTo>
                <a:close/>
              </a:path>
              <a:path w="2150745" h="120650">
                <a:moveTo>
                  <a:pt x="1639823" y="51816"/>
                </a:moveTo>
                <a:lnTo>
                  <a:pt x="1610867" y="51816"/>
                </a:lnTo>
                <a:lnTo>
                  <a:pt x="1615439" y="54864"/>
                </a:lnTo>
                <a:lnTo>
                  <a:pt x="1615439" y="64008"/>
                </a:lnTo>
                <a:lnTo>
                  <a:pt x="1611248" y="68199"/>
                </a:lnTo>
                <a:lnTo>
                  <a:pt x="1648967" y="64008"/>
                </a:lnTo>
                <a:lnTo>
                  <a:pt x="1642871" y="64008"/>
                </a:lnTo>
                <a:lnTo>
                  <a:pt x="1639823" y="60960"/>
                </a:lnTo>
                <a:lnTo>
                  <a:pt x="1639823" y="51816"/>
                </a:lnTo>
                <a:close/>
              </a:path>
              <a:path w="2150745" h="120650">
                <a:moveTo>
                  <a:pt x="1368551" y="67056"/>
                </a:moveTo>
                <a:lnTo>
                  <a:pt x="1363979" y="67056"/>
                </a:lnTo>
                <a:lnTo>
                  <a:pt x="1363810" y="67225"/>
                </a:lnTo>
                <a:lnTo>
                  <a:pt x="1368551" y="67056"/>
                </a:lnTo>
                <a:close/>
              </a:path>
              <a:path w="2150745" h="120650">
                <a:moveTo>
                  <a:pt x="1411223" y="65532"/>
                </a:moveTo>
                <a:lnTo>
                  <a:pt x="1406651" y="65532"/>
                </a:lnTo>
                <a:lnTo>
                  <a:pt x="1406482" y="65701"/>
                </a:lnTo>
                <a:lnTo>
                  <a:pt x="1411223" y="65532"/>
                </a:lnTo>
                <a:close/>
              </a:path>
              <a:path w="2150745" h="120650">
                <a:moveTo>
                  <a:pt x="1647443" y="47244"/>
                </a:moveTo>
                <a:lnTo>
                  <a:pt x="1642506" y="47792"/>
                </a:lnTo>
                <a:lnTo>
                  <a:pt x="1639823" y="51816"/>
                </a:lnTo>
                <a:lnTo>
                  <a:pt x="1639823" y="60960"/>
                </a:lnTo>
                <a:lnTo>
                  <a:pt x="1642871" y="64008"/>
                </a:lnTo>
                <a:lnTo>
                  <a:pt x="1648967" y="64008"/>
                </a:lnTo>
                <a:lnTo>
                  <a:pt x="1647443" y="47244"/>
                </a:lnTo>
                <a:close/>
              </a:path>
              <a:path w="2150745" h="120650">
                <a:moveTo>
                  <a:pt x="1686830" y="44313"/>
                </a:moveTo>
                <a:lnTo>
                  <a:pt x="1647443" y="47244"/>
                </a:lnTo>
                <a:lnTo>
                  <a:pt x="1648967" y="64008"/>
                </a:lnTo>
                <a:lnTo>
                  <a:pt x="1653723" y="63823"/>
                </a:lnTo>
                <a:lnTo>
                  <a:pt x="1656587" y="60960"/>
                </a:lnTo>
                <a:lnTo>
                  <a:pt x="1656587" y="51816"/>
                </a:lnTo>
                <a:lnTo>
                  <a:pt x="1653539" y="47244"/>
                </a:lnTo>
                <a:lnTo>
                  <a:pt x="1683978" y="47244"/>
                </a:lnTo>
                <a:lnTo>
                  <a:pt x="1686830" y="44313"/>
                </a:lnTo>
                <a:close/>
              </a:path>
              <a:path w="2150745" h="120650">
                <a:moveTo>
                  <a:pt x="1653723" y="63823"/>
                </a:moveTo>
                <a:lnTo>
                  <a:pt x="1648967" y="64008"/>
                </a:lnTo>
                <a:lnTo>
                  <a:pt x="1653539" y="64008"/>
                </a:lnTo>
                <a:lnTo>
                  <a:pt x="1653723" y="63823"/>
                </a:lnTo>
                <a:close/>
              </a:path>
              <a:path w="2150745" h="120650">
                <a:moveTo>
                  <a:pt x="1683978" y="47244"/>
                </a:moveTo>
                <a:lnTo>
                  <a:pt x="1653539" y="47244"/>
                </a:lnTo>
                <a:lnTo>
                  <a:pt x="1656587" y="51816"/>
                </a:lnTo>
                <a:lnTo>
                  <a:pt x="1656587" y="60960"/>
                </a:lnTo>
                <a:lnTo>
                  <a:pt x="1653723" y="63823"/>
                </a:lnTo>
                <a:lnTo>
                  <a:pt x="1691639" y="62357"/>
                </a:lnTo>
                <a:lnTo>
                  <a:pt x="1687067" y="62357"/>
                </a:lnTo>
                <a:lnTo>
                  <a:pt x="1682495" y="57912"/>
                </a:lnTo>
                <a:lnTo>
                  <a:pt x="1682495" y="48768"/>
                </a:lnTo>
                <a:lnTo>
                  <a:pt x="1683978" y="47244"/>
                </a:lnTo>
                <a:close/>
              </a:path>
              <a:path w="2150745" h="120650">
                <a:moveTo>
                  <a:pt x="1463039" y="62357"/>
                </a:moveTo>
                <a:lnTo>
                  <a:pt x="1458467" y="62357"/>
                </a:lnTo>
                <a:lnTo>
                  <a:pt x="1458182" y="62654"/>
                </a:lnTo>
                <a:lnTo>
                  <a:pt x="1463039" y="62357"/>
                </a:lnTo>
                <a:close/>
              </a:path>
              <a:path w="2150745" h="120650">
                <a:moveTo>
                  <a:pt x="1690115" y="44069"/>
                </a:moveTo>
                <a:lnTo>
                  <a:pt x="1686830" y="44313"/>
                </a:lnTo>
                <a:lnTo>
                  <a:pt x="1682495" y="48768"/>
                </a:lnTo>
                <a:lnTo>
                  <a:pt x="1682495" y="57912"/>
                </a:lnTo>
                <a:lnTo>
                  <a:pt x="1687067" y="62357"/>
                </a:lnTo>
                <a:lnTo>
                  <a:pt x="1691639" y="62357"/>
                </a:lnTo>
                <a:lnTo>
                  <a:pt x="1690115" y="44069"/>
                </a:lnTo>
                <a:close/>
              </a:path>
              <a:path w="2150745" h="120650">
                <a:moveTo>
                  <a:pt x="1729582" y="42776"/>
                </a:moveTo>
                <a:lnTo>
                  <a:pt x="1690115" y="44069"/>
                </a:lnTo>
                <a:lnTo>
                  <a:pt x="1691639" y="62357"/>
                </a:lnTo>
                <a:lnTo>
                  <a:pt x="1696437" y="62028"/>
                </a:lnTo>
                <a:lnTo>
                  <a:pt x="1699259" y="57912"/>
                </a:lnTo>
                <a:lnTo>
                  <a:pt x="1699259" y="48768"/>
                </a:lnTo>
                <a:lnTo>
                  <a:pt x="1696211" y="44069"/>
                </a:lnTo>
                <a:lnTo>
                  <a:pt x="1727644" y="44069"/>
                </a:lnTo>
                <a:lnTo>
                  <a:pt x="1729582" y="42776"/>
                </a:lnTo>
                <a:close/>
              </a:path>
              <a:path w="2150745" h="120650">
                <a:moveTo>
                  <a:pt x="1696437" y="62028"/>
                </a:moveTo>
                <a:lnTo>
                  <a:pt x="1691639" y="62357"/>
                </a:lnTo>
                <a:lnTo>
                  <a:pt x="1696211" y="62357"/>
                </a:lnTo>
                <a:lnTo>
                  <a:pt x="1696437" y="62028"/>
                </a:lnTo>
                <a:close/>
              </a:path>
              <a:path w="2150745" h="120650">
                <a:moveTo>
                  <a:pt x="1727644" y="44069"/>
                </a:moveTo>
                <a:lnTo>
                  <a:pt x="1696211" y="44069"/>
                </a:lnTo>
                <a:lnTo>
                  <a:pt x="1699259" y="48768"/>
                </a:lnTo>
                <a:lnTo>
                  <a:pt x="1699259" y="57912"/>
                </a:lnTo>
                <a:lnTo>
                  <a:pt x="1696437" y="62028"/>
                </a:lnTo>
                <a:lnTo>
                  <a:pt x="1734311" y="59436"/>
                </a:lnTo>
                <a:lnTo>
                  <a:pt x="1729739" y="59436"/>
                </a:lnTo>
                <a:lnTo>
                  <a:pt x="1725167" y="54864"/>
                </a:lnTo>
                <a:lnTo>
                  <a:pt x="1725167" y="45720"/>
                </a:lnTo>
                <a:lnTo>
                  <a:pt x="1727644" y="44069"/>
                </a:lnTo>
                <a:close/>
              </a:path>
              <a:path w="2150745" h="120650">
                <a:moveTo>
                  <a:pt x="1511807" y="59436"/>
                </a:moveTo>
                <a:lnTo>
                  <a:pt x="1507235" y="59436"/>
                </a:lnTo>
                <a:lnTo>
                  <a:pt x="1506931" y="59728"/>
                </a:lnTo>
                <a:lnTo>
                  <a:pt x="1511807" y="59436"/>
                </a:lnTo>
                <a:close/>
              </a:path>
              <a:path w="2150745" h="120650">
                <a:moveTo>
                  <a:pt x="1732787" y="42672"/>
                </a:moveTo>
                <a:lnTo>
                  <a:pt x="1729582" y="42776"/>
                </a:lnTo>
                <a:lnTo>
                  <a:pt x="1725167" y="45720"/>
                </a:lnTo>
                <a:lnTo>
                  <a:pt x="1725167" y="54864"/>
                </a:lnTo>
                <a:lnTo>
                  <a:pt x="1729739" y="59436"/>
                </a:lnTo>
                <a:lnTo>
                  <a:pt x="1734311" y="59436"/>
                </a:lnTo>
                <a:lnTo>
                  <a:pt x="1732787" y="42672"/>
                </a:lnTo>
                <a:close/>
              </a:path>
              <a:path w="2150745" h="120650">
                <a:moveTo>
                  <a:pt x="1770339" y="38648"/>
                </a:moveTo>
                <a:lnTo>
                  <a:pt x="1732787" y="42672"/>
                </a:lnTo>
                <a:lnTo>
                  <a:pt x="1734311" y="59436"/>
                </a:lnTo>
                <a:lnTo>
                  <a:pt x="1739235" y="58908"/>
                </a:lnTo>
                <a:lnTo>
                  <a:pt x="1741931" y="54864"/>
                </a:lnTo>
                <a:lnTo>
                  <a:pt x="1741931" y="45720"/>
                </a:lnTo>
                <a:lnTo>
                  <a:pt x="1738883" y="42672"/>
                </a:lnTo>
                <a:lnTo>
                  <a:pt x="1766315" y="42672"/>
                </a:lnTo>
                <a:lnTo>
                  <a:pt x="1770339" y="38648"/>
                </a:lnTo>
                <a:close/>
              </a:path>
              <a:path w="2150745" h="120650">
                <a:moveTo>
                  <a:pt x="1739235" y="58908"/>
                </a:moveTo>
                <a:lnTo>
                  <a:pt x="1734311" y="59436"/>
                </a:lnTo>
                <a:lnTo>
                  <a:pt x="1738883" y="59436"/>
                </a:lnTo>
                <a:lnTo>
                  <a:pt x="1739235" y="58908"/>
                </a:lnTo>
                <a:close/>
              </a:path>
              <a:path w="2150745" h="120650">
                <a:moveTo>
                  <a:pt x="1766315" y="42672"/>
                </a:moveTo>
                <a:lnTo>
                  <a:pt x="1738883" y="42672"/>
                </a:lnTo>
                <a:lnTo>
                  <a:pt x="1741931" y="45720"/>
                </a:lnTo>
                <a:lnTo>
                  <a:pt x="1741931" y="54864"/>
                </a:lnTo>
                <a:lnTo>
                  <a:pt x="1739235" y="58908"/>
                </a:lnTo>
                <a:lnTo>
                  <a:pt x="1776983" y="54864"/>
                </a:lnTo>
                <a:lnTo>
                  <a:pt x="1770887" y="54864"/>
                </a:lnTo>
                <a:lnTo>
                  <a:pt x="1766315" y="51816"/>
                </a:lnTo>
                <a:lnTo>
                  <a:pt x="1766315" y="42672"/>
                </a:lnTo>
                <a:close/>
              </a:path>
              <a:path w="2150745" h="120650">
                <a:moveTo>
                  <a:pt x="1560575" y="54864"/>
                </a:moveTo>
                <a:lnTo>
                  <a:pt x="1556003" y="54864"/>
                </a:lnTo>
                <a:lnTo>
                  <a:pt x="1555699" y="55321"/>
                </a:lnTo>
                <a:lnTo>
                  <a:pt x="1560575" y="54864"/>
                </a:lnTo>
                <a:close/>
              </a:path>
              <a:path w="2150745" h="120650">
                <a:moveTo>
                  <a:pt x="1773965" y="38260"/>
                </a:moveTo>
                <a:lnTo>
                  <a:pt x="1770339" y="38648"/>
                </a:lnTo>
                <a:lnTo>
                  <a:pt x="1766315" y="42672"/>
                </a:lnTo>
                <a:lnTo>
                  <a:pt x="1766315" y="51816"/>
                </a:lnTo>
                <a:lnTo>
                  <a:pt x="1770887" y="54864"/>
                </a:lnTo>
                <a:lnTo>
                  <a:pt x="1776983" y="54864"/>
                </a:lnTo>
                <a:lnTo>
                  <a:pt x="1773965" y="38260"/>
                </a:lnTo>
                <a:close/>
              </a:path>
              <a:path w="2150745" h="120650">
                <a:moveTo>
                  <a:pt x="1775459" y="38100"/>
                </a:moveTo>
                <a:lnTo>
                  <a:pt x="1773965" y="38260"/>
                </a:lnTo>
                <a:lnTo>
                  <a:pt x="1776983" y="54864"/>
                </a:lnTo>
                <a:lnTo>
                  <a:pt x="1775459" y="38100"/>
                </a:lnTo>
                <a:close/>
              </a:path>
              <a:path w="2150745" h="120650">
                <a:moveTo>
                  <a:pt x="1780031" y="38100"/>
                </a:moveTo>
                <a:lnTo>
                  <a:pt x="1775459" y="38100"/>
                </a:lnTo>
                <a:lnTo>
                  <a:pt x="1776983" y="54864"/>
                </a:lnTo>
                <a:lnTo>
                  <a:pt x="1780641" y="54457"/>
                </a:lnTo>
                <a:lnTo>
                  <a:pt x="1784603" y="51816"/>
                </a:lnTo>
                <a:lnTo>
                  <a:pt x="1784603" y="42672"/>
                </a:lnTo>
                <a:lnTo>
                  <a:pt x="1780031" y="38100"/>
                </a:lnTo>
                <a:close/>
              </a:path>
              <a:path w="2150745" h="120650">
                <a:moveTo>
                  <a:pt x="1780641" y="54457"/>
                </a:moveTo>
                <a:lnTo>
                  <a:pt x="1776983" y="54864"/>
                </a:lnTo>
                <a:lnTo>
                  <a:pt x="1780031" y="54864"/>
                </a:lnTo>
                <a:lnTo>
                  <a:pt x="1780641" y="54457"/>
                </a:lnTo>
                <a:close/>
              </a:path>
              <a:path w="2150745" h="120650">
                <a:moveTo>
                  <a:pt x="1807463" y="38100"/>
                </a:moveTo>
                <a:lnTo>
                  <a:pt x="1780031" y="38100"/>
                </a:lnTo>
                <a:lnTo>
                  <a:pt x="1784603" y="42672"/>
                </a:lnTo>
                <a:lnTo>
                  <a:pt x="1784603" y="51816"/>
                </a:lnTo>
                <a:lnTo>
                  <a:pt x="1780641" y="54457"/>
                </a:lnTo>
                <a:lnTo>
                  <a:pt x="1818131" y="50292"/>
                </a:lnTo>
                <a:lnTo>
                  <a:pt x="1812035" y="50292"/>
                </a:lnTo>
                <a:lnTo>
                  <a:pt x="1807463" y="45720"/>
                </a:lnTo>
                <a:lnTo>
                  <a:pt x="1807463" y="38100"/>
                </a:lnTo>
                <a:close/>
              </a:path>
              <a:path w="2150745" h="120650">
                <a:moveTo>
                  <a:pt x="1606295" y="51816"/>
                </a:moveTo>
                <a:lnTo>
                  <a:pt x="1601723" y="51816"/>
                </a:lnTo>
                <a:lnTo>
                  <a:pt x="1601397" y="52142"/>
                </a:lnTo>
                <a:lnTo>
                  <a:pt x="1606295" y="51816"/>
                </a:lnTo>
                <a:close/>
              </a:path>
              <a:path w="2150745" h="120650">
                <a:moveTo>
                  <a:pt x="1815083" y="32004"/>
                </a:moveTo>
                <a:lnTo>
                  <a:pt x="1811505" y="32534"/>
                </a:lnTo>
                <a:lnTo>
                  <a:pt x="1807463" y="36576"/>
                </a:lnTo>
                <a:lnTo>
                  <a:pt x="1807463" y="45720"/>
                </a:lnTo>
                <a:lnTo>
                  <a:pt x="1812035" y="50292"/>
                </a:lnTo>
                <a:lnTo>
                  <a:pt x="1816607" y="50292"/>
                </a:lnTo>
                <a:lnTo>
                  <a:pt x="1815083" y="32004"/>
                </a:lnTo>
                <a:close/>
              </a:path>
              <a:path w="2150745" h="120650">
                <a:moveTo>
                  <a:pt x="1815083" y="32004"/>
                </a:moveTo>
                <a:lnTo>
                  <a:pt x="1816607" y="50292"/>
                </a:lnTo>
                <a:lnTo>
                  <a:pt x="1818093" y="50058"/>
                </a:lnTo>
                <a:lnTo>
                  <a:pt x="1815083" y="32004"/>
                </a:lnTo>
                <a:close/>
              </a:path>
              <a:path w="2150745" h="120650">
                <a:moveTo>
                  <a:pt x="1818093" y="50058"/>
                </a:moveTo>
                <a:lnTo>
                  <a:pt x="1816607" y="50292"/>
                </a:lnTo>
                <a:lnTo>
                  <a:pt x="1818131" y="50292"/>
                </a:lnTo>
                <a:lnTo>
                  <a:pt x="1818093" y="50058"/>
                </a:lnTo>
                <a:close/>
              </a:path>
              <a:path w="2150745" h="120650">
                <a:moveTo>
                  <a:pt x="1821714" y="49489"/>
                </a:moveTo>
                <a:lnTo>
                  <a:pt x="1818093" y="50058"/>
                </a:lnTo>
                <a:lnTo>
                  <a:pt x="1818131" y="50292"/>
                </a:lnTo>
                <a:lnTo>
                  <a:pt x="1821179" y="50292"/>
                </a:lnTo>
                <a:lnTo>
                  <a:pt x="1821714" y="49489"/>
                </a:lnTo>
                <a:close/>
              </a:path>
              <a:path w="2150745" h="120650">
                <a:moveTo>
                  <a:pt x="1849720" y="27847"/>
                </a:moveTo>
                <a:lnTo>
                  <a:pt x="1815083" y="32004"/>
                </a:lnTo>
                <a:lnTo>
                  <a:pt x="1818093" y="50058"/>
                </a:lnTo>
                <a:lnTo>
                  <a:pt x="1821714" y="49489"/>
                </a:lnTo>
                <a:lnTo>
                  <a:pt x="1824227" y="45720"/>
                </a:lnTo>
                <a:lnTo>
                  <a:pt x="1824227" y="36576"/>
                </a:lnTo>
                <a:lnTo>
                  <a:pt x="1821179" y="32004"/>
                </a:lnTo>
                <a:lnTo>
                  <a:pt x="1845563" y="32004"/>
                </a:lnTo>
                <a:lnTo>
                  <a:pt x="1849720" y="27847"/>
                </a:lnTo>
                <a:close/>
              </a:path>
              <a:path w="2150745" h="120650">
                <a:moveTo>
                  <a:pt x="1845563" y="32004"/>
                </a:moveTo>
                <a:lnTo>
                  <a:pt x="1821179" y="32004"/>
                </a:lnTo>
                <a:lnTo>
                  <a:pt x="1824227" y="36576"/>
                </a:lnTo>
                <a:lnTo>
                  <a:pt x="1824227" y="45720"/>
                </a:lnTo>
                <a:lnTo>
                  <a:pt x="1821714" y="49489"/>
                </a:lnTo>
                <a:lnTo>
                  <a:pt x="1856231" y="44069"/>
                </a:lnTo>
                <a:lnTo>
                  <a:pt x="1850135" y="44069"/>
                </a:lnTo>
                <a:lnTo>
                  <a:pt x="1845563" y="41148"/>
                </a:lnTo>
                <a:lnTo>
                  <a:pt x="1845563" y="32004"/>
                </a:lnTo>
                <a:close/>
              </a:path>
              <a:path w="2150745" h="120650">
                <a:moveTo>
                  <a:pt x="1647443" y="47244"/>
                </a:moveTo>
                <a:lnTo>
                  <a:pt x="1642871" y="47244"/>
                </a:lnTo>
                <a:lnTo>
                  <a:pt x="1642506" y="47792"/>
                </a:lnTo>
                <a:lnTo>
                  <a:pt x="1647443" y="47244"/>
                </a:lnTo>
                <a:close/>
              </a:path>
              <a:path w="2150745" h="120650">
                <a:moveTo>
                  <a:pt x="1690115" y="44069"/>
                </a:moveTo>
                <a:lnTo>
                  <a:pt x="1687067" y="44069"/>
                </a:lnTo>
                <a:lnTo>
                  <a:pt x="1686830" y="44313"/>
                </a:lnTo>
                <a:lnTo>
                  <a:pt x="1690115" y="44069"/>
                </a:lnTo>
                <a:close/>
              </a:path>
              <a:path w="2150745" h="120650">
                <a:moveTo>
                  <a:pt x="1853183" y="27432"/>
                </a:moveTo>
                <a:lnTo>
                  <a:pt x="1849720" y="27847"/>
                </a:lnTo>
                <a:lnTo>
                  <a:pt x="1845563" y="32004"/>
                </a:lnTo>
                <a:lnTo>
                  <a:pt x="1845563" y="41148"/>
                </a:lnTo>
                <a:lnTo>
                  <a:pt x="1850135" y="44069"/>
                </a:lnTo>
                <a:lnTo>
                  <a:pt x="1856231" y="44069"/>
                </a:lnTo>
                <a:lnTo>
                  <a:pt x="1853183" y="27432"/>
                </a:lnTo>
                <a:close/>
              </a:path>
              <a:path w="2150745" h="120650">
                <a:moveTo>
                  <a:pt x="1884892" y="24679"/>
                </a:moveTo>
                <a:lnTo>
                  <a:pt x="1853183" y="27432"/>
                </a:lnTo>
                <a:lnTo>
                  <a:pt x="1856231" y="44069"/>
                </a:lnTo>
                <a:lnTo>
                  <a:pt x="1859737" y="43776"/>
                </a:lnTo>
                <a:lnTo>
                  <a:pt x="1863851" y="41148"/>
                </a:lnTo>
                <a:lnTo>
                  <a:pt x="1863851" y="32004"/>
                </a:lnTo>
                <a:lnTo>
                  <a:pt x="1859279" y="27432"/>
                </a:lnTo>
                <a:lnTo>
                  <a:pt x="1882139" y="27432"/>
                </a:lnTo>
                <a:lnTo>
                  <a:pt x="1884892" y="24679"/>
                </a:lnTo>
                <a:close/>
              </a:path>
              <a:path w="2150745" h="120650">
                <a:moveTo>
                  <a:pt x="1859737" y="43776"/>
                </a:moveTo>
                <a:lnTo>
                  <a:pt x="1856231" y="44069"/>
                </a:lnTo>
                <a:lnTo>
                  <a:pt x="1859279" y="44069"/>
                </a:lnTo>
                <a:lnTo>
                  <a:pt x="1859737" y="43776"/>
                </a:lnTo>
                <a:close/>
              </a:path>
              <a:path w="2150745" h="120650">
                <a:moveTo>
                  <a:pt x="1882139" y="27432"/>
                </a:moveTo>
                <a:lnTo>
                  <a:pt x="1859279" y="27432"/>
                </a:lnTo>
                <a:lnTo>
                  <a:pt x="1863851" y="32004"/>
                </a:lnTo>
                <a:lnTo>
                  <a:pt x="1863851" y="41148"/>
                </a:lnTo>
                <a:lnTo>
                  <a:pt x="1859737" y="43776"/>
                </a:lnTo>
                <a:lnTo>
                  <a:pt x="1891283" y="41148"/>
                </a:lnTo>
                <a:lnTo>
                  <a:pt x="1886711" y="41148"/>
                </a:lnTo>
                <a:lnTo>
                  <a:pt x="1882139" y="36576"/>
                </a:lnTo>
                <a:lnTo>
                  <a:pt x="1882139" y="27432"/>
                </a:lnTo>
                <a:close/>
              </a:path>
              <a:path w="2150745" h="120650">
                <a:moveTo>
                  <a:pt x="1732787" y="42672"/>
                </a:moveTo>
                <a:lnTo>
                  <a:pt x="1729739" y="42672"/>
                </a:lnTo>
                <a:lnTo>
                  <a:pt x="1729582" y="42776"/>
                </a:lnTo>
                <a:lnTo>
                  <a:pt x="1732787" y="42672"/>
                </a:lnTo>
                <a:close/>
              </a:path>
              <a:path w="2150745" h="120650">
                <a:moveTo>
                  <a:pt x="1889759" y="24257"/>
                </a:moveTo>
                <a:lnTo>
                  <a:pt x="1884892" y="24679"/>
                </a:lnTo>
                <a:lnTo>
                  <a:pt x="1882139" y="27432"/>
                </a:lnTo>
                <a:lnTo>
                  <a:pt x="1882139" y="36576"/>
                </a:lnTo>
                <a:lnTo>
                  <a:pt x="1886711" y="41148"/>
                </a:lnTo>
                <a:lnTo>
                  <a:pt x="1891283" y="41148"/>
                </a:lnTo>
                <a:lnTo>
                  <a:pt x="1889759" y="24257"/>
                </a:lnTo>
                <a:close/>
              </a:path>
              <a:path w="2150745" h="120650">
                <a:moveTo>
                  <a:pt x="1889759" y="24257"/>
                </a:moveTo>
                <a:lnTo>
                  <a:pt x="1891283" y="41148"/>
                </a:lnTo>
                <a:lnTo>
                  <a:pt x="1892807" y="41148"/>
                </a:lnTo>
                <a:lnTo>
                  <a:pt x="1889759" y="24257"/>
                </a:lnTo>
                <a:close/>
              </a:path>
              <a:path w="2150745" h="120650">
                <a:moveTo>
                  <a:pt x="1896120" y="23124"/>
                </a:moveTo>
                <a:lnTo>
                  <a:pt x="1889759" y="24257"/>
                </a:lnTo>
                <a:lnTo>
                  <a:pt x="1892807" y="41148"/>
                </a:lnTo>
                <a:lnTo>
                  <a:pt x="1896533" y="40470"/>
                </a:lnTo>
                <a:lnTo>
                  <a:pt x="1900427" y="36576"/>
                </a:lnTo>
                <a:lnTo>
                  <a:pt x="1900427" y="27432"/>
                </a:lnTo>
                <a:lnTo>
                  <a:pt x="1896120" y="23124"/>
                </a:lnTo>
                <a:close/>
              </a:path>
              <a:path w="2150745" h="120650">
                <a:moveTo>
                  <a:pt x="1896533" y="40470"/>
                </a:moveTo>
                <a:lnTo>
                  <a:pt x="1892807" y="41148"/>
                </a:lnTo>
                <a:lnTo>
                  <a:pt x="1895855" y="41148"/>
                </a:lnTo>
                <a:lnTo>
                  <a:pt x="1896533" y="40470"/>
                </a:lnTo>
                <a:close/>
              </a:path>
              <a:path w="2150745" h="120650">
                <a:moveTo>
                  <a:pt x="1919129" y="19028"/>
                </a:moveTo>
                <a:lnTo>
                  <a:pt x="1896120" y="23124"/>
                </a:lnTo>
                <a:lnTo>
                  <a:pt x="1900427" y="27432"/>
                </a:lnTo>
                <a:lnTo>
                  <a:pt x="1900427" y="36576"/>
                </a:lnTo>
                <a:lnTo>
                  <a:pt x="1896533" y="40470"/>
                </a:lnTo>
                <a:lnTo>
                  <a:pt x="1926335" y="35052"/>
                </a:lnTo>
                <a:lnTo>
                  <a:pt x="1920239" y="35052"/>
                </a:lnTo>
                <a:lnTo>
                  <a:pt x="1915667" y="32004"/>
                </a:lnTo>
                <a:lnTo>
                  <a:pt x="1915667" y="21336"/>
                </a:lnTo>
                <a:lnTo>
                  <a:pt x="1919129" y="19028"/>
                </a:lnTo>
                <a:close/>
              </a:path>
              <a:path w="2150745" h="120650">
                <a:moveTo>
                  <a:pt x="1773935" y="38100"/>
                </a:moveTo>
                <a:lnTo>
                  <a:pt x="1770887" y="38100"/>
                </a:lnTo>
                <a:lnTo>
                  <a:pt x="1770339" y="38648"/>
                </a:lnTo>
                <a:lnTo>
                  <a:pt x="1773965" y="38260"/>
                </a:lnTo>
                <a:lnTo>
                  <a:pt x="1773935" y="38100"/>
                </a:lnTo>
                <a:close/>
              </a:path>
              <a:path w="2150745" h="120650">
                <a:moveTo>
                  <a:pt x="1811505" y="32534"/>
                </a:moveTo>
                <a:lnTo>
                  <a:pt x="1773935" y="38100"/>
                </a:lnTo>
                <a:lnTo>
                  <a:pt x="1773965" y="38260"/>
                </a:lnTo>
                <a:lnTo>
                  <a:pt x="1775459" y="38100"/>
                </a:lnTo>
                <a:lnTo>
                  <a:pt x="1807463" y="38100"/>
                </a:lnTo>
                <a:lnTo>
                  <a:pt x="1807463" y="36576"/>
                </a:lnTo>
                <a:lnTo>
                  <a:pt x="1811505" y="32534"/>
                </a:lnTo>
                <a:close/>
              </a:path>
              <a:path w="2150745" h="120650">
                <a:moveTo>
                  <a:pt x="1923287" y="18288"/>
                </a:moveTo>
                <a:lnTo>
                  <a:pt x="1919129" y="19028"/>
                </a:lnTo>
                <a:lnTo>
                  <a:pt x="1915667" y="21336"/>
                </a:lnTo>
                <a:lnTo>
                  <a:pt x="1915667" y="32004"/>
                </a:lnTo>
                <a:lnTo>
                  <a:pt x="1920239" y="35052"/>
                </a:lnTo>
                <a:lnTo>
                  <a:pt x="1926335" y="35052"/>
                </a:lnTo>
                <a:lnTo>
                  <a:pt x="1923287" y="18288"/>
                </a:lnTo>
                <a:close/>
              </a:path>
              <a:path w="2150745" h="120650">
                <a:moveTo>
                  <a:pt x="1924811" y="18288"/>
                </a:moveTo>
                <a:lnTo>
                  <a:pt x="1923287" y="18288"/>
                </a:lnTo>
                <a:lnTo>
                  <a:pt x="1926335" y="35052"/>
                </a:lnTo>
                <a:lnTo>
                  <a:pt x="1924811" y="18288"/>
                </a:lnTo>
                <a:close/>
              </a:path>
              <a:path w="2150745" h="120650">
                <a:moveTo>
                  <a:pt x="1951481" y="14478"/>
                </a:moveTo>
                <a:lnTo>
                  <a:pt x="1924811" y="18288"/>
                </a:lnTo>
                <a:lnTo>
                  <a:pt x="1926335" y="35052"/>
                </a:lnTo>
                <a:lnTo>
                  <a:pt x="1931389" y="34570"/>
                </a:lnTo>
                <a:lnTo>
                  <a:pt x="1933955" y="32004"/>
                </a:lnTo>
                <a:lnTo>
                  <a:pt x="1933955" y="21336"/>
                </a:lnTo>
                <a:lnTo>
                  <a:pt x="1930907" y="18288"/>
                </a:lnTo>
                <a:lnTo>
                  <a:pt x="1947671" y="18288"/>
                </a:lnTo>
                <a:lnTo>
                  <a:pt x="1951481" y="14478"/>
                </a:lnTo>
                <a:close/>
              </a:path>
              <a:path w="2150745" h="120650">
                <a:moveTo>
                  <a:pt x="1931389" y="34570"/>
                </a:moveTo>
                <a:lnTo>
                  <a:pt x="1926335" y="35052"/>
                </a:lnTo>
                <a:lnTo>
                  <a:pt x="1930907" y="35052"/>
                </a:lnTo>
                <a:lnTo>
                  <a:pt x="1931389" y="34570"/>
                </a:lnTo>
                <a:close/>
              </a:path>
              <a:path w="2150745" h="120650">
                <a:moveTo>
                  <a:pt x="1947671" y="18288"/>
                </a:moveTo>
                <a:lnTo>
                  <a:pt x="1930907" y="18288"/>
                </a:lnTo>
                <a:lnTo>
                  <a:pt x="1933955" y="21336"/>
                </a:lnTo>
                <a:lnTo>
                  <a:pt x="1933955" y="32004"/>
                </a:lnTo>
                <a:lnTo>
                  <a:pt x="1931389" y="34570"/>
                </a:lnTo>
                <a:lnTo>
                  <a:pt x="1958339" y="32004"/>
                </a:lnTo>
                <a:lnTo>
                  <a:pt x="1952243" y="32004"/>
                </a:lnTo>
                <a:lnTo>
                  <a:pt x="1947671" y="27432"/>
                </a:lnTo>
                <a:lnTo>
                  <a:pt x="1947671" y="18288"/>
                </a:lnTo>
                <a:close/>
              </a:path>
              <a:path w="2150745" h="120650">
                <a:moveTo>
                  <a:pt x="1815083" y="32004"/>
                </a:moveTo>
                <a:lnTo>
                  <a:pt x="1812035" y="32004"/>
                </a:lnTo>
                <a:lnTo>
                  <a:pt x="1811505" y="32534"/>
                </a:lnTo>
                <a:lnTo>
                  <a:pt x="1815083" y="32004"/>
                </a:lnTo>
                <a:close/>
              </a:path>
              <a:path w="2150745" h="120650">
                <a:moveTo>
                  <a:pt x="1956815" y="13716"/>
                </a:moveTo>
                <a:lnTo>
                  <a:pt x="1951481" y="14478"/>
                </a:lnTo>
                <a:lnTo>
                  <a:pt x="1947671" y="18288"/>
                </a:lnTo>
                <a:lnTo>
                  <a:pt x="1947671" y="27432"/>
                </a:lnTo>
                <a:lnTo>
                  <a:pt x="1952243" y="32004"/>
                </a:lnTo>
                <a:lnTo>
                  <a:pt x="1958339" y="32004"/>
                </a:lnTo>
                <a:lnTo>
                  <a:pt x="1956815" y="13716"/>
                </a:lnTo>
                <a:close/>
              </a:path>
              <a:path w="2150745" h="120650">
                <a:moveTo>
                  <a:pt x="1979500" y="12455"/>
                </a:moveTo>
                <a:lnTo>
                  <a:pt x="1956815" y="13716"/>
                </a:lnTo>
                <a:lnTo>
                  <a:pt x="1958339" y="32004"/>
                </a:lnTo>
                <a:lnTo>
                  <a:pt x="1963087" y="31740"/>
                </a:lnTo>
                <a:lnTo>
                  <a:pt x="1965959" y="27432"/>
                </a:lnTo>
                <a:lnTo>
                  <a:pt x="1965959" y="18288"/>
                </a:lnTo>
                <a:lnTo>
                  <a:pt x="1962911" y="13716"/>
                </a:lnTo>
                <a:lnTo>
                  <a:pt x="1978659" y="13716"/>
                </a:lnTo>
                <a:lnTo>
                  <a:pt x="1979500" y="12455"/>
                </a:lnTo>
                <a:close/>
              </a:path>
              <a:path w="2150745" h="120650">
                <a:moveTo>
                  <a:pt x="1963087" y="31740"/>
                </a:moveTo>
                <a:lnTo>
                  <a:pt x="1958339" y="32004"/>
                </a:lnTo>
                <a:lnTo>
                  <a:pt x="1962911" y="32004"/>
                </a:lnTo>
                <a:lnTo>
                  <a:pt x="1963087" y="31740"/>
                </a:lnTo>
                <a:close/>
              </a:path>
              <a:path w="2150745" h="120650">
                <a:moveTo>
                  <a:pt x="1978659" y="13716"/>
                </a:moveTo>
                <a:lnTo>
                  <a:pt x="1962911" y="13716"/>
                </a:lnTo>
                <a:lnTo>
                  <a:pt x="1965959" y="18288"/>
                </a:lnTo>
                <a:lnTo>
                  <a:pt x="1965959" y="27432"/>
                </a:lnTo>
                <a:lnTo>
                  <a:pt x="1963087" y="31740"/>
                </a:lnTo>
                <a:lnTo>
                  <a:pt x="1985771" y="30480"/>
                </a:lnTo>
                <a:lnTo>
                  <a:pt x="1979675" y="30480"/>
                </a:lnTo>
                <a:lnTo>
                  <a:pt x="1976627" y="27432"/>
                </a:lnTo>
                <a:lnTo>
                  <a:pt x="1976627" y="16764"/>
                </a:lnTo>
                <a:lnTo>
                  <a:pt x="1978659" y="13716"/>
                </a:lnTo>
                <a:close/>
              </a:path>
              <a:path w="2150745" h="120650">
                <a:moveTo>
                  <a:pt x="1984247" y="12192"/>
                </a:moveTo>
                <a:lnTo>
                  <a:pt x="1979500" y="12455"/>
                </a:lnTo>
                <a:lnTo>
                  <a:pt x="1976627" y="16764"/>
                </a:lnTo>
                <a:lnTo>
                  <a:pt x="1976627" y="27432"/>
                </a:lnTo>
                <a:lnTo>
                  <a:pt x="1979675" y="30480"/>
                </a:lnTo>
                <a:lnTo>
                  <a:pt x="1985771" y="30480"/>
                </a:lnTo>
                <a:lnTo>
                  <a:pt x="1984247" y="12192"/>
                </a:lnTo>
                <a:close/>
              </a:path>
              <a:path w="2150745" h="120650">
                <a:moveTo>
                  <a:pt x="2005141" y="10962"/>
                </a:moveTo>
                <a:lnTo>
                  <a:pt x="1984247" y="12192"/>
                </a:lnTo>
                <a:lnTo>
                  <a:pt x="1985771" y="30480"/>
                </a:lnTo>
                <a:lnTo>
                  <a:pt x="1991323" y="29826"/>
                </a:lnTo>
                <a:lnTo>
                  <a:pt x="1994915" y="27432"/>
                </a:lnTo>
                <a:lnTo>
                  <a:pt x="1994915" y="16764"/>
                </a:lnTo>
                <a:lnTo>
                  <a:pt x="1990343" y="12192"/>
                </a:lnTo>
                <a:lnTo>
                  <a:pt x="2003297" y="12192"/>
                </a:lnTo>
                <a:lnTo>
                  <a:pt x="2005141" y="10962"/>
                </a:lnTo>
                <a:close/>
              </a:path>
              <a:path w="2150745" h="120650">
                <a:moveTo>
                  <a:pt x="1991323" y="29826"/>
                </a:moveTo>
                <a:lnTo>
                  <a:pt x="1985771" y="30480"/>
                </a:lnTo>
                <a:lnTo>
                  <a:pt x="1990343" y="30480"/>
                </a:lnTo>
                <a:lnTo>
                  <a:pt x="1991323" y="29826"/>
                </a:lnTo>
                <a:close/>
              </a:path>
              <a:path w="2150745" h="120650">
                <a:moveTo>
                  <a:pt x="2003297" y="12192"/>
                </a:moveTo>
                <a:lnTo>
                  <a:pt x="1990343" y="12192"/>
                </a:lnTo>
                <a:lnTo>
                  <a:pt x="1994915" y="16764"/>
                </a:lnTo>
                <a:lnTo>
                  <a:pt x="1994915" y="27432"/>
                </a:lnTo>
                <a:lnTo>
                  <a:pt x="1991323" y="29826"/>
                </a:lnTo>
                <a:lnTo>
                  <a:pt x="2011679" y="27432"/>
                </a:lnTo>
                <a:lnTo>
                  <a:pt x="2005583" y="27432"/>
                </a:lnTo>
                <a:lnTo>
                  <a:pt x="2001011" y="24257"/>
                </a:lnTo>
                <a:lnTo>
                  <a:pt x="2001011" y="13716"/>
                </a:lnTo>
                <a:lnTo>
                  <a:pt x="2003297" y="12192"/>
                </a:lnTo>
                <a:close/>
              </a:path>
              <a:path w="2150745" h="120650">
                <a:moveTo>
                  <a:pt x="1853183" y="27432"/>
                </a:moveTo>
                <a:lnTo>
                  <a:pt x="1850135" y="27432"/>
                </a:lnTo>
                <a:lnTo>
                  <a:pt x="1849720" y="27847"/>
                </a:lnTo>
                <a:lnTo>
                  <a:pt x="1853183" y="27432"/>
                </a:lnTo>
                <a:close/>
              </a:path>
              <a:path w="2150745" h="120650">
                <a:moveTo>
                  <a:pt x="2010155" y="10668"/>
                </a:moveTo>
                <a:lnTo>
                  <a:pt x="2005141" y="10962"/>
                </a:lnTo>
                <a:lnTo>
                  <a:pt x="2001011" y="13716"/>
                </a:lnTo>
                <a:lnTo>
                  <a:pt x="2001011" y="24257"/>
                </a:lnTo>
                <a:lnTo>
                  <a:pt x="2005583" y="27432"/>
                </a:lnTo>
                <a:lnTo>
                  <a:pt x="2011679" y="27432"/>
                </a:lnTo>
                <a:lnTo>
                  <a:pt x="2010155" y="10668"/>
                </a:lnTo>
                <a:close/>
              </a:path>
              <a:path w="2150745" h="120650">
                <a:moveTo>
                  <a:pt x="2025673" y="8451"/>
                </a:moveTo>
                <a:lnTo>
                  <a:pt x="2010155" y="10668"/>
                </a:lnTo>
                <a:lnTo>
                  <a:pt x="2011679" y="27432"/>
                </a:lnTo>
                <a:lnTo>
                  <a:pt x="2016588" y="27081"/>
                </a:lnTo>
                <a:lnTo>
                  <a:pt x="2019299" y="24257"/>
                </a:lnTo>
                <a:lnTo>
                  <a:pt x="2019299" y="13716"/>
                </a:lnTo>
                <a:lnTo>
                  <a:pt x="2016251" y="10668"/>
                </a:lnTo>
                <a:lnTo>
                  <a:pt x="2022347" y="10668"/>
                </a:lnTo>
                <a:lnTo>
                  <a:pt x="2025673" y="8451"/>
                </a:lnTo>
                <a:close/>
              </a:path>
              <a:path w="2150745" h="120650">
                <a:moveTo>
                  <a:pt x="2016588" y="27081"/>
                </a:moveTo>
                <a:lnTo>
                  <a:pt x="2011679" y="27432"/>
                </a:lnTo>
                <a:lnTo>
                  <a:pt x="2016251" y="27432"/>
                </a:lnTo>
                <a:lnTo>
                  <a:pt x="2016588" y="27081"/>
                </a:lnTo>
                <a:close/>
              </a:path>
              <a:path w="2150745" h="120650">
                <a:moveTo>
                  <a:pt x="2022347" y="10668"/>
                </a:moveTo>
                <a:lnTo>
                  <a:pt x="2016251" y="10668"/>
                </a:lnTo>
                <a:lnTo>
                  <a:pt x="2019299" y="13716"/>
                </a:lnTo>
                <a:lnTo>
                  <a:pt x="2019299" y="24257"/>
                </a:lnTo>
                <a:lnTo>
                  <a:pt x="2016588" y="27081"/>
                </a:lnTo>
                <a:lnTo>
                  <a:pt x="2033015" y="25908"/>
                </a:lnTo>
                <a:lnTo>
                  <a:pt x="2026919" y="25908"/>
                </a:lnTo>
                <a:lnTo>
                  <a:pt x="2022347" y="21336"/>
                </a:lnTo>
                <a:lnTo>
                  <a:pt x="2022347" y="10668"/>
                </a:lnTo>
                <a:close/>
              </a:path>
              <a:path w="2150745" h="120650">
                <a:moveTo>
                  <a:pt x="2031491" y="7620"/>
                </a:moveTo>
                <a:lnTo>
                  <a:pt x="2025673" y="8451"/>
                </a:lnTo>
                <a:lnTo>
                  <a:pt x="2022347" y="10668"/>
                </a:lnTo>
                <a:lnTo>
                  <a:pt x="2022347" y="21336"/>
                </a:lnTo>
                <a:lnTo>
                  <a:pt x="2026919" y="25908"/>
                </a:lnTo>
                <a:lnTo>
                  <a:pt x="2033015" y="25908"/>
                </a:lnTo>
                <a:lnTo>
                  <a:pt x="2031491" y="7620"/>
                </a:lnTo>
                <a:close/>
              </a:path>
              <a:path w="2150745" h="120650">
                <a:moveTo>
                  <a:pt x="2046122" y="5181"/>
                </a:moveTo>
                <a:lnTo>
                  <a:pt x="2031491" y="7620"/>
                </a:lnTo>
                <a:lnTo>
                  <a:pt x="2033015" y="25908"/>
                </a:lnTo>
                <a:lnTo>
                  <a:pt x="2038110" y="25124"/>
                </a:lnTo>
                <a:lnTo>
                  <a:pt x="2040635" y="21336"/>
                </a:lnTo>
                <a:lnTo>
                  <a:pt x="2040635" y="10668"/>
                </a:lnTo>
                <a:lnTo>
                  <a:pt x="2037587" y="7620"/>
                </a:lnTo>
                <a:lnTo>
                  <a:pt x="2043683" y="7620"/>
                </a:lnTo>
                <a:lnTo>
                  <a:pt x="2046122" y="5181"/>
                </a:lnTo>
                <a:close/>
              </a:path>
              <a:path w="2150745" h="120650">
                <a:moveTo>
                  <a:pt x="2038110" y="25124"/>
                </a:moveTo>
                <a:lnTo>
                  <a:pt x="2033015" y="25908"/>
                </a:lnTo>
                <a:lnTo>
                  <a:pt x="2037587" y="25908"/>
                </a:lnTo>
                <a:lnTo>
                  <a:pt x="2038110" y="25124"/>
                </a:lnTo>
                <a:close/>
              </a:path>
              <a:path w="2150745" h="120650">
                <a:moveTo>
                  <a:pt x="2043683" y="7620"/>
                </a:moveTo>
                <a:lnTo>
                  <a:pt x="2037587" y="7620"/>
                </a:lnTo>
                <a:lnTo>
                  <a:pt x="2040635" y="10668"/>
                </a:lnTo>
                <a:lnTo>
                  <a:pt x="2040635" y="21336"/>
                </a:lnTo>
                <a:lnTo>
                  <a:pt x="2038110" y="25124"/>
                </a:lnTo>
                <a:lnTo>
                  <a:pt x="2052827" y="22860"/>
                </a:lnTo>
                <a:lnTo>
                  <a:pt x="2046731" y="22860"/>
                </a:lnTo>
                <a:lnTo>
                  <a:pt x="2042159" y="19812"/>
                </a:lnTo>
                <a:lnTo>
                  <a:pt x="2042244" y="9059"/>
                </a:lnTo>
                <a:lnTo>
                  <a:pt x="2043683" y="7620"/>
                </a:lnTo>
                <a:close/>
              </a:path>
              <a:path w="2150745" h="120650">
                <a:moveTo>
                  <a:pt x="1895855" y="22860"/>
                </a:moveTo>
                <a:lnTo>
                  <a:pt x="1886711" y="22860"/>
                </a:lnTo>
                <a:lnTo>
                  <a:pt x="1884892" y="24679"/>
                </a:lnTo>
                <a:lnTo>
                  <a:pt x="1889759" y="24257"/>
                </a:lnTo>
                <a:lnTo>
                  <a:pt x="1896120" y="23124"/>
                </a:lnTo>
                <a:lnTo>
                  <a:pt x="1895855" y="22860"/>
                </a:lnTo>
                <a:close/>
              </a:path>
              <a:path w="2150745" h="120650">
                <a:moveTo>
                  <a:pt x="2049779" y="4572"/>
                </a:moveTo>
                <a:lnTo>
                  <a:pt x="2046122" y="5181"/>
                </a:lnTo>
                <a:lnTo>
                  <a:pt x="2042244" y="9059"/>
                </a:lnTo>
                <a:lnTo>
                  <a:pt x="2042159" y="19812"/>
                </a:lnTo>
                <a:lnTo>
                  <a:pt x="2046731" y="22860"/>
                </a:lnTo>
                <a:lnTo>
                  <a:pt x="2052827" y="22860"/>
                </a:lnTo>
                <a:lnTo>
                  <a:pt x="2049779" y="4572"/>
                </a:lnTo>
                <a:close/>
              </a:path>
              <a:path w="2150745" h="120650">
                <a:moveTo>
                  <a:pt x="2064742" y="3325"/>
                </a:moveTo>
                <a:lnTo>
                  <a:pt x="2049779" y="4572"/>
                </a:lnTo>
                <a:lnTo>
                  <a:pt x="2052827" y="22860"/>
                </a:lnTo>
                <a:lnTo>
                  <a:pt x="2056311" y="22569"/>
                </a:lnTo>
                <a:lnTo>
                  <a:pt x="2060447" y="19812"/>
                </a:lnTo>
                <a:lnTo>
                  <a:pt x="2060363" y="9059"/>
                </a:lnTo>
                <a:lnTo>
                  <a:pt x="2055875" y="4572"/>
                </a:lnTo>
                <a:lnTo>
                  <a:pt x="2063495" y="4572"/>
                </a:lnTo>
                <a:lnTo>
                  <a:pt x="2064742" y="3325"/>
                </a:lnTo>
                <a:close/>
              </a:path>
              <a:path w="2150745" h="120650">
                <a:moveTo>
                  <a:pt x="2056311" y="22569"/>
                </a:moveTo>
                <a:lnTo>
                  <a:pt x="2052827" y="22860"/>
                </a:lnTo>
                <a:lnTo>
                  <a:pt x="2055875" y="22860"/>
                </a:lnTo>
                <a:lnTo>
                  <a:pt x="2056311" y="22569"/>
                </a:lnTo>
                <a:close/>
              </a:path>
              <a:path w="2150745" h="120650">
                <a:moveTo>
                  <a:pt x="2130551" y="16764"/>
                </a:moveTo>
                <a:lnTo>
                  <a:pt x="2130551" y="21336"/>
                </a:lnTo>
                <a:lnTo>
                  <a:pt x="2133599" y="22860"/>
                </a:lnTo>
                <a:lnTo>
                  <a:pt x="2141219" y="22860"/>
                </a:lnTo>
                <a:lnTo>
                  <a:pt x="2142743" y="21336"/>
                </a:lnTo>
                <a:lnTo>
                  <a:pt x="2141219" y="21336"/>
                </a:lnTo>
                <a:lnTo>
                  <a:pt x="2135885" y="18288"/>
                </a:lnTo>
                <a:lnTo>
                  <a:pt x="2132075" y="18288"/>
                </a:lnTo>
                <a:lnTo>
                  <a:pt x="2130551" y="16764"/>
                </a:lnTo>
                <a:close/>
              </a:path>
              <a:path w="2150745" h="120650">
                <a:moveTo>
                  <a:pt x="2060447" y="18288"/>
                </a:moveTo>
                <a:lnTo>
                  <a:pt x="2060447" y="19812"/>
                </a:lnTo>
                <a:lnTo>
                  <a:pt x="2056311" y="22569"/>
                </a:lnTo>
                <a:lnTo>
                  <a:pt x="2071115" y="21336"/>
                </a:lnTo>
                <a:lnTo>
                  <a:pt x="2065019" y="21336"/>
                </a:lnTo>
                <a:lnTo>
                  <a:pt x="2060447" y="18288"/>
                </a:lnTo>
                <a:close/>
              </a:path>
              <a:path w="2150745" h="120650">
                <a:moveTo>
                  <a:pt x="2068067" y="3048"/>
                </a:moveTo>
                <a:lnTo>
                  <a:pt x="2064742" y="3325"/>
                </a:lnTo>
                <a:lnTo>
                  <a:pt x="2060447" y="7620"/>
                </a:lnTo>
                <a:lnTo>
                  <a:pt x="2060447" y="18288"/>
                </a:lnTo>
                <a:lnTo>
                  <a:pt x="2065019" y="21336"/>
                </a:lnTo>
                <a:lnTo>
                  <a:pt x="2069591" y="21336"/>
                </a:lnTo>
                <a:lnTo>
                  <a:pt x="2069546" y="11921"/>
                </a:lnTo>
                <a:lnTo>
                  <a:pt x="2068067" y="3048"/>
                </a:lnTo>
                <a:close/>
              </a:path>
              <a:path w="2150745" h="120650">
                <a:moveTo>
                  <a:pt x="2069591" y="12192"/>
                </a:moveTo>
                <a:lnTo>
                  <a:pt x="2069591" y="21336"/>
                </a:lnTo>
                <a:lnTo>
                  <a:pt x="2071115" y="21336"/>
                </a:lnTo>
                <a:lnTo>
                  <a:pt x="2069591" y="12192"/>
                </a:lnTo>
                <a:close/>
              </a:path>
              <a:path w="2150745" h="120650">
                <a:moveTo>
                  <a:pt x="2079923" y="2014"/>
                </a:moveTo>
                <a:lnTo>
                  <a:pt x="2069591" y="3048"/>
                </a:lnTo>
                <a:lnTo>
                  <a:pt x="2069635" y="12455"/>
                </a:lnTo>
                <a:lnTo>
                  <a:pt x="2071115" y="21336"/>
                </a:lnTo>
                <a:lnTo>
                  <a:pt x="2074163" y="21336"/>
                </a:lnTo>
                <a:lnTo>
                  <a:pt x="2078384" y="18522"/>
                </a:lnTo>
                <a:lnTo>
                  <a:pt x="2077211" y="16764"/>
                </a:lnTo>
                <a:lnTo>
                  <a:pt x="2077211" y="6096"/>
                </a:lnTo>
                <a:lnTo>
                  <a:pt x="2074163" y="3048"/>
                </a:lnTo>
                <a:lnTo>
                  <a:pt x="2079214" y="3048"/>
                </a:lnTo>
                <a:lnTo>
                  <a:pt x="2079923" y="2014"/>
                </a:lnTo>
                <a:close/>
              </a:path>
              <a:path w="2150745" h="120650">
                <a:moveTo>
                  <a:pt x="2078384" y="18522"/>
                </a:moveTo>
                <a:lnTo>
                  <a:pt x="2074163" y="21336"/>
                </a:lnTo>
                <a:lnTo>
                  <a:pt x="2080259" y="21336"/>
                </a:lnTo>
                <a:lnTo>
                  <a:pt x="2078384" y="18522"/>
                </a:lnTo>
                <a:close/>
              </a:path>
              <a:path w="2150745" h="120650">
                <a:moveTo>
                  <a:pt x="2084831" y="1524"/>
                </a:moveTo>
                <a:lnTo>
                  <a:pt x="2079923" y="2014"/>
                </a:lnTo>
                <a:lnTo>
                  <a:pt x="2077211" y="5969"/>
                </a:lnTo>
                <a:lnTo>
                  <a:pt x="2078735" y="7620"/>
                </a:lnTo>
                <a:lnTo>
                  <a:pt x="2078735" y="18288"/>
                </a:lnTo>
                <a:lnTo>
                  <a:pt x="2078384" y="18522"/>
                </a:lnTo>
                <a:lnTo>
                  <a:pt x="2080259" y="21336"/>
                </a:lnTo>
                <a:lnTo>
                  <a:pt x="2086355" y="21336"/>
                </a:lnTo>
                <a:lnTo>
                  <a:pt x="2084831" y="1524"/>
                </a:lnTo>
                <a:close/>
              </a:path>
              <a:path w="2150745" h="120650">
                <a:moveTo>
                  <a:pt x="2090927" y="1524"/>
                </a:moveTo>
                <a:lnTo>
                  <a:pt x="2084831" y="1524"/>
                </a:lnTo>
                <a:lnTo>
                  <a:pt x="2086355" y="21336"/>
                </a:lnTo>
                <a:lnTo>
                  <a:pt x="2091499" y="20764"/>
                </a:lnTo>
                <a:lnTo>
                  <a:pt x="2093366" y="18897"/>
                </a:lnTo>
                <a:lnTo>
                  <a:pt x="2090927" y="15240"/>
                </a:lnTo>
                <a:lnTo>
                  <a:pt x="2090927" y="5969"/>
                </a:lnTo>
                <a:lnTo>
                  <a:pt x="2092756" y="3301"/>
                </a:lnTo>
                <a:lnTo>
                  <a:pt x="2090927" y="1524"/>
                </a:lnTo>
                <a:close/>
              </a:path>
              <a:path w="2150745" h="120650">
                <a:moveTo>
                  <a:pt x="2091499" y="20764"/>
                </a:moveTo>
                <a:lnTo>
                  <a:pt x="2086355" y="21336"/>
                </a:lnTo>
                <a:lnTo>
                  <a:pt x="2090927" y="21336"/>
                </a:lnTo>
                <a:lnTo>
                  <a:pt x="2091499" y="20764"/>
                </a:lnTo>
                <a:close/>
              </a:path>
              <a:path w="2150745" h="120650">
                <a:moveTo>
                  <a:pt x="2136343" y="16459"/>
                </a:moveTo>
                <a:lnTo>
                  <a:pt x="2135334" y="17972"/>
                </a:lnTo>
                <a:lnTo>
                  <a:pt x="2141219" y="21336"/>
                </a:lnTo>
                <a:lnTo>
                  <a:pt x="2142743" y="20193"/>
                </a:lnTo>
                <a:lnTo>
                  <a:pt x="2142743" y="18288"/>
                </a:lnTo>
                <a:lnTo>
                  <a:pt x="2136647" y="18288"/>
                </a:lnTo>
                <a:lnTo>
                  <a:pt x="2136647" y="16764"/>
                </a:lnTo>
                <a:lnTo>
                  <a:pt x="2136343" y="16459"/>
                </a:lnTo>
                <a:close/>
              </a:path>
              <a:path w="2150745" h="120650">
                <a:moveTo>
                  <a:pt x="2142743" y="20193"/>
                </a:moveTo>
                <a:lnTo>
                  <a:pt x="2141219" y="21336"/>
                </a:lnTo>
                <a:lnTo>
                  <a:pt x="2142743" y="21336"/>
                </a:lnTo>
                <a:lnTo>
                  <a:pt x="2142743" y="20193"/>
                </a:lnTo>
                <a:close/>
              </a:path>
              <a:path w="2150745" h="120650">
                <a:moveTo>
                  <a:pt x="2093366" y="18897"/>
                </a:moveTo>
                <a:lnTo>
                  <a:pt x="2091499" y="20764"/>
                </a:lnTo>
                <a:lnTo>
                  <a:pt x="2100071" y="19812"/>
                </a:lnTo>
                <a:lnTo>
                  <a:pt x="2093975" y="19812"/>
                </a:lnTo>
                <a:lnTo>
                  <a:pt x="2093366" y="18897"/>
                </a:lnTo>
                <a:close/>
              </a:path>
              <a:path w="2150745" h="120650">
                <a:moveTo>
                  <a:pt x="2145079" y="14784"/>
                </a:moveTo>
                <a:lnTo>
                  <a:pt x="2142743" y="18288"/>
                </a:lnTo>
                <a:lnTo>
                  <a:pt x="2142743" y="20193"/>
                </a:lnTo>
                <a:lnTo>
                  <a:pt x="2147315" y="16764"/>
                </a:lnTo>
                <a:lnTo>
                  <a:pt x="2145079" y="14784"/>
                </a:lnTo>
                <a:close/>
              </a:path>
              <a:path w="2150745" h="120650">
                <a:moveTo>
                  <a:pt x="2098547" y="1524"/>
                </a:moveTo>
                <a:lnTo>
                  <a:pt x="2093975" y="1524"/>
                </a:lnTo>
                <a:lnTo>
                  <a:pt x="2092756" y="3301"/>
                </a:lnTo>
                <a:lnTo>
                  <a:pt x="2095499" y="5969"/>
                </a:lnTo>
                <a:lnTo>
                  <a:pt x="2095499" y="16764"/>
                </a:lnTo>
                <a:lnTo>
                  <a:pt x="2093366" y="18897"/>
                </a:lnTo>
                <a:lnTo>
                  <a:pt x="2093975" y="19812"/>
                </a:lnTo>
                <a:lnTo>
                  <a:pt x="2100071" y="19812"/>
                </a:lnTo>
                <a:lnTo>
                  <a:pt x="2098547" y="1524"/>
                </a:lnTo>
                <a:close/>
              </a:path>
              <a:path w="2150745" h="120650">
                <a:moveTo>
                  <a:pt x="2105514" y="653"/>
                </a:moveTo>
                <a:lnTo>
                  <a:pt x="2098547" y="1524"/>
                </a:lnTo>
                <a:lnTo>
                  <a:pt x="2100071" y="19812"/>
                </a:lnTo>
                <a:lnTo>
                  <a:pt x="2105297" y="19158"/>
                </a:lnTo>
                <a:lnTo>
                  <a:pt x="2106167" y="18288"/>
                </a:lnTo>
                <a:lnTo>
                  <a:pt x="2101595" y="15240"/>
                </a:lnTo>
                <a:lnTo>
                  <a:pt x="2101595" y="4572"/>
                </a:lnTo>
                <a:lnTo>
                  <a:pt x="2105514" y="653"/>
                </a:lnTo>
                <a:close/>
              </a:path>
              <a:path w="2150745" h="120650">
                <a:moveTo>
                  <a:pt x="2105297" y="19158"/>
                </a:moveTo>
                <a:lnTo>
                  <a:pt x="2100071" y="19812"/>
                </a:lnTo>
                <a:lnTo>
                  <a:pt x="2104643" y="19812"/>
                </a:lnTo>
                <a:lnTo>
                  <a:pt x="2105297" y="19158"/>
                </a:lnTo>
                <a:close/>
              </a:path>
              <a:path w="2150745" h="120650">
                <a:moveTo>
                  <a:pt x="2110739" y="0"/>
                </a:moveTo>
                <a:lnTo>
                  <a:pt x="2105514" y="653"/>
                </a:lnTo>
                <a:lnTo>
                  <a:pt x="2104643" y="1524"/>
                </a:lnTo>
                <a:lnTo>
                  <a:pt x="2109215" y="5969"/>
                </a:lnTo>
                <a:lnTo>
                  <a:pt x="2109215" y="15240"/>
                </a:lnTo>
                <a:lnTo>
                  <a:pt x="2105297" y="19158"/>
                </a:lnTo>
                <a:lnTo>
                  <a:pt x="2112263" y="18288"/>
                </a:lnTo>
                <a:lnTo>
                  <a:pt x="2110739" y="0"/>
                </a:lnTo>
                <a:close/>
              </a:path>
              <a:path w="2150745" h="120650">
                <a:moveTo>
                  <a:pt x="1923287" y="18288"/>
                </a:moveTo>
                <a:lnTo>
                  <a:pt x="1920239" y="18288"/>
                </a:lnTo>
                <a:lnTo>
                  <a:pt x="1919129" y="19028"/>
                </a:lnTo>
                <a:lnTo>
                  <a:pt x="1923287" y="18288"/>
                </a:lnTo>
                <a:close/>
              </a:path>
              <a:path w="2150745" h="120650">
                <a:moveTo>
                  <a:pt x="2092756" y="3301"/>
                </a:moveTo>
                <a:lnTo>
                  <a:pt x="2090927" y="5969"/>
                </a:lnTo>
                <a:lnTo>
                  <a:pt x="2090927" y="15240"/>
                </a:lnTo>
                <a:lnTo>
                  <a:pt x="2093366" y="18897"/>
                </a:lnTo>
                <a:lnTo>
                  <a:pt x="2095499" y="16764"/>
                </a:lnTo>
                <a:lnTo>
                  <a:pt x="2095499" y="5969"/>
                </a:lnTo>
                <a:lnTo>
                  <a:pt x="2092756" y="3301"/>
                </a:lnTo>
                <a:close/>
              </a:path>
              <a:path w="2150745" h="120650">
                <a:moveTo>
                  <a:pt x="2077211" y="6096"/>
                </a:moveTo>
                <a:lnTo>
                  <a:pt x="2077211" y="16764"/>
                </a:lnTo>
                <a:lnTo>
                  <a:pt x="2078384" y="18522"/>
                </a:lnTo>
                <a:lnTo>
                  <a:pt x="2078735" y="18288"/>
                </a:lnTo>
                <a:lnTo>
                  <a:pt x="2078735" y="7620"/>
                </a:lnTo>
                <a:lnTo>
                  <a:pt x="2077211" y="6096"/>
                </a:lnTo>
                <a:close/>
              </a:path>
              <a:path w="2150745" h="120650">
                <a:moveTo>
                  <a:pt x="2104643" y="1524"/>
                </a:moveTo>
                <a:lnTo>
                  <a:pt x="2101595" y="4572"/>
                </a:lnTo>
                <a:lnTo>
                  <a:pt x="2101595" y="15240"/>
                </a:lnTo>
                <a:lnTo>
                  <a:pt x="2106167" y="18288"/>
                </a:lnTo>
                <a:lnTo>
                  <a:pt x="2109215" y="15240"/>
                </a:lnTo>
                <a:lnTo>
                  <a:pt x="2109215" y="5969"/>
                </a:lnTo>
                <a:lnTo>
                  <a:pt x="2104643" y="1524"/>
                </a:lnTo>
                <a:close/>
              </a:path>
              <a:path w="2150745" h="120650">
                <a:moveTo>
                  <a:pt x="2115311" y="0"/>
                </a:moveTo>
                <a:lnTo>
                  <a:pt x="2110739" y="0"/>
                </a:lnTo>
                <a:lnTo>
                  <a:pt x="2112263" y="18288"/>
                </a:lnTo>
                <a:lnTo>
                  <a:pt x="2115311" y="18288"/>
                </a:lnTo>
                <a:lnTo>
                  <a:pt x="2112263" y="13716"/>
                </a:lnTo>
                <a:lnTo>
                  <a:pt x="2112263" y="3048"/>
                </a:lnTo>
                <a:lnTo>
                  <a:pt x="2115311" y="0"/>
                </a:lnTo>
                <a:close/>
              </a:path>
              <a:path w="2150745" h="120650">
                <a:moveTo>
                  <a:pt x="2116835" y="0"/>
                </a:moveTo>
                <a:lnTo>
                  <a:pt x="2115311" y="0"/>
                </a:lnTo>
                <a:lnTo>
                  <a:pt x="2112263" y="3048"/>
                </a:lnTo>
                <a:lnTo>
                  <a:pt x="2112263" y="13716"/>
                </a:lnTo>
                <a:lnTo>
                  <a:pt x="2115311" y="18288"/>
                </a:lnTo>
                <a:lnTo>
                  <a:pt x="2116835" y="18288"/>
                </a:lnTo>
                <a:lnTo>
                  <a:pt x="2119883" y="15240"/>
                </a:lnTo>
                <a:lnTo>
                  <a:pt x="2119883" y="4572"/>
                </a:lnTo>
                <a:lnTo>
                  <a:pt x="2116835" y="0"/>
                </a:lnTo>
                <a:close/>
              </a:path>
              <a:path w="2150745" h="120650">
                <a:moveTo>
                  <a:pt x="2119883" y="13716"/>
                </a:moveTo>
                <a:lnTo>
                  <a:pt x="2119883" y="15240"/>
                </a:lnTo>
                <a:lnTo>
                  <a:pt x="2116835" y="18288"/>
                </a:lnTo>
                <a:lnTo>
                  <a:pt x="2121407" y="18288"/>
                </a:lnTo>
                <a:lnTo>
                  <a:pt x="2121130" y="14962"/>
                </a:lnTo>
                <a:lnTo>
                  <a:pt x="2119883" y="13716"/>
                </a:lnTo>
                <a:close/>
              </a:path>
              <a:path w="2150745" h="120650">
                <a:moveTo>
                  <a:pt x="2121130" y="14962"/>
                </a:moveTo>
                <a:lnTo>
                  <a:pt x="2121407" y="18288"/>
                </a:lnTo>
                <a:lnTo>
                  <a:pt x="2121407" y="15240"/>
                </a:lnTo>
                <a:lnTo>
                  <a:pt x="2121130" y="14962"/>
                </a:lnTo>
                <a:close/>
              </a:path>
              <a:path w="2150745" h="120650">
                <a:moveTo>
                  <a:pt x="2121407" y="15240"/>
                </a:moveTo>
                <a:lnTo>
                  <a:pt x="2121407" y="18288"/>
                </a:lnTo>
                <a:lnTo>
                  <a:pt x="2124455" y="18288"/>
                </a:lnTo>
                <a:lnTo>
                  <a:pt x="2121407" y="15240"/>
                </a:lnTo>
                <a:close/>
              </a:path>
              <a:path w="2150745" h="120650">
                <a:moveTo>
                  <a:pt x="2125979" y="0"/>
                </a:moveTo>
                <a:lnTo>
                  <a:pt x="2124455" y="0"/>
                </a:lnTo>
                <a:lnTo>
                  <a:pt x="2121433" y="2014"/>
                </a:lnTo>
                <a:lnTo>
                  <a:pt x="2121407" y="15240"/>
                </a:lnTo>
                <a:lnTo>
                  <a:pt x="2124455" y="18288"/>
                </a:lnTo>
                <a:lnTo>
                  <a:pt x="2125979" y="18288"/>
                </a:lnTo>
                <a:lnTo>
                  <a:pt x="2129027" y="15240"/>
                </a:lnTo>
                <a:lnTo>
                  <a:pt x="2127503" y="13716"/>
                </a:lnTo>
                <a:lnTo>
                  <a:pt x="2127503" y="3048"/>
                </a:lnTo>
                <a:lnTo>
                  <a:pt x="2129027" y="2032"/>
                </a:lnTo>
                <a:lnTo>
                  <a:pt x="2125979" y="0"/>
                </a:lnTo>
                <a:close/>
              </a:path>
              <a:path w="2150745" h="120650">
                <a:moveTo>
                  <a:pt x="2129027" y="15240"/>
                </a:moveTo>
                <a:lnTo>
                  <a:pt x="2125979" y="18288"/>
                </a:lnTo>
                <a:lnTo>
                  <a:pt x="2129027" y="18288"/>
                </a:lnTo>
                <a:lnTo>
                  <a:pt x="2129027" y="15240"/>
                </a:lnTo>
                <a:close/>
              </a:path>
              <a:path w="2150745" h="120650">
                <a:moveTo>
                  <a:pt x="2129027" y="15240"/>
                </a:moveTo>
                <a:lnTo>
                  <a:pt x="2129027" y="18288"/>
                </a:lnTo>
                <a:lnTo>
                  <a:pt x="2130551" y="18288"/>
                </a:lnTo>
                <a:lnTo>
                  <a:pt x="2130551" y="16764"/>
                </a:lnTo>
                <a:lnTo>
                  <a:pt x="2129027" y="15240"/>
                </a:lnTo>
                <a:close/>
              </a:path>
              <a:path w="2150745" h="120650">
                <a:moveTo>
                  <a:pt x="2130551" y="15240"/>
                </a:moveTo>
                <a:lnTo>
                  <a:pt x="2130551" y="16764"/>
                </a:lnTo>
                <a:lnTo>
                  <a:pt x="2132075" y="18288"/>
                </a:lnTo>
                <a:lnTo>
                  <a:pt x="2135123" y="18288"/>
                </a:lnTo>
                <a:lnTo>
                  <a:pt x="2135334" y="17972"/>
                </a:lnTo>
                <a:lnTo>
                  <a:pt x="2130551" y="15240"/>
                </a:lnTo>
                <a:close/>
              </a:path>
              <a:path w="2150745" h="120650">
                <a:moveTo>
                  <a:pt x="2135334" y="17972"/>
                </a:moveTo>
                <a:lnTo>
                  <a:pt x="2135123" y="18288"/>
                </a:lnTo>
                <a:lnTo>
                  <a:pt x="2135885" y="18288"/>
                </a:lnTo>
                <a:lnTo>
                  <a:pt x="2135334" y="17972"/>
                </a:lnTo>
                <a:close/>
              </a:path>
              <a:path w="2150745" h="120650">
                <a:moveTo>
                  <a:pt x="2136647" y="16764"/>
                </a:moveTo>
                <a:lnTo>
                  <a:pt x="2136647" y="18288"/>
                </a:lnTo>
                <a:lnTo>
                  <a:pt x="2136865" y="16981"/>
                </a:lnTo>
                <a:lnTo>
                  <a:pt x="2136647" y="16764"/>
                </a:lnTo>
                <a:close/>
              </a:path>
              <a:path w="2150745" h="120650">
                <a:moveTo>
                  <a:pt x="2136865" y="16981"/>
                </a:moveTo>
                <a:lnTo>
                  <a:pt x="2136647" y="18288"/>
                </a:lnTo>
                <a:lnTo>
                  <a:pt x="2138171" y="18288"/>
                </a:lnTo>
                <a:lnTo>
                  <a:pt x="2136865" y="16981"/>
                </a:lnTo>
                <a:close/>
              </a:path>
              <a:path w="2150745" h="120650">
                <a:moveTo>
                  <a:pt x="2138241" y="8728"/>
                </a:moveTo>
                <a:lnTo>
                  <a:pt x="2138171" y="13716"/>
                </a:lnTo>
                <a:lnTo>
                  <a:pt x="2137155" y="15240"/>
                </a:lnTo>
                <a:lnTo>
                  <a:pt x="2136865" y="16981"/>
                </a:lnTo>
                <a:lnTo>
                  <a:pt x="2138171" y="18288"/>
                </a:lnTo>
                <a:lnTo>
                  <a:pt x="2142743" y="18288"/>
                </a:lnTo>
                <a:lnTo>
                  <a:pt x="2142743" y="13716"/>
                </a:lnTo>
                <a:lnTo>
                  <a:pt x="2141846" y="11921"/>
                </a:lnTo>
                <a:lnTo>
                  <a:pt x="2138241" y="8728"/>
                </a:lnTo>
                <a:close/>
              </a:path>
              <a:path w="2150745" h="120650">
                <a:moveTo>
                  <a:pt x="2141846" y="11921"/>
                </a:moveTo>
                <a:lnTo>
                  <a:pt x="2142743" y="13716"/>
                </a:lnTo>
                <a:lnTo>
                  <a:pt x="2142743" y="18288"/>
                </a:lnTo>
                <a:lnTo>
                  <a:pt x="2143212" y="13130"/>
                </a:lnTo>
                <a:lnTo>
                  <a:pt x="2141846" y="11921"/>
                </a:lnTo>
                <a:close/>
              </a:path>
              <a:path w="2150745" h="120650">
                <a:moveTo>
                  <a:pt x="2143212" y="13130"/>
                </a:moveTo>
                <a:lnTo>
                  <a:pt x="2142743" y="18288"/>
                </a:lnTo>
                <a:lnTo>
                  <a:pt x="2145079" y="14784"/>
                </a:lnTo>
                <a:lnTo>
                  <a:pt x="2143212" y="13130"/>
                </a:lnTo>
                <a:close/>
              </a:path>
              <a:path w="2150745" h="120650">
                <a:moveTo>
                  <a:pt x="2147315" y="1524"/>
                </a:moveTo>
                <a:lnTo>
                  <a:pt x="2144267" y="1524"/>
                </a:lnTo>
                <a:lnTo>
                  <a:pt x="2145791" y="3048"/>
                </a:lnTo>
                <a:lnTo>
                  <a:pt x="2145791" y="13716"/>
                </a:lnTo>
                <a:lnTo>
                  <a:pt x="2145079" y="14784"/>
                </a:lnTo>
                <a:lnTo>
                  <a:pt x="2147315" y="16764"/>
                </a:lnTo>
                <a:lnTo>
                  <a:pt x="2145283" y="18288"/>
                </a:lnTo>
                <a:lnTo>
                  <a:pt x="2147315" y="18288"/>
                </a:lnTo>
                <a:lnTo>
                  <a:pt x="2150363" y="13716"/>
                </a:lnTo>
                <a:lnTo>
                  <a:pt x="2150363" y="4572"/>
                </a:lnTo>
                <a:lnTo>
                  <a:pt x="2147315" y="1524"/>
                </a:lnTo>
                <a:close/>
              </a:path>
              <a:path w="2150745" h="120650">
                <a:moveTo>
                  <a:pt x="2133599" y="10668"/>
                </a:moveTo>
                <a:lnTo>
                  <a:pt x="2132034" y="12233"/>
                </a:lnTo>
                <a:lnTo>
                  <a:pt x="2130551" y="15240"/>
                </a:lnTo>
                <a:lnTo>
                  <a:pt x="2135334" y="17972"/>
                </a:lnTo>
                <a:lnTo>
                  <a:pt x="2136343" y="16459"/>
                </a:lnTo>
                <a:lnTo>
                  <a:pt x="2133599" y="13716"/>
                </a:lnTo>
                <a:lnTo>
                  <a:pt x="2133599" y="10668"/>
                </a:lnTo>
                <a:close/>
              </a:path>
              <a:path w="2150745" h="120650">
                <a:moveTo>
                  <a:pt x="2137155" y="15240"/>
                </a:moveTo>
                <a:lnTo>
                  <a:pt x="2136647" y="16001"/>
                </a:lnTo>
                <a:lnTo>
                  <a:pt x="2136647" y="16764"/>
                </a:lnTo>
                <a:lnTo>
                  <a:pt x="2136865" y="16981"/>
                </a:lnTo>
                <a:lnTo>
                  <a:pt x="2137155" y="15240"/>
                </a:lnTo>
                <a:close/>
              </a:path>
              <a:path w="2150745" h="120650">
                <a:moveTo>
                  <a:pt x="2130551" y="13716"/>
                </a:moveTo>
                <a:lnTo>
                  <a:pt x="2129027" y="15240"/>
                </a:lnTo>
                <a:lnTo>
                  <a:pt x="2130551" y="16764"/>
                </a:lnTo>
                <a:lnTo>
                  <a:pt x="2130551" y="13716"/>
                </a:lnTo>
                <a:close/>
              </a:path>
              <a:path w="2150745" h="120650">
                <a:moveTo>
                  <a:pt x="2136647" y="16001"/>
                </a:moveTo>
                <a:lnTo>
                  <a:pt x="2136343" y="16459"/>
                </a:lnTo>
                <a:lnTo>
                  <a:pt x="2136647" y="16764"/>
                </a:lnTo>
                <a:lnTo>
                  <a:pt x="2136647" y="16001"/>
                </a:lnTo>
                <a:close/>
              </a:path>
              <a:path w="2150745" h="120650">
                <a:moveTo>
                  <a:pt x="2135123" y="5969"/>
                </a:moveTo>
                <a:lnTo>
                  <a:pt x="2133599" y="9059"/>
                </a:lnTo>
                <a:lnTo>
                  <a:pt x="2133599" y="13716"/>
                </a:lnTo>
                <a:lnTo>
                  <a:pt x="2136343" y="16459"/>
                </a:lnTo>
                <a:lnTo>
                  <a:pt x="2136647" y="16001"/>
                </a:lnTo>
                <a:lnTo>
                  <a:pt x="2136647" y="7318"/>
                </a:lnTo>
                <a:lnTo>
                  <a:pt x="2135123" y="5969"/>
                </a:lnTo>
                <a:close/>
              </a:path>
              <a:path w="2150745" h="120650">
                <a:moveTo>
                  <a:pt x="2136647" y="7318"/>
                </a:moveTo>
                <a:lnTo>
                  <a:pt x="2136647" y="16001"/>
                </a:lnTo>
                <a:lnTo>
                  <a:pt x="2137155" y="15240"/>
                </a:lnTo>
                <a:lnTo>
                  <a:pt x="2138171" y="9144"/>
                </a:lnTo>
                <a:lnTo>
                  <a:pt x="2138171" y="8667"/>
                </a:lnTo>
                <a:lnTo>
                  <a:pt x="2136647" y="7318"/>
                </a:lnTo>
                <a:close/>
              </a:path>
              <a:path w="2150745" h="120650">
                <a:moveTo>
                  <a:pt x="2121407" y="2032"/>
                </a:moveTo>
                <a:lnTo>
                  <a:pt x="2120124" y="2887"/>
                </a:lnTo>
                <a:lnTo>
                  <a:pt x="2121130" y="14962"/>
                </a:lnTo>
                <a:lnTo>
                  <a:pt x="2121407" y="15240"/>
                </a:lnTo>
                <a:lnTo>
                  <a:pt x="2121407" y="2032"/>
                </a:lnTo>
                <a:close/>
              </a:path>
              <a:path w="2150745" h="120650">
                <a:moveTo>
                  <a:pt x="2129027" y="2032"/>
                </a:moveTo>
                <a:lnTo>
                  <a:pt x="2127503" y="3048"/>
                </a:lnTo>
                <a:lnTo>
                  <a:pt x="2127503" y="13716"/>
                </a:lnTo>
                <a:lnTo>
                  <a:pt x="2129027" y="15240"/>
                </a:lnTo>
                <a:lnTo>
                  <a:pt x="2129027" y="2032"/>
                </a:lnTo>
                <a:close/>
              </a:path>
              <a:path w="2150745" h="120650">
                <a:moveTo>
                  <a:pt x="2129027" y="2032"/>
                </a:moveTo>
                <a:lnTo>
                  <a:pt x="2129027" y="15240"/>
                </a:lnTo>
                <a:lnTo>
                  <a:pt x="2130551" y="13716"/>
                </a:lnTo>
                <a:lnTo>
                  <a:pt x="2130551" y="3048"/>
                </a:lnTo>
                <a:lnTo>
                  <a:pt x="2129027" y="2032"/>
                </a:lnTo>
                <a:close/>
              </a:path>
              <a:path w="2150745" h="120650">
                <a:moveTo>
                  <a:pt x="2132034" y="12233"/>
                </a:moveTo>
                <a:lnTo>
                  <a:pt x="2130551" y="13716"/>
                </a:lnTo>
                <a:lnTo>
                  <a:pt x="2130551" y="15240"/>
                </a:lnTo>
                <a:lnTo>
                  <a:pt x="2132034" y="12233"/>
                </a:lnTo>
                <a:close/>
              </a:path>
              <a:path w="2150745" h="120650">
                <a:moveTo>
                  <a:pt x="2138171" y="9144"/>
                </a:moveTo>
                <a:lnTo>
                  <a:pt x="2137155" y="15240"/>
                </a:lnTo>
                <a:lnTo>
                  <a:pt x="2138171" y="13716"/>
                </a:lnTo>
                <a:lnTo>
                  <a:pt x="2138171" y="9144"/>
                </a:lnTo>
                <a:close/>
              </a:path>
              <a:path w="2150745" h="120650">
                <a:moveTo>
                  <a:pt x="2120124" y="2887"/>
                </a:moveTo>
                <a:lnTo>
                  <a:pt x="2119883" y="3048"/>
                </a:lnTo>
                <a:lnTo>
                  <a:pt x="2119883" y="13716"/>
                </a:lnTo>
                <a:lnTo>
                  <a:pt x="2121130" y="14962"/>
                </a:lnTo>
                <a:lnTo>
                  <a:pt x="2120124" y="2887"/>
                </a:lnTo>
                <a:close/>
              </a:path>
              <a:path w="2150745" h="120650">
                <a:moveTo>
                  <a:pt x="2144267" y="1524"/>
                </a:moveTo>
                <a:lnTo>
                  <a:pt x="2143212" y="13130"/>
                </a:lnTo>
                <a:lnTo>
                  <a:pt x="2145079" y="14784"/>
                </a:lnTo>
                <a:lnTo>
                  <a:pt x="2145791" y="13716"/>
                </a:lnTo>
                <a:lnTo>
                  <a:pt x="2145791" y="3048"/>
                </a:lnTo>
                <a:lnTo>
                  <a:pt x="2144267" y="1524"/>
                </a:lnTo>
                <a:close/>
              </a:path>
              <a:path w="2150745" h="120650">
                <a:moveTo>
                  <a:pt x="1956815" y="13716"/>
                </a:moveTo>
                <a:lnTo>
                  <a:pt x="1952243" y="13716"/>
                </a:lnTo>
                <a:lnTo>
                  <a:pt x="1951481" y="14478"/>
                </a:lnTo>
                <a:lnTo>
                  <a:pt x="1956815" y="13716"/>
                </a:lnTo>
                <a:close/>
              </a:path>
              <a:path w="2150745" h="120650">
                <a:moveTo>
                  <a:pt x="2135123" y="0"/>
                </a:moveTo>
                <a:lnTo>
                  <a:pt x="2132075" y="0"/>
                </a:lnTo>
                <a:lnTo>
                  <a:pt x="2129027" y="2032"/>
                </a:lnTo>
                <a:lnTo>
                  <a:pt x="2130551" y="3048"/>
                </a:lnTo>
                <a:lnTo>
                  <a:pt x="2130551" y="13716"/>
                </a:lnTo>
                <a:lnTo>
                  <a:pt x="2132034" y="12233"/>
                </a:lnTo>
                <a:lnTo>
                  <a:pt x="2133558" y="9144"/>
                </a:lnTo>
                <a:lnTo>
                  <a:pt x="2133599" y="4572"/>
                </a:lnTo>
                <a:lnTo>
                  <a:pt x="2136647" y="2539"/>
                </a:lnTo>
                <a:lnTo>
                  <a:pt x="2136647" y="1524"/>
                </a:lnTo>
                <a:lnTo>
                  <a:pt x="2135123" y="0"/>
                </a:lnTo>
                <a:close/>
              </a:path>
              <a:path w="2150745" h="120650">
                <a:moveTo>
                  <a:pt x="2143436" y="10668"/>
                </a:moveTo>
                <a:lnTo>
                  <a:pt x="2141219" y="10668"/>
                </a:lnTo>
                <a:lnTo>
                  <a:pt x="2141846" y="11921"/>
                </a:lnTo>
                <a:lnTo>
                  <a:pt x="2143212" y="13130"/>
                </a:lnTo>
                <a:lnTo>
                  <a:pt x="2143436" y="10668"/>
                </a:lnTo>
                <a:close/>
              </a:path>
              <a:path w="2150745" h="120650">
                <a:moveTo>
                  <a:pt x="1984247" y="12192"/>
                </a:moveTo>
                <a:lnTo>
                  <a:pt x="1979675" y="12192"/>
                </a:lnTo>
                <a:lnTo>
                  <a:pt x="1979500" y="12455"/>
                </a:lnTo>
                <a:lnTo>
                  <a:pt x="1984247" y="12192"/>
                </a:lnTo>
                <a:close/>
              </a:path>
              <a:path w="2150745" h="120650">
                <a:moveTo>
                  <a:pt x="2133599" y="9059"/>
                </a:moveTo>
                <a:lnTo>
                  <a:pt x="2132034" y="12233"/>
                </a:lnTo>
                <a:lnTo>
                  <a:pt x="2133599" y="10668"/>
                </a:lnTo>
                <a:lnTo>
                  <a:pt x="2133599" y="9059"/>
                </a:lnTo>
                <a:close/>
              </a:path>
              <a:path w="2150745" h="120650">
                <a:moveTo>
                  <a:pt x="2069591" y="3048"/>
                </a:moveTo>
                <a:lnTo>
                  <a:pt x="2068067" y="3048"/>
                </a:lnTo>
                <a:lnTo>
                  <a:pt x="2069591" y="12192"/>
                </a:lnTo>
                <a:lnTo>
                  <a:pt x="2069591" y="3048"/>
                </a:lnTo>
                <a:close/>
              </a:path>
              <a:path w="2150745" h="120650">
                <a:moveTo>
                  <a:pt x="2139695" y="0"/>
                </a:moveTo>
                <a:lnTo>
                  <a:pt x="2138241" y="8728"/>
                </a:lnTo>
                <a:lnTo>
                  <a:pt x="2141846" y="11921"/>
                </a:lnTo>
                <a:lnTo>
                  <a:pt x="2141219" y="10668"/>
                </a:lnTo>
                <a:lnTo>
                  <a:pt x="2143436" y="10668"/>
                </a:lnTo>
                <a:lnTo>
                  <a:pt x="2144267" y="1524"/>
                </a:lnTo>
                <a:lnTo>
                  <a:pt x="2139695" y="0"/>
                </a:lnTo>
                <a:close/>
              </a:path>
              <a:path w="2150745" h="120650">
                <a:moveTo>
                  <a:pt x="2010155" y="10668"/>
                </a:moveTo>
                <a:lnTo>
                  <a:pt x="2005583" y="10668"/>
                </a:lnTo>
                <a:lnTo>
                  <a:pt x="2005141" y="10962"/>
                </a:lnTo>
                <a:lnTo>
                  <a:pt x="2010155" y="10668"/>
                </a:lnTo>
                <a:close/>
              </a:path>
              <a:path w="2150745" h="120650">
                <a:moveTo>
                  <a:pt x="2063495" y="4572"/>
                </a:moveTo>
                <a:lnTo>
                  <a:pt x="2055875" y="4572"/>
                </a:lnTo>
                <a:lnTo>
                  <a:pt x="2060447" y="9144"/>
                </a:lnTo>
                <a:lnTo>
                  <a:pt x="2060447" y="7620"/>
                </a:lnTo>
                <a:lnTo>
                  <a:pt x="2063495" y="4572"/>
                </a:lnTo>
                <a:close/>
              </a:path>
              <a:path w="2150745" h="120650">
                <a:moveTo>
                  <a:pt x="2136647" y="2539"/>
                </a:moveTo>
                <a:lnTo>
                  <a:pt x="2133599" y="4572"/>
                </a:lnTo>
                <a:lnTo>
                  <a:pt x="2133599" y="9059"/>
                </a:lnTo>
                <a:lnTo>
                  <a:pt x="2135123" y="5969"/>
                </a:lnTo>
                <a:lnTo>
                  <a:pt x="2136647" y="5969"/>
                </a:lnTo>
                <a:lnTo>
                  <a:pt x="2136647" y="2539"/>
                </a:lnTo>
                <a:close/>
              </a:path>
              <a:path w="2150745" h="120650">
                <a:moveTo>
                  <a:pt x="2139441" y="1524"/>
                </a:moveTo>
                <a:lnTo>
                  <a:pt x="2138171" y="1524"/>
                </a:lnTo>
                <a:lnTo>
                  <a:pt x="2137257" y="2133"/>
                </a:lnTo>
                <a:lnTo>
                  <a:pt x="2138171" y="3048"/>
                </a:lnTo>
                <a:lnTo>
                  <a:pt x="2138241" y="8728"/>
                </a:lnTo>
                <a:lnTo>
                  <a:pt x="2139441" y="1524"/>
                </a:lnTo>
                <a:close/>
              </a:path>
              <a:path w="2150745" h="120650">
                <a:moveTo>
                  <a:pt x="2137257" y="2133"/>
                </a:moveTo>
                <a:lnTo>
                  <a:pt x="2136647" y="2539"/>
                </a:lnTo>
                <a:lnTo>
                  <a:pt x="2136647" y="7318"/>
                </a:lnTo>
                <a:lnTo>
                  <a:pt x="2138171" y="8667"/>
                </a:lnTo>
                <a:lnTo>
                  <a:pt x="2138171" y="3048"/>
                </a:lnTo>
                <a:lnTo>
                  <a:pt x="2137257" y="2133"/>
                </a:lnTo>
                <a:close/>
              </a:path>
              <a:path w="2150745" h="120650">
                <a:moveTo>
                  <a:pt x="2031491" y="7620"/>
                </a:moveTo>
                <a:lnTo>
                  <a:pt x="2026919" y="7620"/>
                </a:lnTo>
                <a:lnTo>
                  <a:pt x="2025673" y="8451"/>
                </a:lnTo>
                <a:lnTo>
                  <a:pt x="2031491" y="7620"/>
                </a:lnTo>
                <a:close/>
              </a:path>
              <a:path w="2150745" h="120650">
                <a:moveTo>
                  <a:pt x="2136647" y="5969"/>
                </a:moveTo>
                <a:lnTo>
                  <a:pt x="2135123" y="5969"/>
                </a:lnTo>
                <a:lnTo>
                  <a:pt x="2136647" y="7318"/>
                </a:lnTo>
                <a:lnTo>
                  <a:pt x="2136647" y="5969"/>
                </a:lnTo>
                <a:close/>
              </a:path>
              <a:path w="2150745" h="120650">
                <a:moveTo>
                  <a:pt x="2079214" y="3048"/>
                </a:moveTo>
                <a:lnTo>
                  <a:pt x="2074163" y="3048"/>
                </a:lnTo>
                <a:lnTo>
                  <a:pt x="2077211" y="6096"/>
                </a:lnTo>
                <a:lnTo>
                  <a:pt x="2079214" y="3048"/>
                </a:lnTo>
                <a:close/>
              </a:path>
              <a:path w="2150745" h="120650">
                <a:moveTo>
                  <a:pt x="2049779" y="4572"/>
                </a:moveTo>
                <a:lnTo>
                  <a:pt x="2046731" y="4572"/>
                </a:lnTo>
                <a:lnTo>
                  <a:pt x="2046122" y="5181"/>
                </a:lnTo>
                <a:lnTo>
                  <a:pt x="2049779" y="4572"/>
                </a:lnTo>
                <a:close/>
              </a:path>
              <a:path w="2150745" h="120650">
                <a:moveTo>
                  <a:pt x="2119883" y="0"/>
                </a:moveTo>
                <a:lnTo>
                  <a:pt x="2116835" y="0"/>
                </a:lnTo>
                <a:lnTo>
                  <a:pt x="2119883" y="4572"/>
                </a:lnTo>
                <a:lnTo>
                  <a:pt x="2119883" y="3048"/>
                </a:lnTo>
                <a:lnTo>
                  <a:pt x="2120124" y="2887"/>
                </a:lnTo>
                <a:lnTo>
                  <a:pt x="2119883" y="0"/>
                </a:lnTo>
                <a:close/>
              </a:path>
              <a:path w="2150745" h="120650">
                <a:moveTo>
                  <a:pt x="2068067" y="3048"/>
                </a:moveTo>
                <a:lnTo>
                  <a:pt x="2065019" y="3048"/>
                </a:lnTo>
                <a:lnTo>
                  <a:pt x="2064742" y="3325"/>
                </a:lnTo>
                <a:lnTo>
                  <a:pt x="2068067" y="3048"/>
                </a:lnTo>
                <a:close/>
              </a:path>
              <a:path w="2150745" h="120650">
                <a:moveTo>
                  <a:pt x="2093975" y="1524"/>
                </a:moveTo>
                <a:lnTo>
                  <a:pt x="2090927" y="1524"/>
                </a:lnTo>
                <a:lnTo>
                  <a:pt x="2092756" y="3301"/>
                </a:lnTo>
                <a:lnTo>
                  <a:pt x="2093975" y="1524"/>
                </a:lnTo>
                <a:close/>
              </a:path>
              <a:path w="2150745" h="120650">
                <a:moveTo>
                  <a:pt x="2121407" y="0"/>
                </a:moveTo>
                <a:lnTo>
                  <a:pt x="2119883" y="0"/>
                </a:lnTo>
                <a:lnTo>
                  <a:pt x="2120124" y="2887"/>
                </a:lnTo>
                <a:lnTo>
                  <a:pt x="2121407" y="2032"/>
                </a:lnTo>
                <a:lnTo>
                  <a:pt x="2121407" y="0"/>
                </a:lnTo>
                <a:close/>
              </a:path>
              <a:path w="2150745" h="120650">
                <a:moveTo>
                  <a:pt x="2136647" y="1524"/>
                </a:moveTo>
                <a:lnTo>
                  <a:pt x="2136647" y="2539"/>
                </a:lnTo>
                <a:lnTo>
                  <a:pt x="2137257" y="2133"/>
                </a:lnTo>
                <a:lnTo>
                  <a:pt x="2136647" y="1524"/>
                </a:lnTo>
                <a:close/>
              </a:path>
              <a:path w="2150745" h="120650">
                <a:moveTo>
                  <a:pt x="2139695" y="0"/>
                </a:moveTo>
                <a:lnTo>
                  <a:pt x="2136647" y="0"/>
                </a:lnTo>
                <a:lnTo>
                  <a:pt x="2136647" y="1524"/>
                </a:lnTo>
                <a:lnTo>
                  <a:pt x="2137257" y="2133"/>
                </a:lnTo>
                <a:lnTo>
                  <a:pt x="2138171" y="1524"/>
                </a:lnTo>
                <a:lnTo>
                  <a:pt x="2139441" y="1524"/>
                </a:lnTo>
                <a:lnTo>
                  <a:pt x="2139695" y="0"/>
                </a:lnTo>
                <a:close/>
              </a:path>
              <a:path w="2150745" h="120650">
                <a:moveTo>
                  <a:pt x="2124455" y="0"/>
                </a:moveTo>
                <a:lnTo>
                  <a:pt x="2121407" y="0"/>
                </a:lnTo>
                <a:lnTo>
                  <a:pt x="2121407" y="2032"/>
                </a:lnTo>
                <a:lnTo>
                  <a:pt x="2124455" y="0"/>
                </a:lnTo>
                <a:close/>
              </a:path>
              <a:path w="2150745" h="120650">
                <a:moveTo>
                  <a:pt x="2129027" y="0"/>
                </a:moveTo>
                <a:lnTo>
                  <a:pt x="2125979" y="0"/>
                </a:lnTo>
                <a:lnTo>
                  <a:pt x="2129027" y="2032"/>
                </a:lnTo>
                <a:lnTo>
                  <a:pt x="2129027" y="0"/>
                </a:lnTo>
                <a:close/>
              </a:path>
              <a:path w="2150745" h="120650">
                <a:moveTo>
                  <a:pt x="2132075" y="0"/>
                </a:moveTo>
                <a:lnTo>
                  <a:pt x="2129027" y="0"/>
                </a:lnTo>
                <a:lnTo>
                  <a:pt x="2129027" y="2032"/>
                </a:lnTo>
                <a:lnTo>
                  <a:pt x="2132075" y="0"/>
                </a:lnTo>
                <a:close/>
              </a:path>
              <a:path w="2150745" h="120650">
                <a:moveTo>
                  <a:pt x="2084831" y="1524"/>
                </a:moveTo>
                <a:lnTo>
                  <a:pt x="2080259" y="1524"/>
                </a:lnTo>
                <a:lnTo>
                  <a:pt x="2079923" y="2014"/>
                </a:lnTo>
                <a:lnTo>
                  <a:pt x="2084831" y="1524"/>
                </a:lnTo>
                <a:close/>
              </a:path>
              <a:path w="2150745" h="120650">
                <a:moveTo>
                  <a:pt x="2136647" y="0"/>
                </a:moveTo>
                <a:lnTo>
                  <a:pt x="2135123" y="0"/>
                </a:lnTo>
                <a:lnTo>
                  <a:pt x="2136647" y="1524"/>
                </a:lnTo>
                <a:lnTo>
                  <a:pt x="2136647" y="0"/>
                </a:lnTo>
                <a:close/>
              </a:path>
              <a:path w="2150745" h="120650">
                <a:moveTo>
                  <a:pt x="2142743" y="0"/>
                </a:moveTo>
                <a:lnTo>
                  <a:pt x="2139695" y="0"/>
                </a:lnTo>
                <a:lnTo>
                  <a:pt x="2144267" y="1524"/>
                </a:lnTo>
                <a:lnTo>
                  <a:pt x="2142743" y="0"/>
                </a:lnTo>
                <a:close/>
              </a:path>
              <a:path w="2150745" h="120650">
                <a:moveTo>
                  <a:pt x="2110739" y="0"/>
                </a:moveTo>
                <a:lnTo>
                  <a:pt x="2106167" y="0"/>
                </a:lnTo>
                <a:lnTo>
                  <a:pt x="2105514" y="653"/>
                </a:lnTo>
                <a:lnTo>
                  <a:pt x="21107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281530" y="2954319"/>
            <a:ext cx="2412626" cy="58271"/>
          </a:xfrm>
          <a:custGeom>
            <a:avLst/>
            <a:gdLst/>
            <a:ahLst/>
            <a:cxnLst/>
            <a:rect l="l" t="t" r="r" b="b"/>
            <a:pathLst>
              <a:path w="2734310" h="66039">
                <a:moveTo>
                  <a:pt x="12191" y="60960"/>
                </a:moveTo>
                <a:lnTo>
                  <a:pt x="11810" y="61341"/>
                </a:lnTo>
                <a:lnTo>
                  <a:pt x="11019" y="63187"/>
                </a:lnTo>
                <a:lnTo>
                  <a:pt x="12191" y="65532"/>
                </a:lnTo>
                <a:lnTo>
                  <a:pt x="13715" y="65532"/>
                </a:lnTo>
                <a:lnTo>
                  <a:pt x="12191" y="64008"/>
                </a:lnTo>
                <a:lnTo>
                  <a:pt x="12191" y="60960"/>
                </a:lnTo>
                <a:close/>
              </a:path>
              <a:path w="2734310" h="66039">
                <a:moveTo>
                  <a:pt x="13715" y="60960"/>
                </a:moveTo>
                <a:lnTo>
                  <a:pt x="12191" y="64008"/>
                </a:lnTo>
                <a:lnTo>
                  <a:pt x="13715" y="65532"/>
                </a:lnTo>
                <a:lnTo>
                  <a:pt x="15239" y="65532"/>
                </a:lnTo>
                <a:lnTo>
                  <a:pt x="13715" y="62484"/>
                </a:lnTo>
                <a:lnTo>
                  <a:pt x="13715" y="60960"/>
                </a:lnTo>
                <a:close/>
              </a:path>
              <a:path w="2734310" h="66039">
                <a:moveTo>
                  <a:pt x="14477" y="61722"/>
                </a:moveTo>
                <a:lnTo>
                  <a:pt x="13715" y="62484"/>
                </a:lnTo>
                <a:lnTo>
                  <a:pt x="15239" y="65532"/>
                </a:lnTo>
                <a:lnTo>
                  <a:pt x="15239" y="62484"/>
                </a:lnTo>
                <a:lnTo>
                  <a:pt x="14477" y="61722"/>
                </a:lnTo>
                <a:close/>
              </a:path>
              <a:path w="2734310" h="66039">
                <a:moveTo>
                  <a:pt x="16763" y="62484"/>
                </a:moveTo>
                <a:lnTo>
                  <a:pt x="15239" y="64008"/>
                </a:lnTo>
                <a:lnTo>
                  <a:pt x="15239" y="65532"/>
                </a:lnTo>
                <a:lnTo>
                  <a:pt x="16763" y="65532"/>
                </a:lnTo>
                <a:lnTo>
                  <a:pt x="16763" y="62484"/>
                </a:lnTo>
                <a:close/>
              </a:path>
              <a:path w="2734310" h="66039">
                <a:moveTo>
                  <a:pt x="19050" y="60198"/>
                </a:moveTo>
                <a:lnTo>
                  <a:pt x="18478" y="60769"/>
                </a:lnTo>
                <a:lnTo>
                  <a:pt x="18287" y="62484"/>
                </a:lnTo>
                <a:lnTo>
                  <a:pt x="17525" y="63246"/>
                </a:lnTo>
                <a:lnTo>
                  <a:pt x="18287" y="64008"/>
                </a:lnTo>
                <a:lnTo>
                  <a:pt x="16763" y="64008"/>
                </a:lnTo>
                <a:lnTo>
                  <a:pt x="16763" y="65532"/>
                </a:lnTo>
                <a:lnTo>
                  <a:pt x="19812" y="64008"/>
                </a:lnTo>
                <a:lnTo>
                  <a:pt x="18287" y="64008"/>
                </a:lnTo>
                <a:lnTo>
                  <a:pt x="17525" y="63246"/>
                </a:lnTo>
                <a:lnTo>
                  <a:pt x="19812" y="63246"/>
                </a:lnTo>
                <a:lnTo>
                  <a:pt x="19812" y="60960"/>
                </a:lnTo>
                <a:lnTo>
                  <a:pt x="19050" y="60198"/>
                </a:lnTo>
                <a:close/>
              </a:path>
              <a:path w="2734310" h="66039">
                <a:moveTo>
                  <a:pt x="19811" y="64008"/>
                </a:moveTo>
                <a:lnTo>
                  <a:pt x="16763" y="65532"/>
                </a:lnTo>
                <a:lnTo>
                  <a:pt x="18287" y="65532"/>
                </a:lnTo>
                <a:lnTo>
                  <a:pt x="19811" y="64008"/>
                </a:lnTo>
                <a:close/>
              </a:path>
              <a:path w="2734310" h="66039">
                <a:moveTo>
                  <a:pt x="21335" y="62484"/>
                </a:moveTo>
                <a:lnTo>
                  <a:pt x="18287" y="65532"/>
                </a:lnTo>
                <a:lnTo>
                  <a:pt x="19812" y="65532"/>
                </a:lnTo>
                <a:lnTo>
                  <a:pt x="21335" y="64008"/>
                </a:lnTo>
                <a:lnTo>
                  <a:pt x="21335" y="62484"/>
                </a:lnTo>
                <a:close/>
              </a:path>
              <a:path w="2734310" h="66039">
                <a:moveTo>
                  <a:pt x="7619" y="62484"/>
                </a:moveTo>
                <a:lnTo>
                  <a:pt x="9143" y="64008"/>
                </a:lnTo>
                <a:lnTo>
                  <a:pt x="10667" y="64008"/>
                </a:lnTo>
                <a:lnTo>
                  <a:pt x="7619" y="62484"/>
                </a:lnTo>
                <a:close/>
              </a:path>
              <a:path w="2734310" h="66039">
                <a:moveTo>
                  <a:pt x="8312" y="61652"/>
                </a:moveTo>
                <a:lnTo>
                  <a:pt x="7619" y="62484"/>
                </a:lnTo>
                <a:lnTo>
                  <a:pt x="10667" y="64008"/>
                </a:lnTo>
                <a:lnTo>
                  <a:pt x="11019" y="63187"/>
                </a:lnTo>
                <a:lnTo>
                  <a:pt x="10667" y="62484"/>
                </a:lnTo>
                <a:lnTo>
                  <a:pt x="9143" y="62484"/>
                </a:lnTo>
                <a:lnTo>
                  <a:pt x="8312" y="61652"/>
                </a:lnTo>
                <a:close/>
              </a:path>
              <a:path w="2734310" h="66039">
                <a:moveTo>
                  <a:pt x="11019" y="63187"/>
                </a:moveTo>
                <a:lnTo>
                  <a:pt x="10667" y="64008"/>
                </a:lnTo>
                <a:lnTo>
                  <a:pt x="11429" y="64008"/>
                </a:lnTo>
                <a:lnTo>
                  <a:pt x="11019" y="63187"/>
                </a:lnTo>
                <a:close/>
              </a:path>
              <a:path w="2734310" h="66039">
                <a:moveTo>
                  <a:pt x="13715" y="60960"/>
                </a:moveTo>
                <a:lnTo>
                  <a:pt x="12191" y="62484"/>
                </a:lnTo>
                <a:lnTo>
                  <a:pt x="12191" y="64008"/>
                </a:lnTo>
                <a:lnTo>
                  <a:pt x="13715" y="60960"/>
                </a:lnTo>
                <a:close/>
              </a:path>
              <a:path w="2734310" h="66039">
                <a:moveTo>
                  <a:pt x="16763" y="60960"/>
                </a:moveTo>
                <a:lnTo>
                  <a:pt x="15239" y="62484"/>
                </a:lnTo>
                <a:lnTo>
                  <a:pt x="15239" y="64008"/>
                </a:lnTo>
                <a:lnTo>
                  <a:pt x="16763" y="62484"/>
                </a:lnTo>
                <a:lnTo>
                  <a:pt x="16763" y="60960"/>
                </a:lnTo>
                <a:close/>
              </a:path>
              <a:path w="2734310" h="66039">
                <a:moveTo>
                  <a:pt x="16763" y="62484"/>
                </a:moveTo>
                <a:lnTo>
                  <a:pt x="16763" y="64008"/>
                </a:lnTo>
                <a:lnTo>
                  <a:pt x="17525" y="63246"/>
                </a:lnTo>
                <a:lnTo>
                  <a:pt x="16763" y="62484"/>
                </a:lnTo>
                <a:close/>
              </a:path>
              <a:path w="2734310" h="66039">
                <a:moveTo>
                  <a:pt x="19812" y="60960"/>
                </a:moveTo>
                <a:lnTo>
                  <a:pt x="19812" y="64008"/>
                </a:lnTo>
                <a:lnTo>
                  <a:pt x="21335" y="62484"/>
                </a:lnTo>
                <a:lnTo>
                  <a:pt x="19812" y="60960"/>
                </a:lnTo>
                <a:close/>
              </a:path>
              <a:path w="2734310" h="66039">
                <a:moveTo>
                  <a:pt x="21336" y="57912"/>
                </a:moveTo>
                <a:lnTo>
                  <a:pt x="21335" y="64008"/>
                </a:lnTo>
                <a:lnTo>
                  <a:pt x="22859" y="62484"/>
                </a:lnTo>
                <a:lnTo>
                  <a:pt x="22859" y="59436"/>
                </a:lnTo>
                <a:lnTo>
                  <a:pt x="21336" y="57912"/>
                </a:lnTo>
                <a:close/>
              </a:path>
              <a:path w="2734310" h="66039">
                <a:moveTo>
                  <a:pt x="24383" y="60960"/>
                </a:moveTo>
                <a:lnTo>
                  <a:pt x="21335" y="64008"/>
                </a:lnTo>
                <a:lnTo>
                  <a:pt x="22859" y="64008"/>
                </a:lnTo>
                <a:lnTo>
                  <a:pt x="24383" y="62484"/>
                </a:lnTo>
                <a:lnTo>
                  <a:pt x="24383" y="60960"/>
                </a:lnTo>
                <a:close/>
              </a:path>
              <a:path w="2734310" h="66039">
                <a:moveTo>
                  <a:pt x="24383" y="62484"/>
                </a:moveTo>
                <a:lnTo>
                  <a:pt x="22859" y="64008"/>
                </a:lnTo>
                <a:lnTo>
                  <a:pt x="25907" y="64008"/>
                </a:lnTo>
                <a:lnTo>
                  <a:pt x="24383" y="62484"/>
                </a:lnTo>
                <a:close/>
              </a:path>
              <a:path w="2734310" h="66039">
                <a:moveTo>
                  <a:pt x="25907" y="59436"/>
                </a:moveTo>
                <a:lnTo>
                  <a:pt x="24383" y="60960"/>
                </a:lnTo>
                <a:lnTo>
                  <a:pt x="24383" y="62484"/>
                </a:lnTo>
                <a:lnTo>
                  <a:pt x="25907" y="64008"/>
                </a:lnTo>
                <a:lnTo>
                  <a:pt x="27431" y="64008"/>
                </a:lnTo>
                <a:lnTo>
                  <a:pt x="27431" y="62484"/>
                </a:lnTo>
                <a:lnTo>
                  <a:pt x="25907" y="62484"/>
                </a:lnTo>
                <a:lnTo>
                  <a:pt x="25907" y="59436"/>
                </a:lnTo>
                <a:close/>
              </a:path>
              <a:path w="2734310" h="66039">
                <a:moveTo>
                  <a:pt x="27432" y="60960"/>
                </a:moveTo>
                <a:lnTo>
                  <a:pt x="27431" y="64008"/>
                </a:lnTo>
                <a:lnTo>
                  <a:pt x="28956" y="64008"/>
                </a:lnTo>
                <a:lnTo>
                  <a:pt x="30479" y="62484"/>
                </a:lnTo>
                <a:lnTo>
                  <a:pt x="28956" y="62484"/>
                </a:lnTo>
                <a:lnTo>
                  <a:pt x="27432" y="60960"/>
                </a:lnTo>
                <a:close/>
              </a:path>
              <a:path w="2734310" h="66039">
                <a:moveTo>
                  <a:pt x="18287" y="60960"/>
                </a:moveTo>
                <a:lnTo>
                  <a:pt x="16763" y="62484"/>
                </a:lnTo>
                <a:lnTo>
                  <a:pt x="17525" y="63246"/>
                </a:lnTo>
                <a:lnTo>
                  <a:pt x="18287" y="62484"/>
                </a:lnTo>
                <a:lnTo>
                  <a:pt x="18287" y="60960"/>
                </a:lnTo>
                <a:close/>
              </a:path>
              <a:path w="2734310" h="66039">
                <a:moveTo>
                  <a:pt x="11810" y="61341"/>
                </a:moveTo>
                <a:lnTo>
                  <a:pt x="10667" y="62484"/>
                </a:lnTo>
                <a:lnTo>
                  <a:pt x="11019" y="63187"/>
                </a:lnTo>
                <a:lnTo>
                  <a:pt x="11810" y="61341"/>
                </a:lnTo>
                <a:close/>
              </a:path>
              <a:path w="2734310" h="66039">
                <a:moveTo>
                  <a:pt x="0" y="59436"/>
                </a:moveTo>
                <a:lnTo>
                  <a:pt x="3047" y="62484"/>
                </a:lnTo>
                <a:lnTo>
                  <a:pt x="4571" y="62484"/>
                </a:lnTo>
                <a:lnTo>
                  <a:pt x="3048" y="60960"/>
                </a:lnTo>
                <a:lnTo>
                  <a:pt x="0" y="59436"/>
                </a:lnTo>
                <a:close/>
              </a:path>
              <a:path w="2734310" h="66039">
                <a:moveTo>
                  <a:pt x="1524" y="59436"/>
                </a:moveTo>
                <a:lnTo>
                  <a:pt x="4571" y="62484"/>
                </a:lnTo>
                <a:lnTo>
                  <a:pt x="6095" y="62484"/>
                </a:lnTo>
                <a:lnTo>
                  <a:pt x="4572" y="60960"/>
                </a:lnTo>
                <a:lnTo>
                  <a:pt x="1524" y="59436"/>
                </a:lnTo>
                <a:close/>
              </a:path>
              <a:path w="2734310" h="66039">
                <a:moveTo>
                  <a:pt x="3048" y="57912"/>
                </a:moveTo>
                <a:lnTo>
                  <a:pt x="3048" y="59436"/>
                </a:lnTo>
                <a:lnTo>
                  <a:pt x="6095" y="62484"/>
                </a:lnTo>
                <a:lnTo>
                  <a:pt x="6095" y="60960"/>
                </a:lnTo>
                <a:lnTo>
                  <a:pt x="3048" y="57912"/>
                </a:lnTo>
                <a:close/>
              </a:path>
              <a:path w="2734310" h="66039">
                <a:moveTo>
                  <a:pt x="6096" y="60960"/>
                </a:moveTo>
                <a:lnTo>
                  <a:pt x="6095" y="62484"/>
                </a:lnTo>
                <a:lnTo>
                  <a:pt x="7619" y="62484"/>
                </a:lnTo>
                <a:lnTo>
                  <a:pt x="6096" y="60960"/>
                </a:lnTo>
                <a:close/>
              </a:path>
              <a:path w="2734310" h="66039">
                <a:moveTo>
                  <a:pt x="6788" y="60128"/>
                </a:moveTo>
                <a:lnTo>
                  <a:pt x="6096" y="60960"/>
                </a:lnTo>
                <a:lnTo>
                  <a:pt x="7619" y="62484"/>
                </a:lnTo>
                <a:lnTo>
                  <a:pt x="7619" y="60960"/>
                </a:lnTo>
                <a:lnTo>
                  <a:pt x="6788" y="60128"/>
                </a:lnTo>
                <a:close/>
              </a:path>
              <a:path w="2734310" h="66039">
                <a:moveTo>
                  <a:pt x="7620" y="60960"/>
                </a:moveTo>
                <a:lnTo>
                  <a:pt x="7619" y="62484"/>
                </a:lnTo>
                <a:lnTo>
                  <a:pt x="8312" y="61652"/>
                </a:lnTo>
                <a:lnTo>
                  <a:pt x="7620" y="60960"/>
                </a:lnTo>
                <a:close/>
              </a:path>
              <a:path w="2734310" h="66039">
                <a:moveTo>
                  <a:pt x="9143" y="60655"/>
                </a:moveTo>
                <a:lnTo>
                  <a:pt x="8312" y="61652"/>
                </a:lnTo>
                <a:lnTo>
                  <a:pt x="9143" y="62484"/>
                </a:lnTo>
                <a:lnTo>
                  <a:pt x="10667" y="60960"/>
                </a:lnTo>
                <a:lnTo>
                  <a:pt x="9143" y="60960"/>
                </a:lnTo>
                <a:lnTo>
                  <a:pt x="9143" y="60655"/>
                </a:lnTo>
                <a:close/>
              </a:path>
              <a:path w="2734310" h="66039">
                <a:moveTo>
                  <a:pt x="10667" y="60960"/>
                </a:moveTo>
                <a:lnTo>
                  <a:pt x="9143" y="62484"/>
                </a:lnTo>
                <a:lnTo>
                  <a:pt x="10667" y="62484"/>
                </a:lnTo>
                <a:lnTo>
                  <a:pt x="10667" y="60960"/>
                </a:lnTo>
                <a:close/>
              </a:path>
              <a:path w="2734310" h="66039">
                <a:moveTo>
                  <a:pt x="12191" y="60198"/>
                </a:moveTo>
                <a:lnTo>
                  <a:pt x="10667" y="60960"/>
                </a:lnTo>
                <a:lnTo>
                  <a:pt x="10667" y="62484"/>
                </a:lnTo>
                <a:lnTo>
                  <a:pt x="11810" y="61341"/>
                </a:lnTo>
                <a:lnTo>
                  <a:pt x="12170" y="60502"/>
                </a:lnTo>
                <a:lnTo>
                  <a:pt x="12191" y="60198"/>
                </a:lnTo>
                <a:close/>
              </a:path>
              <a:path w="2734310" h="66039">
                <a:moveTo>
                  <a:pt x="12627" y="60524"/>
                </a:moveTo>
                <a:lnTo>
                  <a:pt x="12191" y="60960"/>
                </a:lnTo>
                <a:lnTo>
                  <a:pt x="12191" y="62484"/>
                </a:lnTo>
                <a:lnTo>
                  <a:pt x="12627" y="60524"/>
                </a:lnTo>
                <a:close/>
              </a:path>
              <a:path w="2734310" h="66039">
                <a:moveTo>
                  <a:pt x="12953" y="60198"/>
                </a:moveTo>
                <a:lnTo>
                  <a:pt x="12699" y="60452"/>
                </a:lnTo>
                <a:lnTo>
                  <a:pt x="12572" y="60769"/>
                </a:lnTo>
                <a:lnTo>
                  <a:pt x="12191" y="62484"/>
                </a:lnTo>
                <a:lnTo>
                  <a:pt x="13715" y="60960"/>
                </a:lnTo>
                <a:lnTo>
                  <a:pt x="12953" y="60198"/>
                </a:lnTo>
                <a:close/>
              </a:path>
              <a:path w="2734310" h="66039">
                <a:moveTo>
                  <a:pt x="13716" y="60960"/>
                </a:moveTo>
                <a:lnTo>
                  <a:pt x="13715" y="62484"/>
                </a:lnTo>
                <a:lnTo>
                  <a:pt x="14477" y="61722"/>
                </a:lnTo>
                <a:lnTo>
                  <a:pt x="13716" y="60960"/>
                </a:lnTo>
                <a:close/>
              </a:path>
              <a:path w="2734310" h="66039">
                <a:moveTo>
                  <a:pt x="15239" y="60960"/>
                </a:moveTo>
                <a:lnTo>
                  <a:pt x="14477" y="61722"/>
                </a:lnTo>
                <a:lnTo>
                  <a:pt x="15239" y="62484"/>
                </a:lnTo>
                <a:lnTo>
                  <a:pt x="15239" y="60960"/>
                </a:lnTo>
                <a:close/>
              </a:path>
              <a:path w="2734310" h="66039">
                <a:moveTo>
                  <a:pt x="16763" y="59436"/>
                </a:moveTo>
                <a:lnTo>
                  <a:pt x="15239" y="60960"/>
                </a:lnTo>
                <a:lnTo>
                  <a:pt x="15239" y="62484"/>
                </a:lnTo>
                <a:lnTo>
                  <a:pt x="16763" y="60960"/>
                </a:lnTo>
                <a:lnTo>
                  <a:pt x="16763" y="59436"/>
                </a:lnTo>
                <a:close/>
              </a:path>
              <a:path w="2734310" h="66039">
                <a:moveTo>
                  <a:pt x="18287" y="57912"/>
                </a:moveTo>
                <a:lnTo>
                  <a:pt x="16763" y="59436"/>
                </a:lnTo>
                <a:lnTo>
                  <a:pt x="16763" y="62484"/>
                </a:lnTo>
                <a:lnTo>
                  <a:pt x="18287" y="60960"/>
                </a:lnTo>
                <a:lnTo>
                  <a:pt x="18287" y="57912"/>
                </a:lnTo>
                <a:close/>
              </a:path>
              <a:path w="2734310" h="66039">
                <a:moveTo>
                  <a:pt x="18478" y="60769"/>
                </a:moveTo>
                <a:lnTo>
                  <a:pt x="18287" y="60960"/>
                </a:lnTo>
                <a:lnTo>
                  <a:pt x="18287" y="62484"/>
                </a:lnTo>
                <a:lnTo>
                  <a:pt x="18478" y="60769"/>
                </a:lnTo>
                <a:close/>
              </a:path>
              <a:path w="2734310" h="66039">
                <a:moveTo>
                  <a:pt x="19812" y="56388"/>
                </a:moveTo>
                <a:lnTo>
                  <a:pt x="19812" y="60960"/>
                </a:lnTo>
                <a:lnTo>
                  <a:pt x="21335" y="62484"/>
                </a:lnTo>
                <a:lnTo>
                  <a:pt x="21335" y="57912"/>
                </a:lnTo>
                <a:lnTo>
                  <a:pt x="19812" y="56388"/>
                </a:lnTo>
                <a:close/>
              </a:path>
              <a:path w="2734310" h="66039">
                <a:moveTo>
                  <a:pt x="22860" y="57912"/>
                </a:moveTo>
                <a:lnTo>
                  <a:pt x="22859" y="62484"/>
                </a:lnTo>
                <a:lnTo>
                  <a:pt x="24383" y="60960"/>
                </a:lnTo>
                <a:lnTo>
                  <a:pt x="24383" y="59436"/>
                </a:lnTo>
                <a:lnTo>
                  <a:pt x="22860" y="57912"/>
                </a:lnTo>
                <a:close/>
              </a:path>
              <a:path w="2734310" h="66039">
                <a:moveTo>
                  <a:pt x="25908" y="59436"/>
                </a:moveTo>
                <a:lnTo>
                  <a:pt x="25907" y="62484"/>
                </a:lnTo>
                <a:lnTo>
                  <a:pt x="27431" y="62484"/>
                </a:lnTo>
                <a:lnTo>
                  <a:pt x="27431" y="60960"/>
                </a:lnTo>
                <a:lnTo>
                  <a:pt x="25908" y="59436"/>
                </a:lnTo>
                <a:close/>
              </a:path>
              <a:path w="2734310" h="66039">
                <a:moveTo>
                  <a:pt x="28956" y="57912"/>
                </a:moveTo>
                <a:lnTo>
                  <a:pt x="27431" y="57912"/>
                </a:lnTo>
                <a:lnTo>
                  <a:pt x="27432" y="60960"/>
                </a:lnTo>
                <a:lnTo>
                  <a:pt x="28956" y="62484"/>
                </a:lnTo>
                <a:lnTo>
                  <a:pt x="30479" y="60960"/>
                </a:lnTo>
                <a:lnTo>
                  <a:pt x="30479" y="59436"/>
                </a:lnTo>
                <a:lnTo>
                  <a:pt x="28956" y="57912"/>
                </a:lnTo>
                <a:close/>
              </a:path>
              <a:path w="2734310" h="66039">
                <a:moveTo>
                  <a:pt x="30479" y="60960"/>
                </a:moveTo>
                <a:lnTo>
                  <a:pt x="28956" y="62484"/>
                </a:lnTo>
                <a:lnTo>
                  <a:pt x="30479" y="62484"/>
                </a:lnTo>
                <a:lnTo>
                  <a:pt x="30479" y="60960"/>
                </a:lnTo>
                <a:close/>
              </a:path>
              <a:path w="2734310" h="66039">
                <a:moveTo>
                  <a:pt x="32003" y="59436"/>
                </a:moveTo>
                <a:lnTo>
                  <a:pt x="30479" y="60960"/>
                </a:lnTo>
                <a:lnTo>
                  <a:pt x="30479" y="62484"/>
                </a:lnTo>
                <a:lnTo>
                  <a:pt x="32003" y="62484"/>
                </a:lnTo>
                <a:lnTo>
                  <a:pt x="32003" y="59436"/>
                </a:lnTo>
                <a:close/>
              </a:path>
              <a:path w="2734310" h="66039">
                <a:moveTo>
                  <a:pt x="33527" y="48768"/>
                </a:moveTo>
                <a:lnTo>
                  <a:pt x="32003" y="48768"/>
                </a:lnTo>
                <a:lnTo>
                  <a:pt x="32003" y="62484"/>
                </a:lnTo>
                <a:lnTo>
                  <a:pt x="33527" y="62484"/>
                </a:lnTo>
                <a:lnTo>
                  <a:pt x="33527" y="48768"/>
                </a:lnTo>
                <a:close/>
              </a:path>
              <a:path w="2734310" h="66039">
                <a:moveTo>
                  <a:pt x="33528" y="59436"/>
                </a:moveTo>
                <a:lnTo>
                  <a:pt x="33527" y="62484"/>
                </a:lnTo>
                <a:lnTo>
                  <a:pt x="36575" y="62484"/>
                </a:lnTo>
                <a:lnTo>
                  <a:pt x="37185" y="61874"/>
                </a:lnTo>
                <a:lnTo>
                  <a:pt x="33528" y="59436"/>
                </a:lnTo>
                <a:close/>
              </a:path>
              <a:path w="2734310" h="66039">
                <a:moveTo>
                  <a:pt x="37185" y="61874"/>
                </a:moveTo>
                <a:lnTo>
                  <a:pt x="36575" y="62484"/>
                </a:lnTo>
                <a:lnTo>
                  <a:pt x="38100" y="62484"/>
                </a:lnTo>
                <a:lnTo>
                  <a:pt x="37185" y="61874"/>
                </a:lnTo>
                <a:close/>
              </a:path>
              <a:path w="2734310" h="66039">
                <a:moveTo>
                  <a:pt x="41147" y="48768"/>
                </a:moveTo>
                <a:lnTo>
                  <a:pt x="38100" y="48768"/>
                </a:lnTo>
                <a:lnTo>
                  <a:pt x="37185" y="49377"/>
                </a:lnTo>
                <a:lnTo>
                  <a:pt x="39623" y="51816"/>
                </a:lnTo>
                <a:lnTo>
                  <a:pt x="39623" y="59436"/>
                </a:lnTo>
                <a:lnTo>
                  <a:pt x="37185" y="61874"/>
                </a:lnTo>
                <a:lnTo>
                  <a:pt x="38100" y="62484"/>
                </a:lnTo>
                <a:lnTo>
                  <a:pt x="41147" y="62484"/>
                </a:lnTo>
                <a:lnTo>
                  <a:pt x="41147" y="48768"/>
                </a:lnTo>
                <a:close/>
              </a:path>
              <a:path w="2734310" h="66039">
                <a:moveTo>
                  <a:pt x="45719" y="48768"/>
                </a:moveTo>
                <a:lnTo>
                  <a:pt x="41147" y="48768"/>
                </a:lnTo>
                <a:lnTo>
                  <a:pt x="41147" y="62484"/>
                </a:lnTo>
                <a:lnTo>
                  <a:pt x="45719" y="62484"/>
                </a:lnTo>
                <a:lnTo>
                  <a:pt x="46939" y="61264"/>
                </a:lnTo>
                <a:lnTo>
                  <a:pt x="44196" y="59436"/>
                </a:lnTo>
                <a:lnTo>
                  <a:pt x="44195" y="51816"/>
                </a:lnTo>
                <a:lnTo>
                  <a:pt x="46939" y="49987"/>
                </a:lnTo>
                <a:lnTo>
                  <a:pt x="45719" y="48768"/>
                </a:lnTo>
                <a:close/>
              </a:path>
              <a:path w="2734310" h="66039">
                <a:moveTo>
                  <a:pt x="46939" y="61264"/>
                </a:moveTo>
                <a:lnTo>
                  <a:pt x="45719" y="62484"/>
                </a:lnTo>
                <a:lnTo>
                  <a:pt x="48767" y="62484"/>
                </a:lnTo>
                <a:lnTo>
                  <a:pt x="46939" y="61264"/>
                </a:lnTo>
                <a:close/>
              </a:path>
              <a:path w="2734310" h="66039">
                <a:moveTo>
                  <a:pt x="51815" y="48768"/>
                </a:moveTo>
                <a:lnTo>
                  <a:pt x="48767" y="48768"/>
                </a:lnTo>
                <a:lnTo>
                  <a:pt x="46939" y="49987"/>
                </a:lnTo>
                <a:lnTo>
                  <a:pt x="48767" y="51816"/>
                </a:lnTo>
                <a:lnTo>
                  <a:pt x="48767" y="59436"/>
                </a:lnTo>
                <a:lnTo>
                  <a:pt x="46939" y="61264"/>
                </a:lnTo>
                <a:lnTo>
                  <a:pt x="48767" y="62484"/>
                </a:lnTo>
                <a:lnTo>
                  <a:pt x="51815" y="62484"/>
                </a:lnTo>
                <a:lnTo>
                  <a:pt x="51815" y="48768"/>
                </a:lnTo>
                <a:close/>
              </a:path>
              <a:path w="2734310" h="66039">
                <a:moveTo>
                  <a:pt x="59115" y="47725"/>
                </a:moveTo>
                <a:lnTo>
                  <a:pt x="51815" y="48768"/>
                </a:lnTo>
                <a:lnTo>
                  <a:pt x="51815" y="62484"/>
                </a:lnTo>
                <a:lnTo>
                  <a:pt x="56387" y="62484"/>
                </a:lnTo>
                <a:lnTo>
                  <a:pt x="57911" y="60960"/>
                </a:lnTo>
                <a:lnTo>
                  <a:pt x="56388" y="59436"/>
                </a:lnTo>
                <a:lnTo>
                  <a:pt x="56387" y="51816"/>
                </a:lnTo>
                <a:lnTo>
                  <a:pt x="57607" y="49987"/>
                </a:lnTo>
                <a:lnTo>
                  <a:pt x="56387" y="48768"/>
                </a:lnTo>
                <a:lnTo>
                  <a:pt x="58419" y="48768"/>
                </a:lnTo>
                <a:lnTo>
                  <a:pt x="59115" y="47725"/>
                </a:lnTo>
                <a:close/>
              </a:path>
              <a:path w="2734310" h="66039">
                <a:moveTo>
                  <a:pt x="57912" y="60960"/>
                </a:moveTo>
                <a:lnTo>
                  <a:pt x="56387" y="62484"/>
                </a:lnTo>
                <a:lnTo>
                  <a:pt x="59435" y="62484"/>
                </a:lnTo>
                <a:lnTo>
                  <a:pt x="57912" y="60960"/>
                </a:lnTo>
                <a:close/>
              </a:path>
              <a:path w="2734310" h="66039">
                <a:moveTo>
                  <a:pt x="62483" y="47244"/>
                </a:moveTo>
                <a:lnTo>
                  <a:pt x="59115" y="47725"/>
                </a:lnTo>
                <a:lnTo>
                  <a:pt x="57607" y="49987"/>
                </a:lnTo>
                <a:lnTo>
                  <a:pt x="59435" y="51816"/>
                </a:lnTo>
                <a:lnTo>
                  <a:pt x="59435" y="59436"/>
                </a:lnTo>
                <a:lnTo>
                  <a:pt x="57912" y="60960"/>
                </a:lnTo>
                <a:lnTo>
                  <a:pt x="59435" y="62484"/>
                </a:lnTo>
                <a:lnTo>
                  <a:pt x="64007" y="62484"/>
                </a:lnTo>
                <a:lnTo>
                  <a:pt x="62483" y="47244"/>
                </a:lnTo>
                <a:close/>
              </a:path>
              <a:path w="2734310" h="66039">
                <a:moveTo>
                  <a:pt x="64007" y="47244"/>
                </a:moveTo>
                <a:lnTo>
                  <a:pt x="62483" y="47244"/>
                </a:lnTo>
                <a:lnTo>
                  <a:pt x="64007" y="62484"/>
                </a:lnTo>
                <a:lnTo>
                  <a:pt x="64007" y="47244"/>
                </a:lnTo>
                <a:close/>
              </a:path>
              <a:path w="2734310" h="66039">
                <a:moveTo>
                  <a:pt x="67056" y="47244"/>
                </a:moveTo>
                <a:lnTo>
                  <a:pt x="64007" y="47244"/>
                </a:lnTo>
                <a:lnTo>
                  <a:pt x="64007" y="62484"/>
                </a:lnTo>
                <a:lnTo>
                  <a:pt x="67056" y="62484"/>
                </a:lnTo>
                <a:lnTo>
                  <a:pt x="69799" y="60655"/>
                </a:lnTo>
                <a:lnTo>
                  <a:pt x="68580" y="59436"/>
                </a:lnTo>
                <a:lnTo>
                  <a:pt x="68579" y="51816"/>
                </a:lnTo>
                <a:lnTo>
                  <a:pt x="69799" y="49987"/>
                </a:lnTo>
                <a:lnTo>
                  <a:pt x="67056" y="47244"/>
                </a:lnTo>
                <a:close/>
              </a:path>
              <a:path w="2734310" h="66039">
                <a:moveTo>
                  <a:pt x="69799" y="60655"/>
                </a:moveTo>
                <a:lnTo>
                  <a:pt x="67056" y="62484"/>
                </a:lnTo>
                <a:lnTo>
                  <a:pt x="71627" y="62484"/>
                </a:lnTo>
                <a:lnTo>
                  <a:pt x="69799" y="60655"/>
                </a:lnTo>
                <a:close/>
              </a:path>
              <a:path w="2734310" h="66039">
                <a:moveTo>
                  <a:pt x="74675" y="47244"/>
                </a:moveTo>
                <a:lnTo>
                  <a:pt x="71627" y="47244"/>
                </a:lnTo>
                <a:lnTo>
                  <a:pt x="69799" y="49987"/>
                </a:lnTo>
                <a:lnTo>
                  <a:pt x="71627" y="51816"/>
                </a:lnTo>
                <a:lnTo>
                  <a:pt x="71627" y="59436"/>
                </a:lnTo>
                <a:lnTo>
                  <a:pt x="70027" y="60502"/>
                </a:lnTo>
                <a:lnTo>
                  <a:pt x="69913" y="60769"/>
                </a:lnTo>
                <a:lnTo>
                  <a:pt x="71627" y="62484"/>
                </a:lnTo>
                <a:lnTo>
                  <a:pt x="76200" y="62484"/>
                </a:lnTo>
                <a:lnTo>
                  <a:pt x="74675" y="47244"/>
                </a:lnTo>
                <a:close/>
              </a:path>
              <a:path w="2734310" h="66039">
                <a:moveTo>
                  <a:pt x="76200" y="47244"/>
                </a:moveTo>
                <a:lnTo>
                  <a:pt x="74675" y="47244"/>
                </a:lnTo>
                <a:lnTo>
                  <a:pt x="76200" y="62484"/>
                </a:lnTo>
                <a:lnTo>
                  <a:pt x="76200" y="47244"/>
                </a:lnTo>
                <a:close/>
              </a:path>
              <a:path w="2734310" h="66039">
                <a:moveTo>
                  <a:pt x="79247" y="47244"/>
                </a:moveTo>
                <a:lnTo>
                  <a:pt x="76200" y="47244"/>
                </a:lnTo>
                <a:lnTo>
                  <a:pt x="76200" y="62484"/>
                </a:lnTo>
                <a:lnTo>
                  <a:pt x="79586" y="62145"/>
                </a:lnTo>
                <a:lnTo>
                  <a:pt x="82295" y="59436"/>
                </a:lnTo>
                <a:lnTo>
                  <a:pt x="82295" y="51816"/>
                </a:lnTo>
                <a:lnTo>
                  <a:pt x="79247" y="47244"/>
                </a:lnTo>
                <a:close/>
              </a:path>
              <a:path w="2734310" h="66039">
                <a:moveTo>
                  <a:pt x="79586" y="62145"/>
                </a:moveTo>
                <a:lnTo>
                  <a:pt x="76200" y="62484"/>
                </a:lnTo>
                <a:lnTo>
                  <a:pt x="79247" y="62484"/>
                </a:lnTo>
                <a:lnTo>
                  <a:pt x="79586" y="62145"/>
                </a:lnTo>
                <a:close/>
              </a:path>
              <a:path w="2734310" h="66039">
                <a:moveTo>
                  <a:pt x="86867" y="47244"/>
                </a:moveTo>
                <a:lnTo>
                  <a:pt x="79247" y="47244"/>
                </a:lnTo>
                <a:lnTo>
                  <a:pt x="82295" y="51816"/>
                </a:lnTo>
                <a:lnTo>
                  <a:pt x="82295" y="59436"/>
                </a:lnTo>
                <a:lnTo>
                  <a:pt x="79586" y="62145"/>
                </a:lnTo>
                <a:lnTo>
                  <a:pt x="91439" y="60960"/>
                </a:lnTo>
                <a:lnTo>
                  <a:pt x="86868" y="60960"/>
                </a:lnTo>
                <a:lnTo>
                  <a:pt x="83820" y="57912"/>
                </a:lnTo>
                <a:lnTo>
                  <a:pt x="83819" y="50292"/>
                </a:lnTo>
                <a:lnTo>
                  <a:pt x="86867" y="47244"/>
                </a:lnTo>
                <a:close/>
              </a:path>
              <a:path w="2734310" h="66039">
                <a:moveTo>
                  <a:pt x="37185" y="49377"/>
                </a:moveTo>
                <a:lnTo>
                  <a:pt x="33527" y="51816"/>
                </a:lnTo>
                <a:lnTo>
                  <a:pt x="33528" y="59436"/>
                </a:lnTo>
                <a:lnTo>
                  <a:pt x="37185" y="61874"/>
                </a:lnTo>
                <a:lnTo>
                  <a:pt x="39623" y="59436"/>
                </a:lnTo>
                <a:lnTo>
                  <a:pt x="39623" y="51816"/>
                </a:lnTo>
                <a:lnTo>
                  <a:pt x="37185" y="49377"/>
                </a:lnTo>
                <a:close/>
              </a:path>
              <a:path w="2734310" h="66039">
                <a:moveTo>
                  <a:pt x="15239" y="59436"/>
                </a:moveTo>
                <a:lnTo>
                  <a:pt x="13716" y="60960"/>
                </a:lnTo>
                <a:lnTo>
                  <a:pt x="14477" y="61722"/>
                </a:lnTo>
                <a:lnTo>
                  <a:pt x="15239" y="60960"/>
                </a:lnTo>
                <a:lnTo>
                  <a:pt x="15239" y="59436"/>
                </a:lnTo>
                <a:close/>
              </a:path>
              <a:path w="2734310" h="66039">
                <a:moveTo>
                  <a:pt x="9143" y="59436"/>
                </a:moveTo>
                <a:lnTo>
                  <a:pt x="7620" y="60960"/>
                </a:lnTo>
                <a:lnTo>
                  <a:pt x="8312" y="61652"/>
                </a:lnTo>
                <a:lnTo>
                  <a:pt x="9048" y="60769"/>
                </a:lnTo>
                <a:lnTo>
                  <a:pt x="9143" y="59436"/>
                </a:lnTo>
                <a:close/>
              </a:path>
              <a:path w="2734310" h="66039">
                <a:moveTo>
                  <a:pt x="12191" y="60452"/>
                </a:moveTo>
                <a:lnTo>
                  <a:pt x="11810" y="61341"/>
                </a:lnTo>
                <a:lnTo>
                  <a:pt x="12191" y="60960"/>
                </a:lnTo>
                <a:lnTo>
                  <a:pt x="12191" y="60452"/>
                </a:lnTo>
                <a:close/>
              </a:path>
              <a:path w="2734310" h="66039">
                <a:moveTo>
                  <a:pt x="46939" y="49987"/>
                </a:moveTo>
                <a:lnTo>
                  <a:pt x="44195" y="51816"/>
                </a:lnTo>
                <a:lnTo>
                  <a:pt x="44196" y="59436"/>
                </a:lnTo>
                <a:lnTo>
                  <a:pt x="46939" y="61264"/>
                </a:lnTo>
                <a:lnTo>
                  <a:pt x="48767" y="59436"/>
                </a:lnTo>
                <a:lnTo>
                  <a:pt x="48767" y="51816"/>
                </a:lnTo>
                <a:lnTo>
                  <a:pt x="46939" y="49987"/>
                </a:lnTo>
                <a:close/>
              </a:path>
              <a:path w="2734310" h="66039">
                <a:moveTo>
                  <a:pt x="4571" y="48768"/>
                </a:moveTo>
                <a:lnTo>
                  <a:pt x="3047" y="48768"/>
                </a:lnTo>
                <a:lnTo>
                  <a:pt x="0" y="51816"/>
                </a:lnTo>
                <a:lnTo>
                  <a:pt x="0" y="59436"/>
                </a:lnTo>
                <a:lnTo>
                  <a:pt x="3048" y="60960"/>
                </a:lnTo>
                <a:lnTo>
                  <a:pt x="1524" y="59436"/>
                </a:lnTo>
                <a:lnTo>
                  <a:pt x="1523" y="51816"/>
                </a:lnTo>
                <a:lnTo>
                  <a:pt x="4571" y="48768"/>
                </a:lnTo>
                <a:close/>
              </a:path>
              <a:path w="2734310" h="66039">
                <a:moveTo>
                  <a:pt x="6095" y="48768"/>
                </a:moveTo>
                <a:lnTo>
                  <a:pt x="4571" y="48768"/>
                </a:lnTo>
                <a:lnTo>
                  <a:pt x="1523" y="51816"/>
                </a:lnTo>
                <a:lnTo>
                  <a:pt x="1524" y="59436"/>
                </a:lnTo>
                <a:lnTo>
                  <a:pt x="4572" y="60960"/>
                </a:lnTo>
                <a:lnTo>
                  <a:pt x="3048" y="59436"/>
                </a:lnTo>
                <a:lnTo>
                  <a:pt x="3047" y="51816"/>
                </a:lnTo>
                <a:lnTo>
                  <a:pt x="6095" y="48768"/>
                </a:lnTo>
                <a:close/>
              </a:path>
              <a:path w="2734310" h="66039">
                <a:moveTo>
                  <a:pt x="6095" y="57912"/>
                </a:moveTo>
                <a:lnTo>
                  <a:pt x="4572" y="59436"/>
                </a:lnTo>
                <a:lnTo>
                  <a:pt x="6096" y="60960"/>
                </a:lnTo>
                <a:lnTo>
                  <a:pt x="6095" y="57912"/>
                </a:lnTo>
                <a:close/>
              </a:path>
              <a:path w="2734310" h="66039">
                <a:moveTo>
                  <a:pt x="6096" y="59436"/>
                </a:moveTo>
                <a:lnTo>
                  <a:pt x="6095" y="60960"/>
                </a:lnTo>
                <a:lnTo>
                  <a:pt x="6788" y="60128"/>
                </a:lnTo>
                <a:lnTo>
                  <a:pt x="6096" y="59436"/>
                </a:lnTo>
                <a:close/>
              </a:path>
              <a:path w="2734310" h="66039">
                <a:moveTo>
                  <a:pt x="7619" y="59131"/>
                </a:moveTo>
                <a:lnTo>
                  <a:pt x="6969" y="59912"/>
                </a:lnTo>
                <a:lnTo>
                  <a:pt x="6857" y="60198"/>
                </a:lnTo>
                <a:lnTo>
                  <a:pt x="7620" y="60960"/>
                </a:lnTo>
                <a:lnTo>
                  <a:pt x="7619" y="59131"/>
                </a:lnTo>
                <a:close/>
              </a:path>
              <a:path w="2734310" h="66039">
                <a:moveTo>
                  <a:pt x="9143" y="57302"/>
                </a:moveTo>
                <a:lnTo>
                  <a:pt x="7619" y="59131"/>
                </a:lnTo>
                <a:lnTo>
                  <a:pt x="7619" y="60960"/>
                </a:lnTo>
                <a:lnTo>
                  <a:pt x="9143" y="59131"/>
                </a:lnTo>
                <a:lnTo>
                  <a:pt x="9143" y="57302"/>
                </a:lnTo>
                <a:close/>
              </a:path>
              <a:path w="2734310" h="66039">
                <a:moveTo>
                  <a:pt x="9143" y="59131"/>
                </a:moveTo>
                <a:lnTo>
                  <a:pt x="7619" y="60960"/>
                </a:lnTo>
                <a:lnTo>
                  <a:pt x="9143" y="59436"/>
                </a:lnTo>
                <a:lnTo>
                  <a:pt x="9143" y="59131"/>
                </a:lnTo>
                <a:close/>
              </a:path>
              <a:path w="2734310" h="66039">
                <a:moveTo>
                  <a:pt x="10667" y="58826"/>
                </a:moveTo>
                <a:lnTo>
                  <a:pt x="9270" y="60502"/>
                </a:lnTo>
                <a:lnTo>
                  <a:pt x="9143" y="60960"/>
                </a:lnTo>
                <a:lnTo>
                  <a:pt x="10667" y="60960"/>
                </a:lnTo>
                <a:lnTo>
                  <a:pt x="10667" y="58826"/>
                </a:lnTo>
                <a:close/>
              </a:path>
              <a:path w="2734310" h="66039">
                <a:moveTo>
                  <a:pt x="12191" y="56997"/>
                </a:moveTo>
                <a:lnTo>
                  <a:pt x="10794" y="58674"/>
                </a:lnTo>
                <a:lnTo>
                  <a:pt x="10667" y="60960"/>
                </a:lnTo>
                <a:lnTo>
                  <a:pt x="12191" y="59436"/>
                </a:lnTo>
                <a:lnTo>
                  <a:pt x="12191" y="56997"/>
                </a:lnTo>
                <a:close/>
              </a:path>
              <a:path w="2734310" h="66039">
                <a:moveTo>
                  <a:pt x="12191" y="59436"/>
                </a:moveTo>
                <a:lnTo>
                  <a:pt x="10667" y="60960"/>
                </a:lnTo>
                <a:lnTo>
                  <a:pt x="12191" y="60198"/>
                </a:lnTo>
                <a:lnTo>
                  <a:pt x="12191" y="59436"/>
                </a:lnTo>
                <a:close/>
              </a:path>
              <a:path w="2734310" h="66039">
                <a:moveTo>
                  <a:pt x="12700" y="59944"/>
                </a:moveTo>
                <a:lnTo>
                  <a:pt x="12330" y="60128"/>
                </a:lnTo>
                <a:lnTo>
                  <a:pt x="12191" y="60960"/>
                </a:lnTo>
                <a:lnTo>
                  <a:pt x="12627" y="60524"/>
                </a:lnTo>
                <a:lnTo>
                  <a:pt x="12700" y="59944"/>
                </a:lnTo>
                <a:close/>
              </a:path>
              <a:path w="2734310" h="66039">
                <a:moveTo>
                  <a:pt x="13715" y="59436"/>
                </a:moveTo>
                <a:lnTo>
                  <a:pt x="12953" y="60198"/>
                </a:lnTo>
                <a:lnTo>
                  <a:pt x="13716" y="60960"/>
                </a:lnTo>
                <a:lnTo>
                  <a:pt x="13715" y="59436"/>
                </a:lnTo>
                <a:close/>
              </a:path>
              <a:path w="2734310" h="66039">
                <a:moveTo>
                  <a:pt x="15239" y="57912"/>
                </a:moveTo>
                <a:lnTo>
                  <a:pt x="13715" y="59436"/>
                </a:lnTo>
                <a:lnTo>
                  <a:pt x="13715" y="60960"/>
                </a:lnTo>
                <a:lnTo>
                  <a:pt x="15239" y="57912"/>
                </a:lnTo>
                <a:close/>
              </a:path>
              <a:path w="2734310" h="66039">
                <a:moveTo>
                  <a:pt x="15239" y="57912"/>
                </a:moveTo>
                <a:lnTo>
                  <a:pt x="13715" y="60960"/>
                </a:lnTo>
                <a:lnTo>
                  <a:pt x="15239" y="59436"/>
                </a:lnTo>
                <a:lnTo>
                  <a:pt x="15239" y="57912"/>
                </a:lnTo>
                <a:close/>
              </a:path>
              <a:path w="2734310" h="66039">
                <a:moveTo>
                  <a:pt x="16763" y="57912"/>
                </a:moveTo>
                <a:lnTo>
                  <a:pt x="15239" y="59436"/>
                </a:lnTo>
                <a:lnTo>
                  <a:pt x="15239" y="60960"/>
                </a:lnTo>
                <a:lnTo>
                  <a:pt x="16763" y="59436"/>
                </a:lnTo>
                <a:lnTo>
                  <a:pt x="16763" y="57912"/>
                </a:lnTo>
                <a:close/>
              </a:path>
              <a:path w="2734310" h="66039">
                <a:moveTo>
                  <a:pt x="18288" y="59436"/>
                </a:moveTo>
                <a:lnTo>
                  <a:pt x="18287" y="60960"/>
                </a:lnTo>
                <a:lnTo>
                  <a:pt x="18478" y="60769"/>
                </a:lnTo>
                <a:lnTo>
                  <a:pt x="18592" y="59740"/>
                </a:lnTo>
                <a:lnTo>
                  <a:pt x="18288" y="59436"/>
                </a:lnTo>
                <a:close/>
              </a:path>
              <a:path w="2734310" h="66039">
                <a:moveTo>
                  <a:pt x="19812" y="59436"/>
                </a:moveTo>
                <a:lnTo>
                  <a:pt x="19050" y="60198"/>
                </a:lnTo>
                <a:lnTo>
                  <a:pt x="19812" y="60960"/>
                </a:lnTo>
                <a:lnTo>
                  <a:pt x="19812" y="59436"/>
                </a:lnTo>
                <a:close/>
              </a:path>
              <a:path w="2734310" h="66039">
                <a:moveTo>
                  <a:pt x="25907" y="57912"/>
                </a:moveTo>
                <a:lnTo>
                  <a:pt x="24383" y="59436"/>
                </a:lnTo>
                <a:lnTo>
                  <a:pt x="24383" y="60960"/>
                </a:lnTo>
                <a:lnTo>
                  <a:pt x="25907" y="59436"/>
                </a:lnTo>
                <a:lnTo>
                  <a:pt x="25907" y="57912"/>
                </a:lnTo>
                <a:close/>
              </a:path>
              <a:path w="2734310" h="66039">
                <a:moveTo>
                  <a:pt x="28956" y="48768"/>
                </a:moveTo>
                <a:lnTo>
                  <a:pt x="25907" y="51816"/>
                </a:lnTo>
                <a:lnTo>
                  <a:pt x="25908" y="59436"/>
                </a:lnTo>
                <a:lnTo>
                  <a:pt x="27432" y="60960"/>
                </a:lnTo>
                <a:lnTo>
                  <a:pt x="27431" y="57912"/>
                </a:lnTo>
                <a:lnTo>
                  <a:pt x="32003" y="57912"/>
                </a:lnTo>
                <a:lnTo>
                  <a:pt x="32003" y="51816"/>
                </a:lnTo>
                <a:lnTo>
                  <a:pt x="28956" y="48768"/>
                </a:lnTo>
                <a:close/>
              </a:path>
              <a:path w="2734310" h="66039">
                <a:moveTo>
                  <a:pt x="32003" y="57912"/>
                </a:moveTo>
                <a:lnTo>
                  <a:pt x="28956" y="57912"/>
                </a:lnTo>
                <a:lnTo>
                  <a:pt x="30479" y="59436"/>
                </a:lnTo>
                <a:lnTo>
                  <a:pt x="30479" y="60960"/>
                </a:lnTo>
                <a:lnTo>
                  <a:pt x="32003" y="59436"/>
                </a:lnTo>
                <a:lnTo>
                  <a:pt x="32003" y="57912"/>
                </a:lnTo>
                <a:close/>
              </a:path>
              <a:path w="2734310" h="66039">
                <a:moveTo>
                  <a:pt x="57607" y="49987"/>
                </a:moveTo>
                <a:lnTo>
                  <a:pt x="56387" y="51816"/>
                </a:lnTo>
                <a:lnTo>
                  <a:pt x="56388" y="59436"/>
                </a:lnTo>
                <a:lnTo>
                  <a:pt x="57912" y="60960"/>
                </a:lnTo>
                <a:lnTo>
                  <a:pt x="59435" y="59436"/>
                </a:lnTo>
                <a:lnTo>
                  <a:pt x="59435" y="51816"/>
                </a:lnTo>
                <a:lnTo>
                  <a:pt x="57607" y="49987"/>
                </a:lnTo>
                <a:close/>
              </a:path>
              <a:path w="2734310" h="66039">
                <a:moveTo>
                  <a:pt x="89915" y="47244"/>
                </a:moveTo>
                <a:lnTo>
                  <a:pt x="86867" y="47244"/>
                </a:lnTo>
                <a:lnTo>
                  <a:pt x="83819" y="50292"/>
                </a:lnTo>
                <a:lnTo>
                  <a:pt x="83820" y="57912"/>
                </a:lnTo>
                <a:lnTo>
                  <a:pt x="86868" y="60960"/>
                </a:lnTo>
                <a:lnTo>
                  <a:pt x="91439" y="60960"/>
                </a:lnTo>
                <a:lnTo>
                  <a:pt x="89915" y="47244"/>
                </a:lnTo>
                <a:close/>
              </a:path>
              <a:path w="2734310" h="66039">
                <a:moveTo>
                  <a:pt x="101570" y="46078"/>
                </a:moveTo>
                <a:lnTo>
                  <a:pt x="89915" y="47244"/>
                </a:lnTo>
                <a:lnTo>
                  <a:pt x="91439" y="60960"/>
                </a:lnTo>
                <a:lnTo>
                  <a:pt x="94487" y="60960"/>
                </a:lnTo>
                <a:lnTo>
                  <a:pt x="97535" y="57912"/>
                </a:lnTo>
                <a:lnTo>
                  <a:pt x="97535" y="50292"/>
                </a:lnTo>
                <a:lnTo>
                  <a:pt x="94487" y="47244"/>
                </a:lnTo>
                <a:lnTo>
                  <a:pt x="99821" y="47244"/>
                </a:lnTo>
                <a:lnTo>
                  <a:pt x="101570" y="46078"/>
                </a:lnTo>
                <a:close/>
              </a:path>
              <a:path w="2734310" h="66039">
                <a:moveTo>
                  <a:pt x="97536" y="57912"/>
                </a:moveTo>
                <a:lnTo>
                  <a:pt x="94487" y="60960"/>
                </a:lnTo>
                <a:lnTo>
                  <a:pt x="102108" y="60960"/>
                </a:lnTo>
                <a:lnTo>
                  <a:pt x="97536" y="57912"/>
                </a:lnTo>
                <a:close/>
              </a:path>
              <a:path w="2734310" h="66039">
                <a:moveTo>
                  <a:pt x="105156" y="45720"/>
                </a:moveTo>
                <a:lnTo>
                  <a:pt x="101570" y="46078"/>
                </a:lnTo>
                <a:lnTo>
                  <a:pt x="97535" y="48768"/>
                </a:lnTo>
                <a:lnTo>
                  <a:pt x="97536" y="57912"/>
                </a:lnTo>
                <a:lnTo>
                  <a:pt x="102108" y="60960"/>
                </a:lnTo>
                <a:lnTo>
                  <a:pt x="105156" y="60960"/>
                </a:lnTo>
                <a:lnTo>
                  <a:pt x="105156" y="45720"/>
                </a:lnTo>
                <a:close/>
              </a:path>
              <a:path w="2734310" h="66039">
                <a:moveTo>
                  <a:pt x="117130" y="44522"/>
                </a:moveTo>
                <a:lnTo>
                  <a:pt x="105156" y="45720"/>
                </a:lnTo>
                <a:lnTo>
                  <a:pt x="105156" y="60960"/>
                </a:lnTo>
                <a:lnTo>
                  <a:pt x="110185" y="60502"/>
                </a:lnTo>
                <a:lnTo>
                  <a:pt x="112775" y="57912"/>
                </a:lnTo>
                <a:lnTo>
                  <a:pt x="112775" y="48768"/>
                </a:lnTo>
                <a:lnTo>
                  <a:pt x="109727" y="45720"/>
                </a:lnTo>
                <a:lnTo>
                  <a:pt x="116331" y="45720"/>
                </a:lnTo>
                <a:lnTo>
                  <a:pt x="117130" y="44522"/>
                </a:lnTo>
                <a:close/>
              </a:path>
              <a:path w="2734310" h="66039">
                <a:moveTo>
                  <a:pt x="110185" y="60502"/>
                </a:moveTo>
                <a:lnTo>
                  <a:pt x="105155" y="60960"/>
                </a:lnTo>
                <a:lnTo>
                  <a:pt x="109727" y="60960"/>
                </a:lnTo>
                <a:lnTo>
                  <a:pt x="110185" y="60502"/>
                </a:lnTo>
                <a:close/>
              </a:path>
              <a:path w="2734310" h="66039">
                <a:moveTo>
                  <a:pt x="18592" y="59740"/>
                </a:moveTo>
                <a:lnTo>
                  <a:pt x="18478" y="60769"/>
                </a:lnTo>
                <a:lnTo>
                  <a:pt x="19050" y="60198"/>
                </a:lnTo>
                <a:lnTo>
                  <a:pt x="18592" y="59740"/>
                </a:lnTo>
                <a:close/>
              </a:path>
              <a:path w="2734310" h="66039">
                <a:moveTo>
                  <a:pt x="10667" y="57912"/>
                </a:moveTo>
                <a:lnTo>
                  <a:pt x="9143" y="59436"/>
                </a:lnTo>
                <a:lnTo>
                  <a:pt x="9143" y="60655"/>
                </a:lnTo>
                <a:lnTo>
                  <a:pt x="10667" y="58826"/>
                </a:lnTo>
                <a:lnTo>
                  <a:pt x="10667" y="57912"/>
                </a:lnTo>
                <a:close/>
              </a:path>
              <a:path w="2734310" h="66039">
                <a:moveTo>
                  <a:pt x="69799" y="49987"/>
                </a:moveTo>
                <a:lnTo>
                  <a:pt x="68579" y="51816"/>
                </a:lnTo>
                <a:lnTo>
                  <a:pt x="68580" y="59436"/>
                </a:lnTo>
                <a:lnTo>
                  <a:pt x="69799" y="60655"/>
                </a:lnTo>
                <a:lnTo>
                  <a:pt x="71627" y="59436"/>
                </a:lnTo>
                <a:lnTo>
                  <a:pt x="71627" y="51816"/>
                </a:lnTo>
                <a:lnTo>
                  <a:pt x="69799" y="49987"/>
                </a:lnTo>
                <a:close/>
              </a:path>
              <a:path w="2734310" h="66039">
                <a:moveTo>
                  <a:pt x="12746" y="59990"/>
                </a:moveTo>
                <a:lnTo>
                  <a:pt x="12627" y="60524"/>
                </a:lnTo>
                <a:lnTo>
                  <a:pt x="12953" y="60198"/>
                </a:lnTo>
                <a:lnTo>
                  <a:pt x="12746" y="59990"/>
                </a:lnTo>
                <a:close/>
              </a:path>
              <a:path w="2734310" h="66039">
                <a:moveTo>
                  <a:pt x="116331" y="45720"/>
                </a:moveTo>
                <a:lnTo>
                  <a:pt x="109727" y="45720"/>
                </a:lnTo>
                <a:lnTo>
                  <a:pt x="112775" y="48768"/>
                </a:lnTo>
                <a:lnTo>
                  <a:pt x="112775" y="57912"/>
                </a:lnTo>
                <a:lnTo>
                  <a:pt x="110185" y="60502"/>
                </a:lnTo>
                <a:lnTo>
                  <a:pt x="121919" y="59436"/>
                </a:lnTo>
                <a:lnTo>
                  <a:pt x="117348" y="59436"/>
                </a:lnTo>
                <a:lnTo>
                  <a:pt x="114300" y="56388"/>
                </a:lnTo>
                <a:lnTo>
                  <a:pt x="114300" y="48768"/>
                </a:lnTo>
                <a:lnTo>
                  <a:pt x="116331" y="45720"/>
                </a:lnTo>
                <a:close/>
              </a:path>
              <a:path w="2734310" h="66039">
                <a:moveTo>
                  <a:pt x="12330" y="60128"/>
                </a:moveTo>
                <a:lnTo>
                  <a:pt x="12191" y="60198"/>
                </a:lnTo>
                <a:lnTo>
                  <a:pt x="12191" y="60452"/>
                </a:lnTo>
                <a:lnTo>
                  <a:pt x="12330" y="60128"/>
                </a:lnTo>
                <a:close/>
              </a:path>
              <a:path w="2734310" h="66039">
                <a:moveTo>
                  <a:pt x="12192" y="59436"/>
                </a:moveTo>
                <a:lnTo>
                  <a:pt x="12191" y="60198"/>
                </a:lnTo>
                <a:lnTo>
                  <a:pt x="12330" y="60128"/>
                </a:lnTo>
                <a:lnTo>
                  <a:pt x="12496" y="59740"/>
                </a:lnTo>
                <a:lnTo>
                  <a:pt x="12192" y="59436"/>
                </a:lnTo>
                <a:close/>
              </a:path>
              <a:path w="2734310" h="66039">
                <a:moveTo>
                  <a:pt x="13715" y="59436"/>
                </a:moveTo>
                <a:lnTo>
                  <a:pt x="12763" y="59912"/>
                </a:lnTo>
                <a:lnTo>
                  <a:pt x="12953" y="60198"/>
                </a:lnTo>
                <a:lnTo>
                  <a:pt x="13715" y="59436"/>
                </a:lnTo>
                <a:close/>
              </a:path>
              <a:path w="2734310" h="66039">
                <a:moveTo>
                  <a:pt x="18849" y="57430"/>
                </a:moveTo>
                <a:lnTo>
                  <a:pt x="18592" y="59740"/>
                </a:lnTo>
                <a:lnTo>
                  <a:pt x="19050" y="60198"/>
                </a:lnTo>
                <a:lnTo>
                  <a:pt x="19811" y="59436"/>
                </a:lnTo>
                <a:lnTo>
                  <a:pt x="19812" y="57912"/>
                </a:lnTo>
                <a:lnTo>
                  <a:pt x="18849" y="57430"/>
                </a:lnTo>
                <a:close/>
              </a:path>
              <a:path w="2734310" h="66039">
                <a:moveTo>
                  <a:pt x="7619" y="57912"/>
                </a:moveTo>
                <a:lnTo>
                  <a:pt x="6096" y="59436"/>
                </a:lnTo>
                <a:lnTo>
                  <a:pt x="6788" y="60128"/>
                </a:lnTo>
                <a:lnTo>
                  <a:pt x="7619" y="59131"/>
                </a:lnTo>
                <a:lnTo>
                  <a:pt x="7619" y="57912"/>
                </a:lnTo>
                <a:close/>
              </a:path>
              <a:path w="2734310" h="66039">
                <a:moveTo>
                  <a:pt x="12496" y="59740"/>
                </a:moveTo>
                <a:lnTo>
                  <a:pt x="12330" y="60128"/>
                </a:lnTo>
                <a:lnTo>
                  <a:pt x="12607" y="59990"/>
                </a:lnTo>
                <a:lnTo>
                  <a:pt x="12496" y="59740"/>
                </a:lnTo>
                <a:close/>
              </a:path>
              <a:path w="2734310" h="66039">
                <a:moveTo>
                  <a:pt x="13062" y="58565"/>
                </a:moveTo>
                <a:lnTo>
                  <a:pt x="12496" y="59740"/>
                </a:lnTo>
                <a:lnTo>
                  <a:pt x="12700" y="59944"/>
                </a:lnTo>
                <a:lnTo>
                  <a:pt x="12801" y="59740"/>
                </a:lnTo>
                <a:lnTo>
                  <a:pt x="13062" y="58565"/>
                </a:lnTo>
                <a:close/>
              </a:path>
              <a:path w="2734310" h="66039">
                <a:moveTo>
                  <a:pt x="13715" y="57912"/>
                </a:moveTo>
                <a:lnTo>
                  <a:pt x="13062" y="58565"/>
                </a:lnTo>
                <a:lnTo>
                  <a:pt x="12763" y="59912"/>
                </a:lnTo>
                <a:lnTo>
                  <a:pt x="13715" y="59436"/>
                </a:lnTo>
                <a:lnTo>
                  <a:pt x="13715" y="57912"/>
                </a:lnTo>
                <a:close/>
              </a:path>
              <a:path w="2734310" h="66039">
                <a:moveTo>
                  <a:pt x="12953" y="58674"/>
                </a:moveTo>
                <a:lnTo>
                  <a:pt x="12192" y="59436"/>
                </a:lnTo>
                <a:lnTo>
                  <a:pt x="12496" y="59740"/>
                </a:lnTo>
                <a:lnTo>
                  <a:pt x="12953" y="58674"/>
                </a:lnTo>
                <a:close/>
              </a:path>
              <a:path w="2734310" h="66039">
                <a:moveTo>
                  <a:pt x="18287" y="57150"/>
                </a:moveTo>
                <a:lnTo>
                  <a:pt x="18288" y="59436"/>
                </a:lnTo>
                <a:lnTo>
                  <a:pt x="18592" y="59740"/>
                </a:lnTo>
                <a:lnTo>
                  <a:pt x="18849" y="57430"/>
                </a:lnTo>
                <a:lnTo>
                  <a:pt x="18287" y="57150"/>
                </a:lnTo>
                <a:close/>
              </a:path>
              <a:path w="2734310" h="66039">
                <a:moveTo>
                  <a:pt x="6095" y="48768"/>
                </a:moveTo>
                <a:lnTo>
                  <a:pt x="3047" y="51816"/>
                </a:lnTo>
                <a:lnTo>
                  <a:pt x="3048" y="57912"/>
                </a:lnTo>
                <a:lnTo>
                  <a:pt x="4572" y="59436"/>
                </a:lnTo>
                <a:lnTo>
                  <a:pt x="4571" y="53340"/>
                </a:lnTo>
                <a:lnTo>
                  <a:pt x="6095" y="51816"/>
                </a:lnTo>
                <a:lnTo>
                  <a:pt x="6095" y="48768"/>
                </a:lnTo>
                <a:close/>
              </a:path>
              <a:path w="2734310" h="66039">
                <a:moveTo>
                  <a:pt x="6095" y="51816"/>
                </a:moveTo>
                <a:lnTo>
                  <a:pt x="4571" y="53340"/>
                </a:lnTo>
                <a:lnTo>
                  <a:pt x="4571" y="59436"/>
                </a:lnTo>
                <a:lnTo>
                  <a:pt x="6095" y="57912"/>
                </a:lnTo>
                <a:lnTo>
                  <a:pt x="6095" y="51816"/>
                </a:lnTo>
                <a:close/>
              </a:path>
              <a:path w="2734310" h="66039">
                <a:moveTo>
                  <a:pt x="7619" y="56388"/>
                </a:moveTo>
                <a:lnTo>
                  <a:pt x="6095" y="57912"/>
                </a:lnTo>
                <a:lnTo>
                  <a:pt x="6095" y="59436"/>
                </a:lnTo>
                <a:lnTo>
                  <a:pt x="7619" y="57912"/>
                </a:lnTo>
                <a:lnTo>
                  <a:pt x="7619" y="56388"/>
                </a:lnTo>
                <a:close/>
              </a:path>
              <a:path w="2734310" h="66039">
                <a:moveTo>
                  <a:pt x="10667" y="57302"/>
                </a:moveTo>
                <a:lnTo>
                  <a:pt x="9143" y="59131"/>
                </a:lnTo>
                <a:lnTo>
                  <a:pt x="9143" y="59436"/>
                </a:lnTo>
                <a:lnTo>
                  <a:pt x="10667" y="57912"/>
                </a:lnTo>
                <a:lnTo>
                  <a:pt x="10667" y="57302"/>
                </a:lnTo>
                <a:close/>
              </a:path>
              <a:path w="2734310" h="66039">
                <a:moveTo>
                  <a:pt x="13498" y="56605"/>
                </a:moveTo>
                <a:lnTo>
                  <a:pt x="12192" y="57912"/>
                </a:lnTo>
                <a:lnTo>
                  <a:pt x="12192" y="59436"/>
                </a:lnTo>
                <a:lnTo>
                  <a:pt x="12953" y="58674"/>
                </a:lnTo>
                <a:lnTo>
                  <a:pt x="13129" y="58263"/>
                </a:lnTo>
                <a:lnTo>
                  <a:pt x="13498" y="56605"/>
                </a:lnTo>
                <a:close/>
              </a:path>
              <a:path w="2734310" h="66039">
                <a:moveTo>
                  <a:pt x="15239" y="56388"/>
                </a:moveTo>
                <a:lnTo>
                  <a:pt x="13716" y="57912"/>
                </a:lnTo>
                <a:lnTo>
                  <a:pt x="13716" y="59436"/>
                </a:lnTo>
                <a:lnTo>
                  <a:pt x="15239" y="57912"/>
                </a:lnTo>
                <a:lnTo>
                  <a:pt x="15239" y="56388"/>
                </a:lnTo>
                <a:close/>
              </a:path>
              <a:path w="2734310" h="66039">
                <a:moveTo>
                  <a:pt x="16763" y="56388"/>
                </a:moveTo>
                <a:lnTo>
                  <a:pt x="15239" y="57912"/>
                </a:lnTo>
                <a:lnTo>
                  <a:pt x="15239" y="59436"/>
                </a:lnTo>
                <a:lnTo>
                  <a:pt x="16763" y="57912"/>
                </a:lnTo>
                <a:lnTo>
                  <a:pt x="16763" y="56388"/>
                </a:lnTo>
                <a:close/>
              </a:path>
              <a:path w="2734310" h="66039">
                <a:moveTo>
                  <a:pt x="17780" y="56896"/>
                </a:moveTo>
                <a:lnTo>
                  <a:pt x="16763" y="57912"/>
                </a:lnTo>
                <a:lnTo>
                  <a:pt x="16763" y="59436"/>
                </a:lnTo>
                <a:lnTo>
                  <a:pt x="18287" y="57912"/>
                </a:lnTo>
                <a:lnTo>
                  <a:pt x="18287" y="57150"/>
                </a:lnTo>
                <a:lnTo>
                  <a:pt x="17780" y="56896"/>
                </a:lnTo>
                <a:close/>
              </a:path>
              <a:path w="2734310" h="66039">
                <a:moveTo>
                  <a:pt x="21335" y="57150"/>
                </a:moveTo>
                <a:lnTo>
                  <a:pt x="21336" y="57912"/>
                </a:lnTo>
                <a:lnTo>
                  <a:pt x="22860" y="59436"/>
                </a:lnTo>
                <a:lnTo>
                  <a:pt x="22859" y="57912"/>
                </a:lnTo>
                <a:lnTo>
                  <a:pt x="21335" y="57150"/>
                </a:lnTo>
                <a:close/>
              </a:path>
              <a:path w="2734310" h="66039">
                <a:moveTo>
                  <a:pt x="22859" y="48768"/>
                </a:moveTo>
                <a:lnTo>
                  <a:pt x="21335" y="48768"/>
                </a:lnTo>
                <a:lnTo>
                  <a:pt x="19621" y="50482"/>
                </a:lnTo>
                <a:lnTo>
                  <a:pt x="19577" y="51581"/>
                </a:lnTo>
                <a:lnTo>
                  <a:pt x="19812" y="51816"/>
                </a:lnTo>
                <a:lnTo>
                  <a:pt x="19812" y="55626"/>
                </a:lnTo>
                <a:lnTo>
                  <a:pt x="21335" y="56388"/>
                </a:lnTo>
                <a:lnTo>
                  <a:pt x="21335" y="57150"/>
                </a:lnTo>
                <a:lnTo>
                  <a:pt x="22860" y="57912"/>
                </a:lnTo>
                <a:lnTo>
                  <a:pt x="24384" y="59436"/>
                </a:lnTo>
                <a:lnTo>
                  <a:pt x="25907" y="57912"/>
                </a:lnTo>
                <a:lnTo>
                  <a:pt x="25907" y="51816"/>
                </a:lnTo>
                <a:lnTo>
                  <a:pt x="22859" y="48768"/>
                </a:lnTo>
                <a:close/>
              </a:path>
              <a:path w="2734310" h="66039">
                <a:moveTo>
                  <a:pt x="120395" y="44196"/>
                </a:moveTo>
                <a:lnTo>
                  <a:pt x="117130" y="44522"/>
                </a:lnTo>
                <a:lnTo>
                  <a:pt x="114300" y="48768"/>
                </a:lnTo>
                <a:lnTo>
                  <a:pt x="114300" y="56388"/>
                </a:lnTo>
                <a:lnTo>
                  <a:pt x="117348" y="59436"/>
                </a:lnTo>
                <a:lnTo>
                  <a:pt x="121919" y="59436"/>
                </a:lnTo>
                <a:lnTo>
                  <a:pt x="120395" y="44196"/>
                </a:lnTo>
                <a:close/>
              </a:path>
              <a:path w="2734310" h="66039">
                <a:moveTo>
                  <a:pt x="124967" y="44196"/>
                </a:moveTo>
                <a:lnTo>
                  <a:pt x="120395" y="44196"/>
                </a:lnTo>
                <a:lnTo>
                  <a:pt x="121919" y="59436"/>
                </a:lnTo>
                <a:lnTo>
                  <a:pt x="124967" y="59436"/>
                </a:lnTo>
                <a:lnTo>
                  <a:pt x="129539" y="56388"/>
                </a:lnTo>
                <a:lnTo>
                  <a:pt x="129539" y="48768"/>
                </a:lnTo>
                <a:lnTo>
                  <a:pt x="124967" y="44196"/>
                </a:lnTo>
                <a:close/>
              </a:path>
              <a:path w="2734310" h="66039">
                <a:moveTo>
                  <a:pt x="134112" y="44196"/>
                </a:moveTo>
                <a:lnTo>
                  <a:pt x="124967" y="44196"/>
                </a:lnTo>
                <a:lnTo>
                  <a:pt x="129539" y="48768"/>
                </a:lnTo>
                <a:lnTo>
                  <a:pt x="129539" y="56388"/>
                </a:lnTo>
                <a:lnTo>
                  <a:pt x="124967" y="59436"/>
                </a:lnTo>
                <a:lnTo>
                  <a:pt x="134112" y="59436"/>
                </a:lnTo>
                <a:lnTo>
                  <a:pt x="131156" y="55002"/>
                </a:lnTo>
                <a:lnTo>
                  <a:pt x="131063" y="47244"/>
                </a:lnTo>
                <a:lnTo>
                  <a:pt x="134112" y="44196"/>
                </a:lnTo>
                <a:close/>
              </a:path>
              <a:path w="2734310" h="66039">
                <a:moveTo>
                  <a:pt x="137159" y="44196"/>
                </a:moveTo>
                <a:lnTo>
                  <a:pt x="134112" y="44196"/>
                </a:lnTo>
                <a:lnTo>
                  <a:pt x="131063" y="47244"/>
                </a:lnTo>
                <a:lnTo>
                  <a:pt x="131156" y="55002"/>
                </a:lnTo>
                <a:lnTo>
                  <a:pt x="134112" y="59436"/>
                </a:lnTo>
                <a:lnTo>
                  <a:pt x="138683" y="59436"/>
                </a:lnTo>
                <a:lnTo>
                  <a:pt x="137159" y="44196"/>
                </a:lnTo>
                <a:close/>
              </a:path>
              <a:path w="2734310" h="66039">
                <a:moveTo>
                  <a:pt x="152122" y="42949"/>
                </a:moveTo>
                <a:lnTo>
                  <a:pt x="137159" y="44196"/>
                </a:lnTo>
                <a:lnTo>
                  <a:pt x="138683" y="59436"/>
                </a:lnTo>
                <a:lnTo>
                  <a:pt x="138683" y="44196"/>
                </a:lnTo>
                <a:lnTo>
                  <a:pt x="150875" y="44196"/>
                </a:lnTo>
                <a:lnTo>
                  <a:pt x="152122" y="42949"/>
                </a:lnTo>
                <a:close/>
              </a:path>
              <a:path w="2734310" h="66039">
                <a:moveTo>
                  <a:pt x="143256" y="44196"/>
                </a:moveTo>
                <a:lnTo>
                  <a:pt x="138683" y="44196"/>
                </a:lnTo>
                <a:lnTo>
                  <a:pt x="138683" y="59436"/>
                </a:lnTo>
                <a:lnTo>
                  <a:pt x="143836" y="58565"/>
                </a:lnTo>
                <a:lnTo>
                  <a:pt x="146211" y="55002"/>
                </a:lnTo>
                <a:lnTo>
                  <a:pt x="146303" y="47244"/>
                </a:lnTo>
                <a:lnTo>
                  <a:pt x="143256" y="44196"/>
                </a:lnTo>
                <a:close/>
              </a:path>
              <a:path w="2734310" h="66039">
                <a:moveTo>
                  <a:pt x="143827" y="58578"/>
                </a:moveTo>
                <a:lnTo>
                  <a:pt x="138683" y="59436"/>
                </a:lnTo>
                <a:lnTo>
                  <a:pt x="143255" y="59436"/>
                </a:lnTo>
                <a:lnTo>
                  <a:pt x="143827" y="58578"/>
                </a:lnTo>
                <a:close/>
              </a:path>
              <a:path w="2734310" h="66039">
                <a:moveTo>
                  <a:pt x="9143" y="56388"/>
                </a:moveTo>
                <a:lnTo>
                  <a:pt x="7619" y="57912"/>
                </a:lnTo>
                <a:lnTo>
                  <a:pt x="7619" y="59131"/>
                </a:lnTo>
                <a:lnTo>
                  <a:pt x="9037" y="57430"/>
                </a:lnTo>
                <a:lnTo>
                  <a:pt x="9143" y="56388"/>
                </a:lnTo>
                <a:close/>
              </a:path>
              <a:path w="2734310" h="66039">
                <a:moveTo>
                  <a:pt x="10667" y="55473"/>
                </a:moveTo>
                <a:lnTo>
                  <a:pt x="9270" y="57150"/>
                </a:lnTo>
                <a:lnTo>
                  <a:pt x="9143" y="59131"/>
                </a:lnTo>
                <a:lnTo>
                  <a:pt x="10561" y="57430"/>
                </a:lnTo>
                <a:lnTo>
                  <a:pt x="10667" y="55473"/>
                </a:lnTo>
                <a:close/>
              </a:path>
              <a:path w="2734310" h="66039">
                <a:moveTo>
                  <a:pt x="12191" y="56388"/>
                </a:moveTo>
                <a:lnTo>
                  <a:pt x="10667" y="57912"/>
                </a:lnTo>
                <a:lnTo>
                  <a:pt x="10667" y="58826"/>
                </a:lnTo>
                <a:lnTo>
                  <a:pt x="12065" y="57150"/>
                </a:lnTo>
                <a:lnTo>
                  <a:pt x="12191" y="56388"/>
                </a:lnTo>
                <a:close/>
              </a:path>
              <a:path w="2734310" h="66039">
                <a:moveTo>
                  <a:pt x="13129" y="58263"/>
                </a:moveTo>
                <a:lnTo>
                  <a:pt x="12953" y="58674"/>
                </a:lnTo>
                <a:lnTo>
                  <a:pt x="13129" y="58263"/>
                </a:lnTo>
                <a:close/>
              </a:path>
              <a:path w="2734310" h="66039">
                <a:moveTo>
                  <a:pt x="150875" y="44196"/>
                </a:moveTo>
                <a:lnTo>
                  <a:pt x="143256" y="44196"/>
                </a:lnTo>
                <a:lnTo>
                  <a:pt x="146303" y="47244"/>
                </a:lnTo>
                <a:lnTo>
                  <a:pt x="146211" y="55002"/>
                </a:lnTo>
                <a:lnTo>
                  <a:pt x="143827" y="58578"/>
                </a:lnTo>
                <a:lnTo>
                  <a:pt x="156971" y="56388"/>
                </a:lnTo>
                <a:lnTo>
                  <a:pt x="152399" y="56388"/>
                </a:lnTo>
                <a:lnTo>
                  <a:pt x="149351" y="53340"/>
                </a:lnTo>
                <a:lnTo>
                  <a:pt x="149351" y="45720"/>
                </a:lnTo>
                <a:lnTo>
                  <a:pt x="150875" y="44196"/>
                </a:lnTo>
                <a:close/>
              </a:path>
              <a:path w="2734310" h="66039">
                <a:moveTo>
                  <a:pt x="13715" y="56896"/>
                </a:moveTo>
                <a:lnTo>
                  <a:pt x="13129" y="58263"/>
                </a:lnTo>
                <a:lnTo>
                  <a:pt x="13062" y="58565"/>
                </a:lnTo>
                <a:lnTo>
                  <a:pt x="13716" y="57912"/>
                </a:lnTo>
                <a:lnTo>
                  <a:pt x="13715" y="56896"/>
                </a:lnTo>
                <a:close/>
              </a:path>
              <a:path w="2734310" h="66039">
                <a:moveTo>
                  <a:pt x="13715" y="56388"/>
                </a:moveTo>
                <a:lnTo>
                  <a:pt x="13498" y="56605"/>
                </a:lnTo>
                <a:lnTo>
                  <a:pt x="13129" y="58263"/>
                </a:lnTo>
                <a:lnTo>
                  <a:pt x="13607" y="57150"/>
                </a:lnTo>
                <a:lnTo>
                  <a:pt x="13715" y="56388"/>
                </a:lnTo>
                <a:close/>
              </a:path>
              <a:path w="2734310" h="66039">
                <a:moveTo>
                  <a:pt x="7619" y="53340"/>
                </a:moveTo>
                <a:lnTo>
                  <a:pt x="6095" y="54864"/>
                </a:lnTo>
                <a:lnTo>
                  <a:pt x="6095" y="57912"/>
                </a:lnTo>
                <a:lnTo>
                  <a:pt x="7619" y="56388"/>
                </a:lnTo>
                <a:lnTo>
                  <a:pt x="7619" y="53340"/>
                </a:lnTo>
                <a:close/>
              </a:path>
              <a:path w="2734310" h="66039">
                <a:moveTo>
                  <a:pt x="9143" y="54864"/>
                </a:moveTo>
                <a:lnTo>
                  <a:pt x="7619" y="56388"/>
                </a:lnTo>
                <a:lnTo>
                  <a:pt x="7619" y="57912"/>
                </a:lnTo>
                <a:lnTo>
                  <a:pt x="9143" y="56388"/>
                </a:lnTo>
                <a:lnTo>
                  <a:pt x="9143" y="54864"/>
                </a:lnTo>
                <a:close/>
              </a:path>
              <a:path w="2734310" h="66039">
                <a:moveTo>
                  <a:pt x="12191" y="55473"/>
                </a:moveTo>
                <a:lnTo>
                  <a:pt x="10667" y="57302"/>
                </a:lnTo>
                <a:lnTo>
                  <a:pt x="10667" y="57912"/>
                </a:lnTo>
                <a:lnTo>
                  <a:pt x="12191" y="56388"/>
                </a:lnTo>
                <a:lnTo>
                  <a:pt x="12191" y="55473"/>
                </a:lnTo>
                <a:close/>
              </a:path>
              <a:path w="2734310" h="66039">
                <a:moveTo>
                  <a:pt x="13715" y="55168"/>
                </a:moveTo>
                <a:lnTo>
                  <a:pt x="12276" y="56896"/>
                </a:lnTo>
                <a:lnTo>
                  <a:pt x="12192" y="57912"/>
                </a:lnTo>
                <a:lnTo>
                  <a:pt x="13498" y="56605"/>
                </a:lnTo>
                <a:lnTo>
                  <a:pt x="13669" y="55833"/>
                </a:lnTo>
                <a:lnTo>
                  <a:pt x="13715" y="55168"/>
                </a:lnTo>
                <a:close/>
              </a:path>
              <a:path w="2734310" h="66039">
                <a:moveTo>
                  <a:pt x="15239" y="53340"/>
                </a:moveTo>
                <a:lnTo>
                  <a:pt x="13840" y="56605"/>
                </a:lnTo>
                <a:lnTo>
                  <a:pt x="13716" y="57912"/>
                </a:lnTo>
                <a:lnTo>
                  <a:pt x="15239" y="56388"/>
                </a:lnTo>
                <a:lnTo>
                  <a:pt x="15239" y="53340"/>
                </a:lnTo>
                <a:close/>
              </a:path>
              <a:path w="2734310" h="66039">
                <a:moveTo>
                  <a:pt x="16763" y="54864"/>
                </a:moveTo>
                <a:lnTo>
                  <a:pt x="15240" y="56388"/>
                </a:lnTo>
                <a:lnTo>
                  <a:pt x="15240" y="57912"/>
                </a:lnTo>
                <a:lnTo>
                  <a:pt x="16763" y="54864"/>
                </a:lnTo>
                <a:close/>
              </a:path>
              <a:path w="2734310" h="66039">
                <a:moveTo>
                  <a:pt x="16764" y="54864"/>
                </a:moveTo>
                <a:lnTo>
                  <a:pt x="15239" y="57912"/>
                </a:lnTo>
                <a:lnTo>
                  <a:pt x="16763" y="56388"/>
                </a:lnTo>
                <a:lnTo>
                  <a:pt x="16764" y="54864"/>
                </a:lnTo>
                <a:close/>
              </a:path>
              <a:path w="2734310" h="66039">
                <a:moveTo>
                  <a:pt x="16764" y="56388"/>
                </a:moveTo>
                <a:lnTo>
                  <a:pt x="16763" y="57912"/>
                </a:lnTo>
                <a:lnTo>
                  <a:pt x="17780" y="56896"/>
                </a:lnTo>
                <a:lnTo>
                  <a:pt x="16764" y="56388"/>
                </a:lnTo>
                <a:close/>
              </a:path>
              <a:path w="2734310" h="66039">
                <a:moveTo>
                  <a:pt x="19090" y="55265"/>
                </a:moveTo>
                <a:lnTo>
                  <a:pt x="18849" y="57430"/>
                </a:lnTo>
                <a:lnTo>
                  <a:pt x="19812" y="57912"/>
                </a:lnTo>
                <a:lnTo>
                  <a:pt x="19812" y="55626"/>
                </a:lnTo>
                <a:lnTo>
                  <a:pt x="19090" y="55265"/>
                </a:lnTo>
                <a:close/>
              </a:path>
              <a:path w="2734310" h="66039">
                <a:moveTo>
                  <a:pt x="19812" y="56388"/>
                </a:moveTo>
                <a:lnTo>
                  <a:pt x="21336" y="57912"/>
                </a:lnTo>
                <a:lnTo>
                  <a:pt x="21335" y="57150"/>
                </a:lnTo>
                <a:lnTo>
                  <a:pt x="19812" y="56388"/>
                </a:lnTo>
                <a:close/>
              </a:path>
              <a:path w="2734310" h="66039">
                <a:moveTo>
                  <a:pt x="18287" y="54864"/>
                </a:moveTo>
                <a:lnTo>
                  <a:pt x="18287" y="57150"/>
                </a:lnTo>
                <a:lnTo>
                  <a:pt x="18849" y="57430"/>
                </a:lnTo>
                <a:lnTo>
                  <a:pt x="19090" y="55265"/>
                </a:lnTo>
                <a:lnTo>
                  <a:pt x="18287" y="54864"/>
                </a:lnTo>
                <a:close/>
              </a:path>
              <a:path w="2734310" h="66039">
                <a:moveTo>
                  <a:pt x="10667" y="54864"/>
                </a:moveTo>
                <a:lnTo>
                  <a:pt x="9143" y="56388"/>
                </a:lnTo>
                <a:lnTo>
                  <a:pt x="9143" y="57302"/>
                </a:lnTo>
                <a:lnTo>
                  <a:pt x="10540" y="55626"/>
                </a:lnTo>
                <a:lnTo>
                  <a:pt x="10667" y="54864"/>
                </a:lnTo>
                <a:close/>
              </a:path>
              <a:path w="2734310" h="66039">
                <a:moveTo>
                  <a:pt x="12191" y="54864"/>
                </a:moveTo>
                <a:lnTo>
                  <a:pt x="10667" y="56388"/>
                </a:lnTo>
                <a:lnTo>
                  <a:pt x="10667" y="57302"/>
                </a:lnTo>
                <a:lnTo>
                  <a:pt x="12064" y="55626"/>
                </a:lnTo>
                <a:lnTo>
                  <a:pt x="12191" y="54864"/>
                </a:lnTo>
                <a:close/>
              </a:path>
              <a:path w="2734310" h="66039">
                <a:moveTo>
                  <a:pt x="18287" y="56388"/>
                </a:moveTo>
                <a:lnTo>
                  <a:pt x="17780" y="56896"/>
                </a:lnTo>
                <a:lnTo>
                  <a:pt x="18287" y="57150"/>
                </a:lnTo>
                <a:lnTo>
                  <a:pt x="18287" y="56388"/>
                </a:lnTo>
                <a:close/>
              </a:path>
              <a:path w="2734310" h="66039">
                <a:moveTo>
                  <a:pt x="19812" y="55626"/>
                </a:moveTo>
                <a:lnTo>
                  <a:pt x="19812" y="56388"/>
                </a:lnTo>
                <a:lnTo>
                  <a:pt x="21335" y="57150"/>
                </a:lnTo>
                <a:lnTo>
                  <a:pt x="21335" y="56388"/>
                </a:lnTo>
                <a:lnTo>
                  <a:pt x="19812" y="55626"/>
                </a:lnTo>
                <a:close/>
              </a:path>
              <a:path w="2734310" h="66039">
                <a:moveTo>
                  <a:pt x="13715" y="54864"/>
                </a:moveTo>
                <a:lnTo>
                  <a:pt x="12192" y="56388"/>
                </a:lnTo>
                <a:lnTo>
                  <a:pt x="12192" y="56997"/>
                </a:lnTo>
                <a:lnTo>
                  <a:pt x="13635" y="55265"/>
                </a:lnTo>
                <a:lnTo>
                  <a:pt x="13715" y="54864"/>
                </a:lnTo>
                <a:close/>
              </a:path>
              <a:path w="2734310" h="66039">
                <a:moveTo>
                  <a:pt x="15239" y="53340"/>
                </a:moveTo>
                <a:lnTo>
                  <a:pt x="13854" y="55002"/>
                </a:lnTo>
                <a:lnTo>
                  <a:pt x="13817" y="55168"/>
                </a:lnTo>
                <a:lnTo>
                  <a:pt x="13715" y="56896"/>
                </a:lnTo>
                <a:lnTo>
                  <a:pt x="15239" y="53340"/>
                </a:lnTo>
                <a:close/>
              </a:path>
              <a:path w="2734310" h="66039">
                <a:moveTo>
                  <a:pt x="17780" y="55372"/>
                </a:moveTo>
                <a:lnTo>
                  <a:pt x="16764" y="56388"/>
                </a:lnTo>
                <a:lnTo>
                  <a:pt x="17780" y="56896"/>
                </a:lnTo>
                <a:lnTo>
                  <a:pt x="18287" y="56388"/>
                </a:lnTo>
                <a:lnTo>
                  <a:pt x="17780" y="55372"/>
                </a:lnTo>
                <a:close/>
              </a:path>
              <a:path w="2734310" h="66039">
                <a:moveTo>
                  <a:pt x="13715" y="55626"/>
                </a:moveTo>
                <a:lnTo>
                  <a:pt x="13498" y="56605"/>
                </a:lnTo>
                <a:lnTo>
                  <a:pt x="13715" y="56388"/>
                </a:lnTo>
                <a:lnTo>
                  <a:pt x="13715" y="55626"/>
                </a:lnTo>
                <a:close/>
              </a:path>
              <a:path w="2734310" h="66039">
                <a:moveTo>
                  <a:pt x="9143" y="51816"/>
                </a:moveTo>
                <a:lnTo>
                  <a:pt x="7619" y="53340"/>
                </a:lnTo>
                <a:lnTo>
                  <a:pt x="7619" y="56388"/>
                </a:lnTo>
                <a:lnTo>
                  <a:pt x="9143" y="54864"/>
                </a:lnTo>
                <a:lnTo>
                  <a:pt x="9143" y="51816"/>
                </a:lnTo>
                <a:close/>
              </a:path>
              <a:path w="2734310" h="66039">
                <a:moveTo>
                  <a:pt x="10667" y="53340"/>
                </a:moveTo>
                <a:lnTo>
                  <a:pt x="9143" y="54864"/>
                </a:lnTo>
                <a:lnTo>
                  <a:pt x="9143" y="56388"/>
                </a:lnTo>
                <a:lnTo>
                  <a:pt x="10667" y="54864"/>
                </a:lnTo>
                <a:lnTo>
                  <a:pt x="10667" y="53340"/>
                </a:lnTo>
                <a:close/>
              </a:path>
              <a:path w="2734310" h="66039">
                <a:moveTo>
                  <a:pt x="12191" y="53644"/>
                </a:moveTo>
                <a:lnTo>
                  <a:pt x="10752" y="55372"/>
                </a:lnTo>
                <a:lnTo>
                  <a:pt x="10667" y="56388"/>
                </a:lnTo>
                <a:lnTo>
                  <a:pt x="12191" y="54864"/>
                </a:lnTo>
                <a:lnTo>
                  <a:pt x="12191" y="53644"/>
                </a:lnTo>
                <a:close/>
              </a:path>
              <a:path w="2734310" h="66039">
                <a:moveTo>
                  <a:pt x="13715" y="53644"/>
                </a:moveTo>
                <a:lnTo>
                  <a:pt x="12276" y="55372"/>
                </a:lnTo>
                <a:lnTo>
                  <a:pt x="12192" y="56388"/>
                </a:lnTo>
                <a:lnTo>
                  <a:pt x="13715" y="54864"/>
                </a:lnTo>
                <a:lnTo>
                  <a:pt x="13715" y="53644"/>
                </a:lnTo>
                <a:close/>
              </a:path>
              <a:path w="2734310" h="66039">
                <a:moveTo>
                  <a:pt x="15239" y="53340"/>
                </a:moveTo>
                <a:lnTo>
                  <a:pt x="15240" y="56388"/>
                </a:lnTo>
                <a:lnTo>
                  <a:pt x="16763" y="54864"/>
                </a:lnTo>
                <a:lnTo>
                  <a:pt x="15239" y="53340"/>
                </a:lnTo>
                <a:close/>
              </a:path>
              <a:path w="2734310" h="66039">
                <a:moveTo>
                  <a:pt x="16763" y="53340"/>
                </a:moveTo>
                <a:lnTo>
                  <a:pt x="16764" y="56388"/>
                </a:lnTo>
                <a:lnTo>
                  <a:pt x="17678" y="55473"/>
                </a:lnTo>
                <a:lnTo>
                  <a:pt x="17595" y="55002"/>
                </a:lnTo>
                <a:lnTo>
                  <a:pt x="16763" y="53340"/>
                </a:lnTo>
                <a:close/>
              </a:path>
              <a:path w="2734310" h="66039">
                <a:moveTo>
                  <a:pt x="18287" y="54864"/>
                </a:moveTo>
                <a:lnTo>
                  <a:pt x="17886" y="55265"/>
                </a:lnTo>
                <a:lnTo>
                  <a:pt x="17830" y="55473"/>
                </a:lnTo>
                <a:lnTo>
                  <a:pt x="18288" y="56388"/>
                </a:lnTo>
                <a:lnTo>
                  <a:pt x="18287" y="54864"/>
                </a:lnTo>
                <a:close/>
              </a:path>
              <a:path w="2734310" h="66039">
                <a:moveTo>
                  <a:pt x="155447" y="42672"/>
                </a:moveTo>
                <a:lnTo>
                  <a:pt x="152122" y="42949"/>
                </a:lnTo>
                <a:lnTo>
                  <a:pt x="149351" y="45720"/>
                </a:lnTo>
                <a:lnTo>
                  <a:pt x="149351" y="53340"/>
                </a:lnTo>
                <a:lnTo>
                  <a:pt x="152399" y="56388"/>
                </a:lnTo>
                <a:lnTo>
                  <a:pt x="156971" y="56388"/>
                </a:lnTo>
                <a:lnTo>
                  <a:pt x="155447" y="42672"/>
                </a:lnTo>
                <a:close/>
              </a:path>
              <a:path w="2734310" h="66039">
                <a:moveTo>
                  <a:pt x="155447" y="42672"/>
                </a:moveTo>
                <a:lnTo>
                  <a:pt x="156971" y="56388"/>
                </a:lnTo>
                <a:lnTo>
                  <a:pt x="158495" y="56388"/>
                </a:lnTo>
                <a:lnTo>
                  <a:pt x="155447" y="42672"/>
                </a:lnTo>
                <a:close/>
              </a:path>
              <a:path w="2734310" h="66039">
                <a:moveTo>
                  <a:pt x="171449" y="40386"/>
                </a:moveTo>
                <a:lnTo>
                  <a:pt x="155447" y="42672"/>
                </a:lnTo>
                <a:lnTo>
                  <a:pt x="158495" y="56388"/>
                </a:lnTo>
                <a:lnTo>
                  <a:pt x="162098" y="55833"/>
                </a:lnTo>
                <a:lnTo>
                  <a:pt x="164591" y="53340"/>
                </a:lnTo>
                <a:lnTo>
                  <a:pt x="164591" y="45720"/>
                </a:lnTo>
                <a:lnTo>
                  <a:pt x="161543" y="42672"/>
                </a:lnTo>
                <a:lnTo>
                  <a:pt x="169163" y="42672"/>
                </a:lnTo>
                <a:lnTo>
                  <a:pt x="171449" y="40386"/>
                </a:lnTo>
                <a:close/>
              </a:path>
              <a:path w="2734310" h="66039">
                <a:moveTo>
                  <a:pt x="162098" y="55833"/>
                </a:moveTo>
                <a:lnTo>
                  <a:pt x="158495" y="56388"/>
                </a:lnTo>
                <a:lnTo>
                  <a:pt x="161543" y="56388"/>
                </a:lnTo>
                <a:lnTo>
                  <a:pt x="162098" y="55833"/>
                </a:lnTo>
                <a:close/>
              </a:path>
              <a:path w="2734310" h="66039">
                <a:moveTo>
                  <a:pt x="169163" y="42672"/>
                </a:moveTo>
                <a:lnTo>
                  <a:pt x="161543" y="42672"/>
                </a:lnTo>
                <a:lnTo>
                  <a:pt x="164591" y="45720"/>
                </a:lnTo>
                <a:lnTo>
                  <a:pt x="164591" y="53340"/>
                </a:lnTo>
                <a:lnTo>
                  <a:pt x="162098" y="55833"/>
                </a:lnTo>
                <a:lnTo>
                  <a:pt x="171857" y="54332"/>
                </a:lnTo>
                <a:lnTo>
                  <a:pt x="169290" y="50482"/>
                </a:lnTo>
                <a:lnTo>
                  <a:pt x="169163" y="42672"/>
                </a:lnTo>
                <a:close/>
              </a:path>
              <a:path w="2734310" h="66039">
                <a:moveTo>
                  <a:pt x="13854" y="55002"/>
                </a:moveTo>
                <a:lnTo>
                  <a:pt x="13715" y="55168"/>
                </a:lnTo>
                <a:lnTo>
                  <a:pt x="13715" y="55626"/>
                </a:lnTo>
                <a:lnTo>
                  <a:pt x="13854" y="55002"/>
                </a:lnTo>
                <a:close/>
              </a:path>
              <a:path w="2734310" h="66039">
                <a:moveTo>
                  <a:pt x="19507" y="51511"/>
                </a:moveTo>
                <a:lnTo>
                  <a:pt x="19090" y="55265"/>
                </a:lnTo>
                <a:lnTo>
                  <a:pt x="19812" y="55626"/>
                </a:lnTo>
                <a:lnTo>
                  <a:pt x="19812" y="51816"/>
                </a:lnTo>
                <a:lnTo>
                  <a:pt x="19507" y="51511"/>
                </a:lnTo>
                <a:close/>
              </a:path>
              <a:path w="2734310" h="66039">
                <a:moveTo>
                  <a:pt x="12191" y="53340"/>
                </a:moveTo>
                <a:lnTo>
                  <a:pt x="10667" y="54864"/>
                </a:lnTo>
                <a:lnTo>
                  <a:pt x="10667" y="55473"/>
                </a:lnTo>
                <a:lnTo>
                  <a:pt x="12191" y="53644"/>
                </a:lnTo>
                <a:lnTo>
                  <a:pt x="12191" y="53340"/>
                </a:lnTo>
                <a:close/>
              </a:path>
              <a:path w="2734310" h="66039">
                <a:moveTo>
                  <a:pt x="13715" y="51816"/>
                </a:moveTo>
                <a:lnTo>
                  <a:pt x="12191" y="53644"/>
                </a:lnTo>
                <a:lnTo>
                  <a:pt x="12191" y="55473"/>
                </a:lnTo>
                <a:lnTo>
                  <a:pt x="13715" y="53644"/>
                </a:lnTo>
                <a:lnTo>
                  <a:pt x="13715" y="51816"/>
                </a:lnTo>
                <a:close/>
              </a:path>
              <a:path w="2734310" h="66039">
                <a:moveTo>
                  <a:pt x="16763" y="53340"/>
                </a:moveTo>
                <a:lnTo>
                  <a:pt x="17780" y="55372"/>
                </a:lnTo>
                <a:lnTo>
                  <a:pt x="18287" y="54864"/>
                </a:lnTo>
                <a:lnTo>
                  <a:pt x="16763" y="53340"/>
                </a:lnTo>
                <a:close/>
              </a:path>
              <a:path w="2734310" h="66039">
                <a:moveTo>
                  <a:pt x="19050" y="51054"/>
                </a:moveTo>
                <a:lnTo>
                  <a:pt x="18287" y="51816"/>
                </a:lnTo>
                <a:lnTo>
                  <a:pt x="18287" y="54864"/>
                </a:lnTo>
                <a:lnTo>
                  <a:pt x="19090" y="55265"/>
                </a:lnTo>
                <a:lnTo>
                  <a:pt x="19507" y="51511"/>
                </a:lnTo>
                <a:lnTo>
                  <a:pt x="19050" y="51054"/>
                </a:lnTo>
                <a:close/>
              </a:path>
              <a:path w="2734310" h="66039">
                <a:moveTo>
                  <a:pt x="13933" y="54646"/>
                </a:moveTo>
                <a:lnTo>
                  <a:pt x="13715" y="54864"/>
                </a:lnTo>
                <a:lnTo>
                  <a:pt x="13715" y="55168"/>
                </a:lnTo>
                <a:lnTo>
                  <a:pt x="13854" y="55002"/>
                </a:lnTo>
                <a:lnTo>
                  <a:pt x="13933" y="54646"/>
                </a:lnTo>
                <a:close/>
              </a:path>
              <a:path w="2734310" h="66039">
                <a:moveTo>
                  <a:pt x="15239" y="53340"/>
                </a:moveTo>
                <a:lnTo>
                  <a:pt x="13933" y="54646"/>
                </a:lnTo>
                <a:lnTo>
                  <a:pt x="13854" y="55002"/>
                </a:lnTo>
                <a:lnTo>
                  <a:pt x="15239" y="53340"/>
                </a:lnTo>
                <a:close/>
              </a:path>
              <a:path w="2734310" h="66039">
                <a:moveTo>
                  <a:pt x="7619" y="51816"/>
                </a:moveTo>
                <a:lnTo>
                  <a:pt x="6095" y="53340"/>
                </a:lnTo>
                <a:lnTo>
                  <a:pt x="6095" y="54864"/>
                </a:lnTo>
                <a:lnTo>
                  <a:pt x="7619" y="53340"/>
                </a:lnTo>
                <a:lnTo>
                  <a:pt x="7619" y="51816"/>
                </a:lnTo>
                <a:close/>
              </a:path>
              <a:path w="2734310" h="66039">
                <a:moveTo>
                  <a:pt x="9143" y="48768"/>
                </a:moveTo>
                <a:lnTo>
                  <a:pt x="9143" y="54864"/>
                </a:lnTo>
                <a:lnTo>
                  <a:pt x="10667" y="53340"/>
                </a:lnTo>
                <a:lnTo>
                  <a:pt x="10667" y="50292"/>
                </a:lnTo>
                <a:lnTo>
                  <a:pt x="9143" y="48768"/>
                </a:lnTo>
                <a:close/>
              </a:path>
              <a:path w="2734310" h="66039">
                <a:moveTo>
                  <a:pt x="12191" y="51816"/>
                </a:moveTo>
                <a:lnTo>
                  <a:pt x="10667" y="53340"/>
                </a:lnTo>
                <a:lnTo>
                  <a:pt x="10667" y="54864"/>
                </a:lnTo>
                <a:lnTo>
                  <a:pt x="12191" y="53340"/>
                </a:lnTo>
                <a:lnTo>
                  <a:pt x="12191" y="51816"/>
                </a:lnTo>
                <a:close/>
              </a:path>
              <a:path w="2734310" h="66039">
                <a:moveTo>
                  <a:pt x="14316" y="52924"/>
                </a:moveTo>
                <a:lnTo>
                  <a:pt x="13715" y="53644"/>
                </a:lnTo>
                <a:lnTo>
                  <a:pt x="13715" y="54864"/>
                </a:lnTo>
                <a:lnTo>
                  <a:pt x="13933" y="54646"/>
                </a:lnTo>
                <a:lnTo>
                  <a:pt x="14316" y="52924"/>
                </a:lnTo>
                <a:close/>
              </a:path>
              <a:path w="2734310" h="66039">
                <a:moveTo>
                  <a:pt x="15239" y="51816"/>
                </a:moveTo>
                <a:lnTo>
                  <a:pt x="15239" y="53340"/>
                </a:lnTo>
                <a:lnTo>
                  <a:pt x="16763" y="54864"/>
                </a:lnTo>
                <a:lnTo>
                  <a:pt x="16763" y="53340"/>
                </a:lnTo>
                <a:lnTo>
                  <a:pt x="15239" y="51816"/>
                </a:lnTo>
                <a:close/>
              </a:path>
              <a:path w="2734310" h="66039">
                <a:moveTo>
                  <a:pt x="16763" y="48768"/>
                </a:moveTo>
                <a:lnTo>
                  <a:pt x="15239" y="48768"/>
                </a:lnTo>
                <a:lnTo>
                  <a:pt x="15104" y="49377"/>
                </a:lnTo>
                <a:lnTo>
                  <a:pt x="15022" y="50074"/>
                </a:lnTo>
                <a:lnTo>
                  <a:pt x="16763" y="51816"/>
                </a:lnTo>
                <a:lnTo>
                  <a:pt x="16763" y="53340"/>
                </a:lnTo>
                <a:lnTo>
                  <a:pt x="18287" y="54864"/>
                </a:lnTo>
                <a:lnTo>
                  <a:pt x="18287" y="50292"/>
                </a:lnTo>
                <a:lnTo>
                  <a:pt x="16763" y="48768"/>
                </a:lnTo>
                <a:close/>
              </a:path>
              <a:path w="2734310" h="66039">
                <a:moveTo>
                  <a:pt x="182575" y="53035"/>
                </a:moveTo>
                <a:lnTo>
                  <a:pt x="178307" y="53340"/>
                </a:lnTo>
                <a:lnTo>
                  <a:pt x="171857" y="54332"/>
                </a:lnTo>
                <a:lnTo>
                  <a:pt x="172211" y="54864"/>
                </a:lnTo>
                <a:lnTo>
                  <a:pt x="181355" y="54864"/>
                </a:lnTo>
                <a:lnTo>
                  <a:pt x="182575" y="53035"/>
                </a:lnTo>
                <a:close/>
              </a:path>
              <a:path w="2734310" h="66039">
                <a:moveTo>
                  <a:pt x="15239" y="51816"/>
                </a:moveTo>
                <a:lnTo>
                  <a:pt x="14316" y="52924"/>
                </a:lnTo>
                <a:lnTo>
                  <a:pt x="13933" y="54646"/>
                </a:lnTo>
                <a:lnTo>
                  <a:pt x="15239" y="53340"/>
                </a:lnTo>
                <a:lnTo>
                  <a:pt x="15239" y="51816"/>
                </a:lnTo>
                <a:close/>
              </a:path>
              <a:path w="2734310" h="66039">
                <a:moveTo>
                  <a:pt x="176783" y="39624"/>
                </a:moveTo>
                <a:lnTo>
                  <a:pt x="171449" y="40386"/>
                </a:lnTo>
                <a:lnTo>
                  <a:pt x="169362" y="42473"/>
                </a:lnTo>
                <a:lnTo>
                  <a:pt x="169290" y="50482"/>
                </a:lnTo>
                <a:lnTo>
                  <a:pt x="171857" y="54332"/>
                </a:lnTo>
                <a:lnTo>
                  <a:pt x="178307" y="53340"/>
                </a:lnTo>
                <a:lnTo>
                  <a:pt x="176783" y="39624"/>
                </a:lnTo>
                <a:close/>
              </a:path>
              <a:path w="2734310" h="66039">
                <a:moveTo>
                  <a:pt x="13715" y="51816"/>
                </a:moveTo>
                <a:lnTo>
                  <a:pt x="12191" y="53340"/>
                </a:lnTo>
                <a:lnTo>
                  <a:pt x="12191" y="53644"/>
                </a:lnTo>
                <a:lnTo>
                  <a:pt x="13715" y="51816"/>
                </a:lnTo>
                <a:close/>
              </a:path>
              <a:path w="2734310" h="66039">
                <a:moveTo>
                  <a:pt x="13715" y="50292"/>
                </a:moveTo>
                <a:lnTo>
                  <a:pt x="13715" y="53644"/>
                </a:lnTo>
                <a:lnTo>
                  <a:pt x="14316" y="52924"/>
                </a:lnTo>
                <a:lnTo>
                  <a:pt x="14685" y="51261"/>
                </a:lnTo>
                <a:lnTo>
                  <a:pt x="13715" y="50292"/>
                </a:lnTo>
                <a:close/>
              </a:path>
              <a:path w="2734310" h="66039">
                <a:moveTo>
                  <a:pt x="7619" y="50292"/>
                </a:moveTo>
                <a:lnTo>
                  <a:pt x="6095" y="51816"/>
                </a:lnTo>
                <a:lnTo>
                  <a:pt x="6095" y="53340"/>
                </a:lnTo>
                <a:lnTo>
                  <a:pt x="7619" y="51816"/>
                </a:lnTo>
                <a:lnTo>
                  <a:pt x="7619" y="50292"/>
                </a:lnTo>
                <a:close/>
              </a:path>
              <a:path w="2734310" h="66039">
                <a:moveTo>
                  <a:pt x="9143" y="48768"/>
                </a:moveTo>
                <a:lnTo>
                  <a:pt x="7619" y="50292"/>
                </a:lnTo>
                <a:lnTo>
                  <a:pt x="7619" y="53340"/>
                </a:lnTo>
                <a:lnTo>
                  <a:pt x="9143" y="51816"/>
                </a:lnTo>
                <a:lnTo>
                  <a:pt x="9143" y="48768"/>
                </a:lnTo>
                <a:close/>
              </a:path>
              <a:path w="2734310" h="66039">
                <a:moveTo>
                  <a:pt x="10668" y="50292"/>
                </a:moveTo>
                <a:lnTo>
                  <a:pt x="10667" y="53340"/>
                </a:lnTo>
                <a:lnTo>
                  <a:pt x="12191" y="51816"/>
                </a:lnTo>
                <a:lnTo>
                  <a:pt x="10668" y="50292"/>
                </a:lnTo>
                <a:close/>
              </a:path>
              <a:path w="2734310" h="66039">
                <a:moveTo>
                  <a:pt x="12953" y="51054"/>
                </a:moveTo>
                <a:lnTo>
                  <a:pt x="12191" y="51816"/>
                </a:lnTo>
                <a:lnTo>
                  <a:pt x="12191" y="53340"/>
                </a:lnTo>
                <a:lnTo>
                  <a:pt x="13715" y="51816"/>
                </a:lnTo>
                <a:lnTo>
                  <a:pt x="12953" y="51054"/>
                </a:lnTo>
                <a:close/>
              </a:path>
              <a:path w="2734310" h="66039">
                <a:moveTo>
                  <a:pt x="14962" y="50014"/>
                </a:moveTo>
                <a:lnTo>
                  <a:pt x="14685" y="51261"/>
                </a:lnTo>
                <a:lnTo>
                  <a:pt x="16763" y="53340"/>
                </a:lnTo>
                <a:lnTo>
                  <a:pt x="16763" y="51816"/>
                </a:lnTo>
                <a:lnTo>
                  <a:pt x="14962" y="50014"/>
                </a:lnTo>
                <a:close/>
              </a:path>
              <a:path w="2734310" h="66039">
                <a:moveTo>
                  <a:pt x="193066" y="37297"/>
                </a:moveTo>
                <a:lnTo>
                  <a:pt x="176783" y="39624"/>
                </a:lnTo>
                <a:lnTo>
                  <a:pt x="178307" y="53340"/>
                </a:lnTo>
                <a:lnTo>
                  <a:pt x="182575" y="53035"/>
                </a:lnTo>
                <a:lnTo>
                  <a:pt x="184276" y="50482"/>
                </a:lnTo>
                <a:lnTo>
                  <a:pt x="184403" y="42672"/>
                </a:lnTo>
                <a:lnTo>
                  <a:pt x="181355" y="39624"/>
                </a:lnTo>
                <a:lnTo>
                  <a:pt x="191515" y="39624"/>
                </a:lnTo>
                <a:lnTo>
                  <a:pt x="193066" y="37297"/>
                </a:lnTo>
                <a:close/>
              </a:path>
              <a:path w="2734310" h="66039">
                <a:moveTo>
                  <a:pt x="191515" y="39624"/>
                </a:moveTo>
                <a:lnTo>
                  <a:pt x="181355" y="39624"/>
                </a:lnTo>
                <a:lnTo>
                  <a:pt x="184205" y="42473"/>
                </a:lnTo>
                <a:lnTo>
                  <a:pt x="184276" y="50482"/>
                </a:lnTo>
                <a:lnTo>
                  <a:pt x="182575" y="53035"/>
                </a:lnTo>
                <a:lnTo>
                  <a:pt x="199643" y="51816"/>
                </a:lnTo>
                <a:lnTo>
                  <a:pt x="193547" y="51816"/>
                </a:lnTo>
                <a:lnTo>
                  <a:pt x="190499" y="48768"/>
                </a:lnTo>
                <a:lnTo>
                  <a:pt x="190626" y="40957"/>
                </a:lnTo>
                <a:lnTo>
                  <a:pt x="191515" y="39624"/>
                </a:lnTo>
                <a:close/>
              </a:path>
              <a:path w="2734310" h="66039">
                <a:moveTo>
                  <a:pt x="14685" y="51261"/>
                </a:moveTo>
                <a:lnTo>
                  <a:pt x="14316" y="52924"/>
                </a:lnTo>
                <a:lnTo>
                  <a:pt x="15239" y="51816"/>
                </a:lnTo>
                <a:lnTo>
                  <a:pt x="14685" y="51261"/>
                </a:lnTo>
                <a:close/>
              </a:path>
              <a:path w="2734310" h="66039">
                <a:moveTo>
                  <a:pt x="7619" y="48768"/>
                </a:moveTo>
                <a:lnTo>
                  <a:pt x="6095" y="48768"/>
                </a:lnTo>
                <a:lnTo>
                  <a:pt x="6095" y="51816"/>
                </a:lnTo>
                <a:lnTo>
                  <a:pt x="7619" y="50292"/>
                </a:lnTo>
                <a:lnTo>
                  <a:pt x="7619" y="48768"/>
                </a:lnTo>
                <a:close/>
              </a:path>
              <a:path w="2734310" h="66039">
                <a:moveTo>
                  <a:pt x="10667" y="48768"/>
                </a:moveTo>
                <a:lnTo>
                  <a:pt x="10668" y="50292"/>
                </a:lnTo>
                <a:lnTo>
                  <a:pt x="12191" y="51816"/>
                </a:lnTo>
                <a:lnTo>
                  <a:pt x="12953" y="51054"/>
                </a:lnTo>
                <a:lnTo>
                  <a:pt x="10667" y="48768"/>
                </a:lnTo>
                <a:close/>
              </a:path>
              <a:path w="2734310" h="66039">
                <a:moveTo>
                  <a:pt x="13207" y="50800"/>
                </a:moveTo>
                <a:lnTo>
                  <a:pt x="12953" y="51054"/>
                </a:lnTo>
                <a:lnTo>
                  <a:pt x="13715" y="51816"/>
                </a:lnTo>
                <a:lnTo>
                  <a:pt x="13207" y="50800"/>
                </a:lnTo>
                <a:close/>
              </a:path>
              <a:path w="2734310" h="66039">
                <a:moveTo>
                  <a:pt x="13715" y="50292"/>
                </a:moveTo>
                <a:lnTo>
                  <a:pt x="13207" y="50800"/>
                </a:lnTo>
                <a:lnTo>
                  <a:pt x="13715" y="51816"/>
                </a:lnTo>
                <a:lnTo>
                  <a:pt x="13715" y="50292"/>
                </a:lnTo>
                <a:close/>
              </a:path>
              <a:path w="2734310" h="66039">
                <a:moveTo>
                  <a:pt x="18287" y="50292"/>
                </a:moveTo>
                <a:lnTo>
                  <a:pt x="18287" y="51816"/>
                </a:lnTo>
                <a:lnTo>
                  <a:pt x="19050" y="51054"/>
                </a:lnTo>
                <a:lnTo>
                  <a:pt x="18287" y="50292"/>
                </a:lnTo>
                <a:close/>
              </a:path>
              <a:path w="2734310" h="66039">
                <a:moveTo>
                  <a:pt x="25907" y="48768"/>
                </a:moveTo>
                <a:lnTo>
                  <a:pt x="22859" y="48768"/>
                </a:lnTo>
                <a:lnTo>
                  <a:pt x="25907" y="51816"/>
                </a:lnTo>
                <a:lnTo>
                  <a:pt x="25907" y="48768"/>
                </a:lnTo>
                <a:close/>
              </a:path>
              <a:path w="2734310" h="66039">
                <a:moveTo>
                  <a:pt x="28956" y="48768"/>
                </a:moveTo>
                <a:lnTo>
                  <a:pt x="25907" y="48768"/>
                </a:lnTo>
                <a:lnTo>
                  <a:pt x="25907" y="51816"/>
                </a:lnTo>
                <a:lnTo>
                  <a:pt x="28956" y="48768"/>
                </a:lnTo>
                <a:close/>
              </a:path>
              <a:path w="2734310" h="66039">
                <a:moveTo>
                  <a:pt x="32003" y="48768"/>
                </a:moveTo>
                <a:lnTo>
                  <a:pt x="28956" y="48768"/>
                </a:lnTo>
                <a:lnTo>
                  <a:pt x="32003" y="51816"/>
                </a:lnTo>
                <a:lnTo>
                  <a:pt x="32003" y="48768"/>
                </a:lnTo>
                <a:close/>
              </a:path>
              <a:path w="2734310" h="66039">
                <a:moveTo>
                  <a:pt x="36575" y="48768"/>
                </a:moveTo>
                <a:lnTo>
                  <a:pt x="33527" y="48768"/>
                </a:lnTo>
                <a:lnTo>
                  <a:pt x="33527" y="51816"/>
                </a:lnTo>
                <a:lnTo>
                  <a:pt x="37185" y="49377"/>
                </a:lnTo>
                <a:lnTo>
                  <a:pt x="36575" y="48768"/>
                </a:lnTo>
                <a:close/>
              </a:path>
              <a:path w="2734310" h="66039">
                <a:moveTo>
                  <a:pt x="198119" y="36576"/>
                </a:moveTo>
                <a:lnTo>
                  <a:pt x="193066" y="37297"/>
                </a:lnTo>
                <a:lnTo>
                  <a:pt x="190626" y="40957"/>
                </a:lnTo>
                <a:lnTo>
                  <a:pt x="190499" y="48768"/>
                </a:lnTo>
                <a:lnTo>
                  <a:pt x="193547" y="51816"/>
                </a:lnTo>
                <a:lnTo>
                  <a:pt x="199643" y="51816"/>
                </a:lnTo>
                <a:lnTo>
                  <a:pt x="198119" y="36576"/>
                </a:lnTo>
                <a:close/>
              </a:path>
              <a:path w="2734310" h="66039">
                <a:moveTo>
                  <a:pt x="216081" y="35378"/>
                </a:moveTo>
                <a:lnTo>
                  <a:pt x="198119" y="36576"/>
                </a:lnTo>
                <a:lnTo>
                  <a:pt x="199643" y="51816"/>
                </a:lnTo>
                <a:lnTo>
                  <a:pt x="202926" y="51581"/>
                </a:lnTo>
                <a:lnTo>
                  <a:pt x="205739" y="48768"/>
                </a:lnTo>
                <a:lnTo>
                  <a:pt x="205612" y="40957"/>
                </a:lnTo>
                <a:lnTo>
                  <a:pt x="202691" y="36576"/>
                </a:lnTo>
                <a:lnTo>
                  <a:pt x="214883" y="36576"/>
                </a:lnTo>
                <a:lnTo>
                  <a:pt x="216081" y="35378"/>
                </a:lnTo>
                <a:close/>
              </a:path>
              <a:path w="2734310" h="66039">
                <a:moveTo>
                  <a:pt x="202926" y="51581"/>
                </a:moveTo>
                <a:lnTo>
                  <a:pt x="199643" y="51816"/>
                </a:lnTo>
                <a:lnTo>
                  <a:pt x="202691" y="51816"/>
                </a:lnTo>
                <a:lnTo>
                  <a:pt x="202926" y="51581"/>
                </a:lnTo>
                <a:close/>
              </a:path>
              <a:path w="2734310" h="66039">
                <a:moveTo>
                  <a:pt x="214883" y="36576"/>
                </a:moveTo>
                <a:lnTo>
                  <a:pt x="202691" y="36576"/>
                </a:lnTo>
                <a:lnTo>
                  <a:pt x="205612" y="40957"/>
                </a:lnTo>
                <a:lnTo>
                  <a:pt x="205739" y="48768"/>
                </a:lnTo>
                <a:lnTo>
                  <a:pt x="202926" y="51581"/>
                </a:lnTo>
                <a:lnTo>
                  <a:pt x="220979" y="50292"/>
                </a:lnTo>
                <a:lnTo>
                  <a:pt x="216407" y="50292"/>
                </a:lnTo>
                <a:lnTo>
                  <a:pt x="213359" y="47244"/>
                </a:lnTo>
                <a:lnTo>
                  <a:pt x="213359" y="38100"/>
                </a:lnTo>
                <a:lnTo>
                  <a:pt x="214883" y="36576"/>
                </a:lnTo>
                <a:close/>
              </a:path>
              <a:path w="2734310" h="66039">
                <a:moveTo>
                  <a:pt x="19621" y="50482"/>
                </a:moveTo>
                <a:lnTo>
                  <a:pt x="19050" y="51054"/>
                </a:lnTo>
                <a:lnTo>
                  <a:pt x="19507" y="51511"/>
                </a:lnTo>
                <a:lnTo>
                  <a:pt x="19621" y="50482"/>
                </a:lnTo>
                <a:close/>
              </a:path>
              <a:path w="2734310" h="66039">
                <a:moveTo>
                  <a:pt x="14477" y="49530"/>
                </a:moveTo>
                <a:lnTo>
                  <a:pt x="13715" y="50292"/>
                </a:lnTo>
                <a:lnTo>
                  <a:pt x="14685" y="51261"/>
                </a:lnTo>
                <a:lnTo>
                  <a:pt x="14901" y="50292"/>
                </a:lnTo>
                <a:lnTo>
                  <a:pt x="14935" y="49987"/>
                </a:lnTo>
                <a:lnTo>
                  <a:pt x="14477" y="49530"/>
                </a:lnTo>
                <a:close/>
              </a:path>
              <a:path w="2734310" h="66039">
                <a:moveTo>
                  <a:pt x="12191" y="48768"/>
                </a:moveTo>
                <a:lnTo>
                  <a:pt x="10667" y="48768"/>
                </a:lnTo>
                <a:lnTo>
                  <a:pt x="12953" y="51054"/>
                </a:lnTo>
                <a:lnTo>
                  <a:pt x="13207" y="50800"/>
                </a:lnTo>
                <a:lnTo>
                  <a:pt x="12191" y="48768"/>
                </a:lnTo>
                <a:close/>
              </a:path>
              <a:path w="2734310" h="66039">
                <a:moveTo>
                  <a:pt x="19812" y="48768"/>
                </a:moveTo>
                <a:lnTo>
                  <a:pt x="18287" y="48768"/>
                </a:lnTo>
                <a:lnTo>
                  <a:pt x="18287" y="50292"/>
                </a:lnTo>
                <a:lnTo>
                  <a:pt x="19050" y="51054"/>
                </a:lnTo>
                <a:lnTo>
                  <a:pt x="19621" y="50482"/>
                </a:lnTo>
                <a:lnTo>
                  <a:pt x="19812" y="48768"/>
                </a:lnTo>
                <a:close/>
              </a:path>
              <a:path w="2734310" h="66039">
                <a:moveTo>
                  <a:pt x="12191" y="48768"/>
                </a:moveTo>
                <a:lnTo>
                  <a:pt x="13207" y="50800"/>
                </a:lnTo>
                <a:lnTo>
                  <a:pt x="13715" y="50292"/>
                </a:lnTo>
                <a:lnTo>
                  <a:pt x="12191" y="48768"/>
                </a:lnTo>
                <a:close/>
              </a:path>
              <a:path w="2734310" h="66039">
                <a:moveTo>
                  <a:pt x="21335" y="48768"/>
                </a:moveTo>
                <a:lnTo>
                  <a:pt x="19812" y="48768"/>
                </a:lnTo>
                <a:lnTo>
                  <a:pt x="19621" y="50482"/>
                </a:lnTo>
                <a:lnTo>
                  <a:pt x="21335" y="48768"/>
                </a:lnTo>
                <a:close/>
              </a:path>
              <a:path w="2734310" h="66039">
                <a:moveTo>
                  <a:pt x="9143" y="48768"/>
                </a:moveTo>
                <a:lnTo>
                  <a:pt x="7619" y="48768"/>
                </a:lnTo>
                <a:lnTo>
                  <a:pt x="7619" y="50292"/>
                </a:lnTo>
                <a:lnTo>
                  <a:pt x="9143" y="48768"/>
                </a:lnTo>
                <a:close/>
              </a:path>
              <a:path w="2734310" h="66039">
                <a:moveTo>
                  <a:pt x="10667" y="48768"/>
                </a:moveTo>
                <a:lnTo>
                  <a:pt x="9143" y="48768"/>
                </a:lnTo>
                <a:lnTo>
                  <a:pt x="10668" y="50292"/>
                </a:lnTo>
                <a:lnTo>
                  <a:pt x="10667" y="48768"/>
                </a:lnTo>
                <a:close/>
              </a:path>
              <a:path w="2734310" h="66039">
                <a:moveTo>
                  <a:pt x="13715" y="48768"/>
                </a:moveTo>
                <a:lnTo>
                  <a:pt x="12191" y="48768"/>
                </a:lnTo>
                <a:lnTo>
                  <a:pt x="13715" y="50292"/>
                </a:lnTo>
                <a:lnTo>
                  <a:pt x="13715" y="48768"/>
                </a:lnTo>
                <a:close/>
              </a:path>
              <a:path w="2734310" h="66039">
                <a:moveTo>
                  <a:pt x="13715" y="48768"/>
                </a:moveTo>
                <a:lnTo>
                  <a:pt x="13715" y="50292"/>
                </a:lnTo>
                <a:lnTo>
                  <a:pt x="14477" y="49530"/>
                </a:lnTo>
                <a:lnTo>
                  <a:pt x="13715" y="48768"/>
                </a:lnTo>
                <a:close/>
              </a:path>
              <a:path w="2734310" h="66039">
                <a:moveTo>
                  <a:pt x="18287" y="48768"/>
                </a:moveTo>
                <a:lnTo>
                  <a:pt x="16763" y="48768"/>
                </a:lnTo>
                <a:lnTo>
                  <a:pt x="18287" y="50292"/>
                </a:lnTo>
                <a:lnTo>
                  <a:pt x="18287" y="48768"/>
                </a:lnTo>
                <a:close/>
              </a:path>
              <a:path w="2734310" h="66039">
                <a:moveTo>
                  <a:pt x="99821" y="47244"/>
                </a:moveTo>
                <a:lnTo>
                  <a:pt x="94487" y="47244"/>
                </a:lnTo>
                <a:lnTo>
                  <a:pt x="97535" y="50292"/>
                </a:lnTo>
                <a:lnTo>
                  <a:pt x="97535" y="48768"/>
                </a:lnTo>
                <a:lnTo>
                  <a:pt x="99821" y="47244"/>
                </a:lnTo>
                <a:close/>
              </a:path>
              <a:path w="2734310" h="66039">
                <a:moveTo>
                  <a:pt x="220979" y="35052"/>
                </a:moveTo>
                <a:lnTo>
                  <a:pt x="216081" y="35378"/>
                </a:lnTo>
                <a:lnTo>
                  <a:pt x="213359" y="38100"/>
                </a:lnTo>
                <a:lnTo>
                  <a:pt x="213359" y="47244"/>
                </a:lnTo>
                <a:lnTo>
                  <a:pt x="216407" y="50292"/>
                </a:lnTo>
                <a:lnTo>
                  <a:pt x="220979" y="50292"/>
                </a:lnTo>
                <a:lnTo>
                  <a:pt x="220979" y="35052"/>
                </a:lnTo>
                <a:close/>
              </a:path>
              <a:path w="2734310" h="66039">
                <a:moveTo>
                  <a:pt x="239055" y="33846"/>
                </a:moveTo>
                <a:lnTo>
                  <a:pt x="220979" y="35052"/>
                </a:lnTo>
                <a:lnTo>
                  <a:pt x="220979" y="50292"/>
                </a:lnTo>
                <a:lnTo>
                  <a:pt x="225551" y="50292"/>
                </a:lnTo>
                <a:lnTo>
                  <a:pt x="228599" y="47244"/>
                </a:lnTo>
                <a:lnTo>
                  <a:pt x="228599" y="38100"/>
                </a:lnTo>
                <a:lnTo>
                  <a:pt x="225551" y="35052"/>
                </a:lnTo>
                <a:lnTo>
                  <a:pt x="238251" y="35052"/>
                </a:lnTo>
                <a:lnTo>
                  <a:pt x="239055" y="33846"/>
                </a:lnTo>
                <a:close/>
              </a:path>
              <a:path w="2734310" h="66039">
                <a:moveTo>
                  <a:pt x="238251" y="35052"/>
                </a:moveTo>
                <a:lnTo>
                  <a:pt x="225551" y="35052"/>
                </a:lnTo>
                <a:lnTo>
                  <a:pt x="228599" y="38100"/>
                </a:lnTo>
                <a:lnTo>
                  <a:pt x="228599" y="47244"/>
                </a:lnTo>
                <a:lnTo>
                  <a:pt x="225551" y="50292"/>
                </a:lnTo>
                <a:lnTo>
                  <a:pt x="239267" y="50292"/>
                </a:lnTo>
                <a:lnTo>
                  <a:pt x="236219" y="45720"/>
                </a:lnTo>
                <a:lnTo>
                  <a:pt x="236219" y="38100"/>
                </a:lnTo>
                <a:lnTo>
                  <a:pt x="238251" y="35052"/>
                </a:lnTo>
                <a:close/>
              </a:path>
              <a:path w="2734310" h="66039">
                <a:moveTo>
                  <a:pt x="243839" y="33528"/>
                </a:moveTo>
                <a:lnTo>
                  <a:pt x="239055" y="33846"/>
                </a:lnTo>
                <a:lnTo>
                  <a:pt x="236219" y="38100"/>
                </a:lnTo>
                <a:lnTo>
                  <a:pt x="236219" y="45720"/>
                </a:lnTo>
                <a:lnTo>
                  <a:pt x="239267" y="50292"/>
                </a:lnTo>
                <a:lnTo>
                  <a:pt x="243839" y="50292"/>
                </a:lnTo>
                <a:lnTo>
                  <a:pt x="243839" y="33528"/>
                </a:lnTo>
                <a:close/>
              </a:path>
              <a:path w="2734310" h="66039">
                <a:moveTo>
                  <a:pt x="246887" y="33528"/>
                </a:moveTo>
                <a:lnTo>
                  <a:pt x="243839" y="33528"/>
                </a:lnTo>
                <a:lnTo>
                  <a:pt x="243839" y="50292"/>
                </a:lnTo>
                <a:lnTo>
                  <a:pt x="247105" y="50074"/>
                </a:lnTo>
                <a:lnTo>
                  <a:pt x="251459" y="45720"/>
                </a:lnTo>
                <a:lnTo>
                  <a:pt x="251459" y="38100"/>
                </a:lnTo>
                <a:lnTo>
                  <a:pt x="246887" y="33528"/>
                </a:lnTo>
                <a:close/>
              </a:path>
              <a:path w="2734310" h="66039">
                <a:moveTo>
                  <a:pt x="247105" y="50074"/>
                </a:moveTo>
                <a:lnTo>
                  <a:pt x="243839" y="50292"/>
                </a:lnTo>
                <a:lnTo>
                  <a:pt x="246887" y="50292"/>
                </a:lnTo>
                <a:lnTo>
                  <a:pt x="247105" y="50074"/>
                </a:lnTo>
                <a:close/>
              </a:path>
              <a:path w="2734310" h="66039">
                <a:moveTo>
                  <a:pt x="262127" y="33528"/>
                </a:moveTo>
                <a:lnTo>
                  <a:pt x="246887" y="33528"/>
                </a:lnTo>
                <a:lnTo>
                  <a:pt x="251459" y="38100"/>
                </a:lnTo>
                <a:lnTo>
                  <a:pt x="251459" y="45720"/>
                </a:lnTo>
                <a:lnTo>
                  <a:pt x="247105" y="50074"/>
                </a:lnTo>
                <a:lnTo>
                  <a:pt x="266699" y="48768"/>
                </a:lnTo>
                <a:lnTo>
                  <a:pt x="262127" y="48768"/>
                </a:lnTo>
                <a:lnTo>
                  <a:pt x="257555" y="45720"/>
                </a:lnTo>
                <a:lnTo>
                  <a:pt x="257555" y="36576"/>
                </a:lnTo>
                <a:lnTo>
                  <a:pt x="262127" y="33528"/>
                </a:lnTo>
                <a:close/>
              </a:path>
              <a:path w="2734310" h="66039">
                <a:moveTo>
                  <a:pt x="15239" y="48768"/>
                </a:moveTo>
                <a:lnTo>
                  <a:pt x="14477" y="49530"/>
                </a:lnTo>
                <a:lnTo>
                  <a:pt x="14962" y="50014"/>
                </a:lnTo>
                <a:lnTo>
                  <a:pt x="15239" y="48768"/>
                </a:lnTo>
                <a:close/>
              </a:path>
              <a:path w="2734310" h="66039">
                <a:moveTo>
                  <a:pt x="48767" y="48768"/>
                </a:moveTo>
                <a:lnTo>
                  <a:pt x="45719" y="48768"/>
                </a:lnTo>
                <a:lnTo>
                  <a:pt x="46939" y="49987"/>
                </a:lnTo>
                <a:lnTo>
                  <a:pt x="48767" y="48768"/>
                </a:lnTo>
                <a:close/>
              </a:path>
              <a:path w="2734310" h="66039">
                <a:moveTo>
                  <a:pt x="58419" y="48768"/>
                </a:moveTo>
                <a:lnTo>
                  <a:pt x="56387" y="48768"/>
                </a:lnTo>
                <a:lnTo>
                  <a:pt x="57607" y="49987"/>
                </a:lnTo>
                <a:lnTo>
                  <a:pt x="58419" y="48768"/>
                </a:lnTo>
                <a:close/>
              </a:path>
              <a:path w="2734310" h="66039">
                <a:moveTo>
                  <a:pt x="71627" y="47244"/>
                </a:moveTo>
                <a:lnTo>
                  <a:pt x="67056" y="47244"/>
                </a:lnTo>
                <a:lnTo>
                  <a:pt x="69799" y="49987"/>
                </a:lnTo>
                <a:lnTo>
                  <a:pt x="71627" y="47244"/>
                </a:lnTo>
                <a:close/>
              </a:path>
              <a:path w="2734310" h="66039">
                <a:moveTo>
                  <a:pt x="15239" y="48768"/>
                </a:moveTo>
                <a:lnTo>
                  <a:pt x="13715" y="48768"/>
                </a:lnTo>
                <a:lnTo>
                  <a:pt x="14477" y="49530"/>
                </a:lnTo>
                <a:lnTo>
                  <a:pt x="15239" y="48768"/>
                </a:lnTo>
                <a:close/>
              </a:path>
              <a:path w="2734310" h="66039">
                <a:moveTo>
                  <a:pt x="38100" y="48768"/>
                </a:moveTo>
                <a:lnTo>
                  <a:pt x="36575" y="48768"/>
                </a:lnTo>
                <a:lnTo>
                  <a:pt x="37185" y="49377"/>
                </a:lnTo>
                <a:lnTo>
                  <a:pt x="38100" y="48768"/>
                </a:lnTo>
                <a:close/>
              </a:path>
              <a:path w="2734310" h="66039">
                <a:moveTo>
                  <a:pt x="265175" y="33528"/>
                </a:moveTo>
                <a:lnTo>
                  <a:pt x="262127" y="33528"/>
                </a:lnTo>
                <a:lnTo>
                  <a:pt x="257555" y="36576"/>
                </a:lnTo>
                <a:lnTo>
                  <a:pt x="257555" y="45720"/>
                </a:lnTo>
                <a:lnTo>
                  <a:pt x="262127" y="48768"/>
                </a:lnTo>
                <a:lnTo>
                  <a:pt x="266699" y="48768"/>
                </a:lnTo>
                <a:lnTo>
                  <a:pt x="265175" y="33528"/>
                </a:lnTo>
                <a:close/>
              </a:path>
              <a:path w="2734310" h="66039">
                <a:moveTo>
                  <a:pt x="284770" y="32221"/>
                </a:moveTo>
                <a:lnTo>
                  <a:pt x="265175" y="33528"/>
                </a:lnTo>
                <a:lnTo>
                  <a:pt x="266699" y="48768"/>
                </a:lnTo>
                <a:lnTo>
                  <a:pt x="270086" y="48542"/>
                </a:lnTo>
                <a:lnTo>
                  <a:pt x="274319" y="45720"/>
                </a:lnTo>
                <a:lnTo>
                  <a:pt x="274319" y="36576"/>
                </a:lnTo>
                <a:lnTo>
                  <a:pt x="269747" y="33528"/>
                </a:lnTo>
                <a:lnTo>
                  <a:pt x="283463" y="33528"/>
                </a:lnTo>
                <a:lnTo>
                  <a:pt x="284770" y="32221"/>
                </a:lnTo>
                <a:close/>
              </a:path>
              <a:path w="2734310" h="66039">
                <a:moveTo>
                  <a:pt x="270086" y="48542"/>
                </a:moveTo>
                <a:lnTo>
                  <a:pt x="266699" y="48768"/>
                </a:lnTo>
                <a:lnTo>
                  <a:pt x="269747" y="48768"/>
                </a:lnTo>
                <a:lnTo>
                  <a:pt x="270086" y="48542"/>
                </a:lnTo>
                <a:close/>
              </a:path>
              <a:path w="2734310" h="66039">
                <a:moveTo>
                  <a:pt x="283463" y="33528"/>
                </a:moveTo>
                <a:lnTo>
                  <a:pt x="269747" y="33528"/>
                </a:lnTo>
                <a:lnTo>
                  <a:pt x="274319" y="36576"/>
                </a:lnTo>
                <a:lnTo>
                  <a:pt x="274319" y="45720"/>
                </a:lnTo>
                <a:lnTo>
                  <a:pt x="270086" y="48542"/>
                </a:lnTo>
                <a:lnTo>
                  <a:pt x="289559" y="47244"/>
                </a:lnTo>
                <a:lnTo>
                  <a:pt x="284987" y="47244"/>
                </a:lnTo>
                <a:lnTo>
                  <a:pt x="281939" y="42672"/>
                </a:lnTo>
                <a:lnTo>
                  <a:pt x="281939" y="35052"/>
                </a:lnTo>
                <a:lnTo>
                  <a:pt x="283463" y="33528"/>
                </a:lnTo>
                <a:close/>
              </a:path>
              <a:path w="2734310" h="66039">
                <a:moveTo>
                  <a:pt x="62483" y="47244"/>
                </a:moveTo>
                <a:lnTo>
                  <a:pt x="59435" y="47244"/>
                </a:lnTo>
                <a:lnTo>
                  <a:pt x="59115" y="47725"/>
                </a:lnTo>
                <a:lnTo>
                  <a:pt x="62483" y="47244"/>
                </a:lnTo>
                <a:close/>
              </a:path>
              <a:path w="2734310" h="66039">
                <a:moveTo>
                  <a:pt x="288035" y="32004"/>
                </a:moveTo>
                <a:lnTo>
                  <a:pt x="284770" y="32221"/>
                </a:lnTo>
                <a:lnTo>
                  <a:pt x="281939" y="35052"/>
                </a:lnTo>
                <a:lnTo>
                  <a:pt x="281939" y="42672"/>
                </a:lnTo>
                <a:lnTo>
                  <a:pt x="284987" y="47244"/>
                </a:lnTo>
                <a:lnTo>
                  <a:pt x="289559" y="47244"/>
                </a:lnTo>
                <a:lnTo>
                  <a:pt x="288035" y="32004"/>
                </a:lnTo>
                <a:close/>
              </a:path>
              <a:path w="2734310" h="66039">
                <a:moveTo>
                  <a:pt x="310636" y="29345"/>
                </a:moveTo>
                <a:lnTo>
                  <a:pt x="288035" y="32004"/>
                </a:lnTo>
                <a:lnTo>
                  <a:pt x="289559" y="47244"/>
                </a:lnTo>
                <a:lnTo>
                  <a:pt x="294521" y="46660"/>
                </a:lnTo>
                <a:lnTo>
                  <a:pt x="297179" y="42672"/>
                </a:lnTo>
                <a:lnTo>
                  <a:pt x="297179" y="35052"/>
                </a:lnTo>
                <a:lnTo>
                  <a:pt x="294131" y="32004"/>
                </a:lnTo>
                <a:lnTo>
                  <a:pt x="308863" y="32004"/>
                </a:lnTo>
                <a:lnTo>
                  <a:pt x="310636" y="29345"/>
                </a:lnTo>
                <a:close/>
              </a:path>
              <a:path w="2734310" h="66039">
                <a:moveTo>
                  <a:pt x="294521" y="46660"/>
                </a:moveTo>
                <a:lnTo>
                  <a:pt x="289559" y="47244"/>
                </a:lnTo>
                <a:lnTo>
                  <a:pt x="294131" y="47244"/>
                </a:lnTo>
                <a:lnTo>
                  <a:pt x="294521" y="46660"/>
                </a:lnTo>
                <a:close/>
              </a:path>
              <a:path w="2734310" h="66039">
                <a:moveTo>
                  <a:pt x="308863" y="32004"/>
                </a:moveTo>
                <a:lnTo>
                  <a:pt x="294131" y="32004"/>
                </a:lnTo>
                <a:lnTo>
                  <a:pt x="297179" y="35052"/>
                </a:lnTo>
                <a:lnTo>
                  <a:pt x="297179" y="42672"/>
                </a:lnTo>
                <a:lnTo>
                  <a:pt x="294521" y="46660"/>
                </a:lnTo>
                <a:lnTo>
                  <a:pt x="315467" y="44196"/>
                </a:lnTo>
                <a:lnTo>
                  <a:pt x="310895" y="44196"/>
                </a:lnTo>
                <a:lnTo>
                  <a:pt x="307847" y="41148"/>
                </a:lnTo>
                <a:lnTo>
                  <a:pt x="307964" y="33353"/>
                </a:lnTo>
                <a:lnTo>
                  <a:pt x="308863" y="32004"/>
                </a:lnTo>
                <a:close/>
              </a:path>
              <a:path w="2734310" h="66039">
                <a:moveTo>
                  <a:pt x="105156" y="45720"/>
                </a:moveTo>
                <a:lnTo>
                  <a:pt x="102107" y="45720"/>
                </a:lnTo>
                <a:lnTo>
                  <a:pt x="101570" y="46078"/>
                </a:lnTo>
                <a:lnTo>
                  <a:pt x="105156" y="45720"/>
                </a:lnTo>
                <a:close/>
              </a:path>
              <a:path w="2734310" h="66039">
                <a:moveTo>
                  <a:pt x="120395" y="44196"/>
                </a:moveTo>
                <a:lnTo>
                  <a:pt x="117347" y="44196"/>
                </a:lnTo>
                <a:lnTo>
                  <a:pt x="117130" y="44522"/>
                </a:lnTo>
                <a:lnTo>
                  <a:pt x="120395" y="44196"/>
                </a:lnTo>
                <a:close/>
              </a:path>
              <a:path w="2734310" h="66039">
                <a:moveTo>
                  <a:pt x="313943" y="28956"/>
                </a:moveTo>
                <a:lnTo>
                  <a:pt x="310636" y="29345"/>
                </a:lnTo>
                <a:lnTo>
                  <a:pt x="307964" y="33353"/>
                </a:lnTo>
                <a:lnTo>
                  <a:pt x="307847" y="41148"/>
                </a:lnTo>
                <a:lnTo>
                  <a:pt x="310895" y="44196"/>
                </a:lnTo>
                <a:lnTo>
                  <a:pt x="315467" y="44196"/>
                </a:lnTo>
                <a:lnTo>
                  <a:pt x="313943" y="28956"/>
                </a:lnTo>
                <a:close/>
              </a:path>
              <a:path w="2734310" h="66039">
                <a:moveTo>
                  <a:pt x="336509" y="27628"/>
                </a:moveTo>
                <a:lnTo>
                  <a:pt x="313943" y="28956"/>
                </a:lnTo>
                <a:lnTo>
                  <a:pt x="315467" y="44196"/>
                </a:lnTo>
                <a:lnTo>
                  <a:pt x="320325" y="43910"/>
                </a:lnTo>
                <a:lnTo>
                  <a:pt x="323087" y="41148"/>
                </a:lnTo>
                <a:lnTo>
                  <a:pt x="322971" y="33353"/>
                </a:lnTo>
                <a:lnTo>
                  <a:pt x="320039" y="28956"/>
                </a:lnTo>
                <a:lnTo>
                  <a:pt x="334517" y="28956"/>
                </a:lnTo>
                <a:lnTo>
                  <a:pt x="336509" y="27628"/>
                </a:lnTo>
                <a:close/>
              </a:path>
              <a:path w="2734310" h="66039">
                <a:moveTo>
                  <a:pt x="320325" y="43910"/>
                </a:moveTo>
                <a:lnTo>
                  <a:pt x="315467" y="44196"/>
                </a:lnTo>
                <a:lnTo>
                  <a:pt x="320039" y="44196"/>
                </a:lnTo>
                <a:lnTo>
                  <a:pt x="320325" y="43910"/>
                </a:lnTo>
                <a:close/>
              </a:path>
              <a:path w="2734310" h="66039">
                <a:moveTo>
                  <a:pt x="334517" y="28956"/>
                </a:moveTo>
                <a:lnTo>
                  <a:pt x="320039" y="28956"/>
                </a:lnTo>
                <a:lnTo>
                  <a:pt x="322971" y="33353"/>
                </a:lnTo>
                <a:lnTo>
                  <a:pt x="323087" y="41148"/>
                </a:lnTo>
                <a:lnTo>
                  <a:pt x="320325" y="43910"/>
                </a:lnTo>
                <a:lnTo>
                  <a:pt x="341375" y="42672"/>
                </a:lnTo>
                <a:lnTo>
                  <a:pt x="336803" y="42672"/>
                </a:lnTo>
                <a:lnTo>
                  <a:pt x="332231" y="39624"/>
                </a:lnTo>
                <a:lnTo>
                  <a:pt x="332231" y="30480"/>
                </a:lnTo>
                <a:lnTo>
                  <a:pt x="334517" y="28956"/>
                </a:lnTo>
                <a:close/>
              </a:path>
              <a:path w="2734310" h="66039">
                <a:moveTo>
                  <a:pt x="155447" y="42672"/>
                </a:moveTo>
                <a:lnTo>
                  <a:pt x="152399" y="42672"/>
                </a:lnTo>
                <a:lnTo>
                  <a:pt x="152122" y="42949"/>
                </a:lnTo>
                <a:lnTo>
                  <a:pt x="155447" y="42672"/>
                </a:lnTo>
                <a:close/>
              </a:path>
              <a:path w="2734310" h="66039">
                <a:moveTo>
                  <a:pt x="339851" y="27432"/>
                </a:moveTo>
                <a:lnTo>
                  <a:pt x="336509" y="27628"/>
                </a:lnTo>
                <a:lnTo>
                  <a:pt x="332231" y="30480"/>
                </a:lnTo>
                <a:lnTo>
                  <a:pt x="332231" y="39624"/>
                </a:lnTo>
                <a:lnTo>
                  <a:pt x="336803" y="42672"/>
                </a:lnTo>
                <a:lnTo>
                  <a:pt x="341375" y="42672"/>
                </a:lnTo>
                <a:lnTo>
                  <a:pt x="339851" y="27432"/>
                </a:lnTo>
                <a:close/>
              </a:path>
              <a:path w="2734310" h="66039">
                <a:moveTo>
                  <a:pt x="362521" y="26098"/>
                </a:moveTo>
                <a:lnTo>
                  <a:pt x="339851" y="27432"/>
                </a:lnTo>
                <a:lnTo>
                  <a:pt x="341375" y="42672"/>
                </a:lnTo>
                <a:lnTo>
                  <a:pt x="344423" y="42672"/>
                </a:lnTo>
                <a:lnTo>
                  <a:pt x="348995" y="39624"/>
                </a:lnTo>
                <a:lnTo>
                  <a:pt x="348995" y="30480"/>
                </a:lnTo>
                <a:lnTo>
                  <a:pt x="344423" y="27432"/>
                </a:lnTo>
                <a:lnTo>
                  <a:pt x="361187" y="27432"/>
                </a:lnTo>
                <a:lnTo>
                  <a:pt x="362521" y="26098"/>
                </a:lnTo>
                <a:close/>
              </a:path>
              <a:path w="2734310" h="66039">
                <a:moveTo>
                  <a:pt x="361187" y="27432"/>
                </a:moveTo>
                <a:lnTo>
                  <a:pt x="344423" y="27432"/>
                </a:lnTo>
                <a:lnTo>
                  <a:pt x="348995" y="30480"/>
                </a:lnTo>
                <a:lnTo>
                  <a:pt x="348995" y="39624"/>
                </a:lnTo>
                <a:lnTo>
                  <a:pt x="344423" y="42672"/>
                </a:lnTo>
                <a:lnTo>
                  <a:pt x="362711" y="42672"/>
                </a:lnTo>
                <a:lnTo>
                  <a:pt x="358139" y="38100"/>
                </a:lnTo>
                <a:lnTo>
                  <a:pt x="358139" y="30480"/>
                </a:lnTo>
                <a:lnTo>
                  <a:pt x="361187" y="27432"/>
                </a:lnTo>
                <a:close/>
              </a:path>
              <a:path w="2734310" h="66039">
                <a:moveTo>
                  <a:pt x="365759" y="25908"/>
                </a:moveTo>
                <a:lnTo>
                  <a:pt x="362521" y="26098"/>
                </a:lnTo>
                <a:lnTo>
                  <a:pt x="358139" y="30480"/>
                </a:lnTo>
                <a:lnTo>
                  <a:pt x="358139" y="38100"/>
                </a:lnTo>
                <a:lnTo>
                  <a:pt x="362711" y="42672"/>
                </a:lnTo>
                <a:lnTo>
                  <a:pt x="367283" y="42672"/>
                </a:lnTo>
                <a:lnTo>
                  <a:pt x="365759" y="25908"/>
                </a:lnTo>
                <a:close/>
              </a:path>
              <a:path w="2734310" h="66039">
                <a:moveTo>
                  <a:pt x="370331" y="25908"/>
                </a:moveTo>
                <a:lnTo>
                  <a:pt x="365759" y="25908"/>
                </a:lnTo>
                <a:lnTo>
                  <a:pt x="367283" y="42672"/>
                </a:lnTo>
                <a:lnTo>
                  <a:pt x="370464" y="42473"/>
                </a:lnTo>
                <a:lnTo>
                  <a:pt x="373379" y="38100"/>
                </a:lnTo>
                <a:lnTo>
                  <a:pt x="373247" y="30281"/>
                </a:lnTo>
                <a:lnTo>
                  <a:pt x="370331" y="25908"/>
                </a:lnTo>
                <a:close/>
              </a:path>
              <a:path w="2734310" h="66039">
                <a:moveTo>
                  <a:pt x="370464" y="42473"/>
                </a:moveTo>
                <a:lnTo>
                  <a:pt x="367283" y="42672"/>
                </a:lnTo>
                <a:lnTo>
                  <a:pt x="370331" y="42672"/>
                </a:lnTo>
                <a:lnTo>
                  <a:pt x="370464" y="42473"/>
                </a:lnTo>
                <a:close/>
              </a:path>
              <a:path w="2734310" h="66039">
                <a:moveTo>
                  <a:pt x="387095" y="25908"/>
                </a:moveTo>
                <a:lnTo>
                  <a:pt x="370331" y="25908"/>
                </a:lnTo>
                <a:lnTo>
                  <a:pt x="373256" y="30295"/>
                </a:lnTo>
                <a:lnTo>
                  <a:pt x="373379" y="38100"/>
                </a:lnTo>
                <a:lnTo>
                  <a:pt x="370464" y="42473"/>
                </a:lnTo>
                <a:lnTo>
                  <a:pt x="391667" y="41148"/>
                </a:lnTo>
                <a:lnTo>
                  <a:pt x="387095" y="41148"/>
                </a:lnTo>
                <a:lnTo>
                  <a:pt x="384047" y="38100"/>
                </a:lnTo>
                <a:lnTo>
                  <a:pt x="384047" y="28956"/>
                </a:lnTo>
                <a:lnTo>
                  <a:pt x="387095" y="25908"/>
                </a:lnTo>
                <a:close/>
              </a:path>
              <a:path w="2734310" h="66039">
                <a:moveTo>
                  <a:pt x="391667" y="25908"/>
                </a:moveTo>
                <a:lnTo>
                  <a:pt x="387095" y="25908"/>
                </a:lnTo>
                <a:lnTo>
                  <a:pt x="384047" y="28956"/>
                </a:lnTo>
                <a:lnTo>
                  <a:pt x="384047" y="38100"/>
                </a:lnTo>
                <a:lnTo>
                  <a:pt x="387095" y="41148"/>
                </a:lnTo>
                <a:lnTo>
                  <a:pt x="391667" y="41148"/>
                </a:lnTo>
                <a:lnTo>
                  <a:pt x="391667" y="25908"/>
                </a:lnTo>
                <a:close/>
              </a:path>
              <a:path w="2734310" h="66039">
                <a:moveTo>
                  <a:pt x="391667" y="25908"/>
                </a:moveTo>
                <a:lnTo>
                  <a:pt x="391667" y="41148"/>
                </a:lnTo>
                <a:lnTo>
                  <a:pt x="393191" y="41148"/>
                </a:lnTo>
                <a:lnTo>
                  <a:pt x="391667" y="25908"/>
                </a:lnTo>
                <a:close/>
              </a:path>
              <a:path w="2734310" h="66039">
                <a:moveTo>
                  <a:pt x="414268" y="23249"/>
                </a:moveTo>
                <a:lnTo>
                  <a:pt x="391667" y="25908"/>
                </a:lnTo>
                <a:lnTo>
                  <a:pt x="393191" y="41148"/>
                </a:lnTo>
                <a:lnTo>
                  <a:pt x="396430" y="40957"/>
                </a:lnTo>
                <a:lnTo>
                  <a:pt x="399287" y="38100"/>
                </a:lnTo>
                <a:lnTo>
                  <a:pt x="399287" y="28956"/>
                </a:lnTo>
                <a:lnTo>
                  <a:pt x="396239" y="25908"/>
                </a:lnTo>
                <a:lnTo>
                  <a:pt x="412495" y="25908"/>
                </a:lnTo>
                <a:lnTo>
                  <a:pt x="414268" y="23249"/>
                </a:lnTo>
                <a:close/>
              </a:path>
              <a:path w="2734310" h="66039">
                <a:moveTo>
                  <a:pt x="396430" y="40957"/>
                </a:moveTo>
                <a:lnTo>
                  <a:pt x="393191" y="41148"/>
                </a:lnTo>
                <a:lnTo>
                  <a:pt x="396239" y="41148"/>
                </a:lnTo>
                <a:lnTo>
                  <a:pt x="396430" y="40957"/>
                </a:lnTo>
                <a:close/>
              </a:path>
              <a:path w="2734310" h="66039">
                <a:moveTo>
                  <a:pt x="412495" y="25908"/>
                </a:moveTo>
                <a:lnTo>
                  <a:pt x="396239" y="25908"/>
                </a:lnTo>
                <a:lnTo>
                  <a:pt x="399287" y="28956"/>
                </a:lnTo>
                <a:lnTo>
                  <a:pt x="399287" y="38100"/>
                </a:lnTo>
                <a:lnTo>
                  <a:pt x="396430" y="40957"/>
                </a:lnTo>
                <a:lnTo>
                  <a:pt x="419099" y="39624"/>
                </a:lnTo>
                <a:lnTo>
                  <a:pt x="414527" y="39624"/>
                </a:lnTo>
                <a:lnTo>
                  <a:pt x="411479" y="35052"/>
                </a:lnTo>
                <a:lnTo>
                  <a:pt x="411479" y="27432"/>
                </a:lnTo>
                <a:lnTo>
                  <a:pt x="412495" y="25908"/>
                </a:lnTo>
                <a:close/>
              </a:path>
              <a:path w="2734310" h="66039">
                <a:moveTo>
                  <a:pt x="176783" y="39624"/>
                </a:moveTo>
                <a:lnTo>
                  <a:pt x="172211" y="39624"/>
                </a:lnTo>
                <a:lnTo>
                  <a:pt x="171449" y="40386"/>
                </a:lnTo>
                <a:lnTo>
                  <a:pt x="176783" y="39624"/>
                </a:lnTo>
                <a:close/>
              </a:path>
              <a:path w="2734310" h="66039">
                <a:moveTo>
                  <a:pt x="417575" y="22860"/>
                </a:moveTo>
                <a:lnTo>
                  <a:pt x="414268" y="23249"/>
                </a:lnTo>
                <a:lnTo>
                  <a:pt x="411479" y="27432"/>
                </a:lnTo>
                <a:lnTo>
                  <a:pt x="411479" y="35052"/>
                </a:lnTo>
                <a:lnTo>
                  <a:pt x="414527" y="39624"/>
                </a:lnTo>
                <a:lnTo>
                  <a:pt x="419099" y="39624"/>
                </a:lnTo>
                <a:lnTo>
                  <a:pt x="417575" y="22860"/>
                </a:lnTo>
                <a:close/>
              </a:path>
              <a:path w="2734310" h="66039">
                <a:moveTo>
                  <a:pt x="441705" y="21589"/>
                </a:moveTo>
                <a:lnTo>
                  <a:pt x="417575" y="22860"/>
                </a:lnTo>
                <a:lnTo>
                  <a:pt x="419099" y="39624"/>
                </a:lnTo>
                <a:lnTo>
                  <a:pt x="423847" y="39360"/>
                </a:lnTo>
                <a:lnTo>
                  <a:pt x="426719" y="35052"/>
                </a:lnTo>
                <a:lnTo>
                  <a:pt x="426719" y="27432"/>
                </a:lnTo>
                <a:lnTo>
                  <a:pt x="423671" y="22860"/>
                </a:lnTo>
                <a:lnTo>
                  <a:pt x="440435" y="22860"/>
                </a:lnTo>
                <a:lnTo>
                  <a:pt x="441705" y="21589"/>
                </a:lnTo>
                <a:close/>
              </a:path>
              <a:path w="2734310" h="66039">
                <a:moveTo>
                  <a:pt x="423847" y="39360"/>
                </a:moveTo>
                <a:lnTo>
                  <a:pt x="419099" y="39624"/>
                </a:lnTo>
                <a:lnTo>
                  <a:pt x="423671" y="39624"/>
                </a:lnTo>
                <a:lnTo>
                  <a:pt x="423847" y="39360"/>
                </a:lnTo>
                <a:close/>
              </a:path>
              <a:path w="2734310" h="66039">
                <a:moveTo>
                  <a:pt x="440435" y="22860"/>
                </a:moveTo>
                <a:lnTo>
                  <a:pt x="423671" y="22860"/>
                </a:lnTo>
                <a:lnTo>
                  <a:pt x="426719" y="27432"/>
                </a:lnTo>
                <a:lnTo>
                  <a:pt x="426719" y="35052"/>
                </a:lnTo>
                <a:lnTo>
                  <a:pt x="423847" y="39360"/>
                </a:lnTo>
                <a:lnTo>
                  <a:pt x="446531" y="38100"/>
                </a:lnTo>
                <a:lnTo>
                  <a:pt x="441959" y="38100"/>
                </a:lnTo>
                <a:lnTo>
                  <a:pt x="438911" y="33528"/>
                </a:lnTo>
                <a:lnTo>
                  <a:pt x="438911" y="24384"/>
                </a:lnTo>
                <a:lnTo>
                  <a:pt x="440435" y="22860"/>
                </a:lnTo>
                <a:close/>
              </a:path>
              <a:path w="2734310" h="66039">
                <a:moveTo>
                  <a:pt x="446531" y="21336"/>
                </a:moveTo>
                <a:lnTo>
                  <a:pt x="441705" y="21589"/>
                </a:lnTo>
                <a:lnTo>
                  <a:pt x="438911" y="24384"/>
                </a:lnTo>
                <a:lnTo>
                  <a:pt x="438911" y="33528"/>
                </a:lnTo>
                <a:lnTo>
                  <a:pt x="441959" y="38100"/>
                </a:lnTo>
                <a:lnTo>
                  <a:pt x="446531" y="38100"/>
                </a:lnTo>
                <a:lnTo>
                  <a:pt x="446531" y="21336"/>
                </a:lnTo>
                <a:close/>
              </a:path>
              <a:path w="2734310" h="66039">
                <a:moveTo>
                  <a:pt x="469123" y="20080"/>
                </a:moveTo>
                <a:lnTo>
                  <a:pt x="446531" y="21336"/>
                </a:lnTo>
                <a:lnTo>
                  <a:pt x="446531" y="38100"/>
                </a:lnTo>
                <a:lnTo>
                  <a:pt x="451449" y="37582"/>
                </a:lnTo>
                <a:lnTo>
                  <a:pt x="454151" y="33528"/>
                </a:lnTo>
                <a:lnTo>
                  <a:pt x="454151" y="24384"/>
                </a:lnTo>
                <a:lnTo>
                  <a:pt x="451103" y="21336"/>
                </a:lnTo>
                <a:lnTo>
                  <a:pt x="467867" y="21336"/>
                </a:lnTo>
                <a:lnTo>
                  <a:pt x="469123" y="20080"/>
                </a:lnTo>
                <a:close/>
              </a:path>
              <a:path w="2734310" h="66039">
                <a:moveTo>
                  <a:pt x="451449" y="37582"/>
                </a:moveTo>
                <a:lnTo>
                  <a:pt x="446531" y="38100"/>
                </a:lnTo>
                <a:lnTo>
                  <a:pt x="451103" y="38100"/>
                </a:lnTo>
                <a:lnTo>
                  <a:pt x="451449" y="37582"/>
                </a:lnTo>
                <a:close/>
              </a:path>
              <a:path w="2734310" h="66039">
                <a:moveTo>
                  <a:pt x="467867" y="21336"/>
                </a:moveTo>
                <a:lnTo>
                  <a:pt x="451103" y="21336"/>
                </a:lnTo>
                <a:lnTo>
                  <a:pt x="454151" y="24384"/>
                </a:lnTo>
                <a:lnTo>
                  <a:pt x="454151" y="33528"/>
                </a:lnTo>
                <a:lnTo>
                  <a:pt x="451449" y="37582"/>
                </a:lnTo>
                <a:lnTo>
                  <a:pt x="475487" y="35052"/>
                </a:lnTo>
                <a:lnTo>
                  <a:pt x="469391" y="35052"/>
                </a:lnTo>
                <a:lnTo>
                  <a:pt x="466343" y="32004"/>
                </a:lnTo>
                <a:lnTo>
                  <a:pt x="466343" y="22860"/>
                </a:lnTo>
                <a:lnTo>
                  <a:pt x="467867" y="21336"/>
                </a:lnTo>
                <a:close/>
              </a:path>
              <a:path w="2734310" h="66039">
                <a:moveTo>
                  <a:pt x="198119" y="36576"/>
                </a:moveTo>
                <a:lnTo>
                  <a:pt x="193547" y="36576"/>
                </a:lnTo>
                <a:lnTo>
                  <a:pt x="193066" y="37297"/>
                </a:lnTo>
                <a:lnTo>
                  <a:pt x="198119" y="36576"/>
                </a:lnTo>
                <a:close/>
              </a:path>
              <a:path w="2734310" h="66039">
                <a:moveTo>
                  <a:pt x="220979" y="35052"/>
                </a:moveTo>
                <a:lnTo>
                  <a:pt x="216407" y="35052"/>
                </a:lnTo>
                <a:lnTo>
                  <a:pt x="216081" y="35378"/>
                </a:lnTo>
                <a:lnTo>
                  <a:pt x="220979" y="35052"/>
                </a:lnTo>
                <a:close/>
              </a:path>
              <a:path w="2734310" h="66039">
                <a:moveTo>
                  <a:pt x="498093" y="18541"/>
                </a:moveTo>
                <a:lnTo>
                  <a:pt x="469123" y="20080"/>
                </a:lnTo>
                <a:lnTo>
                  <a:pt x="466343" y="22860"/>
                </a:lnTo>
                <a:lnTo>
                  <a:pt x="466343" y="32004"/>
                </a:lnTo>
                <a:lnTo>
                  <a:pt x="469391" y="35052"/>
                </a:lnTo>
                <a:lnTo>
                  <a:pt x="475487" y="35052"/>
                </a:lnTo>
                <a:lnTo>
                  <a:pt x="473963" y="19812"/>
                </a:lnTo>
                <a:lnTo>
                  <a:pt x="496823" y="19812"/>
                </a:lnTo>
                <a:lnTo>
                  <a:pt x="498093" y="18541"/>
                </a:lnTo>
                <a:close/>
              </a:path>
              <a:path w="2734310" h="66039">
                <a:moveTo>
                  <a:pt x="478535" y="19812"/>
                </a:moveTo>
                <a:lnTo>
                  <a:pt x="473963" y="19812"/>
                </a:lnTo>
                <a:lnTo>
                  <a:pt x="475487" y="35052"/>
                </a:lnTo>
                <a:lnTo>
                  <a:pt x="478797" y="34877"/>
                </a:lnTo>
                <a:lnTo>
                  <a:pt x="483107" y="32004"/>
                </a:lnTo>
                <a:lnTo>
                  <a:pt x="483107" y="22860"/>
                </a:lnTo>
                <a:lnTo>
                  <a:pt x="478535" y="19812"/>
                </a:lnTo>
                <a:close/>
              </a:path>
              <a:path w="2734310" h="66039">
                <a:moveTo>
                  <a:pt x="478797" y="34877"/>
                </a:moveTo>
                <a:lnTo>
                  <a:pt x="475487" y="35052"/>
                </a:lnTo>
                <a:lnTo>
                  <a:pt x="478535" y="35052"/>
                </a:lnTo>
                <a:lnTo>
                  <a:pt x="478797" y="34877"/>
                </a:lnTo>
                <a:close/>
              </a:path>
              <a:path w="2734310" h="66039">
                <a:moveTo>
                  <a:pt x="496823" y="19812"/>
                </a:moveTo>
                <a:lnTo>
                  <a:pt x="478535" y="19812"/>
                </a:lnTo>
                <a:lnTo>
                  <a:pt x="483107" y="22860"/>
                </a:lnTo>
                <a:lnTo>
                  <a:pt x="483107" y="32004"/>
                </a:lnTo>
                <a:lnTo>
                  <a:pt x="478797" y="34877"/>
                </a:lnTo>
                <a:lnTo>
                  <a:pt x="504443" y="33528"/>
                </a:lnTo>
                <a:lnTo>
                  <a:pt x="498347" y="33528"/>
                </a:lnTo>
                <a:lnTo>
                  <a:pt x="495299" y="30480"/>
                </a:lnTo>
                <a:lnTo>
                  <a:pt x="495299" y="21336"/>
                </a:lnTo>
                <a:lnTo>
                  <a:pt x="496823" y="19812"/>
                </a:lnTo>
                <a:close/>
              </a:path>
              <a:path w="2734310" h="66039">
                <a:moveTo>
                  <a:pt x="243839" y="33528"/>
                </a:moveTo>
                <a:lnTo>
                  <a:pt x="239267" y="33528"/>
                </a:lnTo>
                <a:lnTo>
                  <a:pt x="239055" y="33846"/>
                </a:lnTo>
                <a:lnTo>
                  <a:pt x="243839" y="33528"/>
                </a:lnTo>
                <a:close/>
              </a:path>
              <a:path w="2734310" h="66039">
                <a:moveTo>
                  <a:pt x="526958" y="15757"/>
                </a:moveTo>
                <a:lnTo>
                  <a:pt x="502919" y="18288"/>
                </a:lnTo>
                <a:lnTo>
                  <a:pt x="498093" y="18541"/>
                </a:lnTo>
                <a:lnTo>
                  <a:pt x="495299" y="21336"/>
                </a:lnTo>
                <a:lnTo>
                  <a:pt x="495299" y="30480"/>
                </a:lnTo>
                <a:lnTo>
                  <a:pt x="498347" y="33528"/>
                </a:lnTo>
                <a:lnTo>
                  <a:pt x="504443" y="33528"/>
                </a:lnTo>
                <a:lnTo>
                  <a:pt x="502919" y="18288"/>
                </a:lnTo>
                <a:lnTo>
                  <a:pt x="525271" y="18288"/>
                </a:lnTo>
                <a:lnTo>
                  <a:pt x="526958" y="15757"/>
                </a:lnTo>
                <a:close/>
              </a:path>
              <a:path w="2734310" h="66039">
                <a:moveTo>
                  <a:pt x="507491" y="18288"/>
                </a:moveTo>
                <a:lnTo>
                  <a:pt x="502919" y="18288"/>
                </a:lnTo>
                <a:lnTo>
                  <a:pt x="504443" y="33528"/>
                </a:lnTo>
                <a:lnTo>
                  <a:pt x="507753" y="33353"/>
                </a:lnTo>
                <a:lnTo>
                  <a:pt x="512063" y="30480"/>
                </a:lnTo>
                <a:lnTo>
                  <a:pt x="512063" y="21336"/>
                </a:lnTo>
                <a:lnTo>
                  <a:pt x="507491" y="18288"/>
                </a:lnTo>
                <a:close/>
              </a:path>
              <a:path w="2734310" h="66039">
                <a:moveTo>
                  <a:pt x="507753" y="33353"/>
                </a:moveTo>
                <a:lnTo>
                  <a:pt x="504443" y="33528"/>
                </a:lnTo>
                <a:lnTo>
                  <a:pt x="507491" y="33528"/>
                </a:lnTo>
                <a:lnTo>
                  <a:pt x="507753" y="33353"/>
                </a:lnTo>
                <a:close/>
              </a:path>
              <a:path w="2734310" h="66039">
                <a:moveTo>
                  <a:pt x="1685146" y="33130"/>
                </a:moveTo>
                <a:lnTo>
                  <a:pt x="1685543" y="33528"/>
                </a:lnTo>
                <a:lnTo>
                  <a:pt x="1690115" y="33528"/>
                </a:lnTo>
                <a:lnTo>
                  <a:pt x="1685146" y="33130"/>
                </a:lnTo>
                <a:close/>
              </a:path>
              <a:path w="2734310" h="66039">
                <a:moveTo>
                  <a:pt x="1690115" y="15240"/>
                </a:moveTo>
                <a:lnTo>
                  <a:pt x="1685543" y="15240"/>
                </a:lnTo>
                <a:lnTo>
                  <a:pt x="1680971" y="18288"/>
                </a:lnTo>
                <a:lnTo>
                  <a:pt x="1680971" y="28956"/>
                </a:lnTo>
                <a:lnTo>
                  <a:pt x="1685146" y="33130"/>
                </a:lnTo>
                <a:lnTo>
                  <a:pt x="1690115" y="33528"/>
                </a:lnTo>
                <a:lnTo>
                  <a:pt x="1690115" y="15240"/>
                </a:lnTo>
                <a:close/>
              </a:path>
              <a:path w="2734310" h="66039">
                <a:moveTo>
                  <a:pt x="1694687" y="15240"/>
                </a:moveTo>
                <a:lnTo>
                  <a:pt x="1690115" y="15240"/>
                </a:lnTo>
                <a:lnTo>
                  <a:pt x="1690115" y="33528"/>
                </a:lnTo>
                <a:lnTo>
                  <a:pt x="1694687" y="33528"/>
                </a:lnTo>
                <a:lnTo>
                  <a:pt x="1699259" y="28956"/>
                </a:lnTo>
                <a:lnTo>
                  <a:pt x="1699259" y="18288"/>
                </a:lnTo>
                <a:lnTo>
                  <a:pt x="1694687" y="15240"/>
                </a:lnTo>
                <a:close/>
              </a:path>
              <a:path w="2734310" h="66039">
                <a:moveTo>
                  <a:pt x="1722119" y="15240"/>
                </a:moveTo>
                <a:lnTo>
                  <a:pt x="1694687" y="15240"/>
                </a:lnTo>
                <a:lnTo>
                  <a:pt x="1699259" y="18288"/>
                </a:lnTo>
                <a:lnTo>
                  <a:pt x="1699259" y="28956"/>
                </a:lnTo>
                <a:lnTo>
                  <a:pt x="1694687" y="33528"/>
                </a:lnTo>
                <a:lnTo>
                  <a:pt x="1722119" y="33528"/>
                </a:lnTo>
                <a:lnTo>
                  <a:pt x="1717547" y="28956"/>
                </a:lnTo>
                <a:lnTo>
                  <a:pt x="1717547" y="18288"/>
                </a:lnTo>
                <a:lnTo>
                  <a:pt x="1722119" y="15240"/>
                </a:lnTo>
                <a:close/>
              </a:path>
              <a:path w="2734310" h="66039">
                <a:moveTo>
                  <a:pt x="1726691" y="15240"/>
                </a:moveTo>
                <a:lnTo>
                  <a:pt x="1722119" y="15240"/>
                </a:lnTo>
                <a:lnTo>
                  <a:pt x="1717547" y="18288"/>
                </a:lnTo>
                <a:lnTo>
                  <a:pt x="1717547" y="28956"/>
                </a:lnTo>
                <a:lnTo>
                  <a:pt x="1722119" y="33528"/>
                </a:lnTo>
                <a:lnTo>
                  <a:pt x="1726691" y="33528"/>
                </a:lnTo>
                <a:lnTo>
                  <a:pt x="1726691" y="15240"/>
                </a:lnTo>
                <a:close/>
              </a:path>
              <a:path w="2734310" h="66039">
                <a:moveTo>
                  <a:pt x="1731263" y="15240"/>
                </a:moveTo>
                <a:lnTo>
                  <a:pt x="1726691" y="15240"/>
                </a:lnTo>
                <a:lnTo>
                  <a:pt x="1726691" y="33528"/>
                </a:lnTo>
                <a:lnTo>
                  <a:pt x="1731263" y="33528"/>
                </a:lnTo>
                <a:lnTo>
                  <a:pt x="1735835" y="28956"/>
                </a:lnTo>
                <a:lnTo>
                  <a:pt x="1735835" y="18288"/>
                </a:lnTo>
                <a:lnTo>
                  <a:pt x="1731263" y="15240"/>
                </a:lnTo>
                <a:close/>
              </a:path>
              <a:path w="2734310" h="66039">
                <a:moveTo>
                  <a:pt x="1758695" y="15240"/>
                </a:moveTo>
                <a:lnTo>
                  <a:pt x="1731263" y="15240"/>
                </a:lnTo>
                <a:lnTo>
                  <a:pt x="1735835" y="18288"/>
                </a:lnTo>
                <a:lnTo>
                  <a:pt x="1735835" y="28956"/>
                </a:lnTo>
                <a:lnTo>
                  <a:pt x="1731263" y="33528"/>
                </a:lnTo>
                <a:lnTo>
                  <a:pt x="1758695" y="33528"/>
                </a:lnTo>
                <a:lnTo>
                  <a:pt x="1754123" y="28956"/>
                </a:lnTo>
                <a:lnTo>
                  <a:pt x="1754123" y="18288"/>
                </a:lnTo>
                <a:lnTo>
                  <a:pt x="1758695" y="15240"/>
                </a:lnTo>
                <a:close/>
              </a:path>
              <a:path w="2734310" h="66039">
                <a:moveTo>
                  <a:pt x="1764791" y="15240"/>
                </a:moveTo>
                <a:lnTo>
                  <a:pt x="1758695" y="15240"/>
                </a:lnTo>
                <a:lnTo>
                  <a:pt x="1754123" y="18288"/>
                </a:lnTo>
                <a:lnTo>
                  <a:pt x="1754123" y="28956"/>
                </a:lnTo>
                <a:lnTo>
                  <a:pt x="1758695" y="33528"/>
                </a:lnTo>
                <a:lnTo>
                  <a:pt x="1764791" y="33528"/>
                </a:lnTo>
                <a:lnTo>
                  <a:pt x="1764791" y="15240"/>
                </a:lnTo>
                <a:close/>
              </a:path>
              <a:path w="2734310" h="66039">
                <a:moveTo>
                  <a:pt x="1769363" y="15240"/>
                </a:moveTo>
                <a:lnTo>
                  <a:pt x="1764791" y="15240"/>
                </a:lnTo>
                <a:lnTo>
                  <a:pt x="1764791" y="33528"/>
                </a:lnTo>
                <a:lnTo>
                  <a:pt x="1769363" y="33528"/>
                </a:lnTo>
                <a:lnTo>
                  <a:pt x="1773935" y="28956"/>
                </a:lnTo>
                <a:lnTo>
                  <a:pt x="1773935" y="18288"/>
                </a:lnTo>
                <a:lnTo>
                  <a:pt x="1769363" y="15240"/>
                </a:lnTo>
                <a:close/>
              </a:path>
              <a:path w="2734310" h="66039">
                <a:moveTo>
                  <a:pt x="1796795" y="15240"/>
                </a:moveTo>
                <a:lnTo>
                  <a:pt x="1769363" y="15240"/>
                </a:lnTo>
                <a:lnTo>
                  <a:pt x="1773935" y="18288"/>
                </a:lnTo>
                <a:lnTo>
                  <a:pt x="1773935" y="28956"/>
                </a:lnTo>
                <a:lnTo>
                  <a:pt x="1769363" y="33528"/>
                </a:lnTo>
                <a:lnTo>
                  <a:pt x="1796795" y="33528"/>
                </a:lnTo>
                <a:lnTo>
                  <a:pt x="1793747" y="28956"/>
                </a:lnTo>
                <a:lnTo>
                  <a:pt x="1793747" y="18288"/>
                </a:lnTo>
                <a:lnTo>
                  <a:pt x="1796795" y="15240"/>
                </a:lnTo>
                <a:close/>
              </a:path>
              <a:path w="2734310" h="66039">
                <a:moveTo>
                  <a:pt x="1802891" y="15240"/>
                </a:moveTo>
                <a:lnTo>
                  <a:pt x="1796795" y="15240"/>
                </a:lnTo>
                <a:lnTo>
                  <a:pt x="1793747" y="18288"/>
                </a:lnTo>
                <a:lnTo>
                  <a:pt x="1793747" y="28956"/>
                </a:lnTo>
                <a:lnTo>
                  <a:pt x="1796795" y="33528"/>
                </a:lnTo>
                <a:lnTo>
                  <a:pt x="1802891" y="33528"/>
                </a:lnTo>
                <a:lnTo>
                  <a:pt x="1802891" y="15240"/>
                </a:lnTo>
                <a:close/>
              </a:path>
              <a:path w="2734310" h="66039">
                <a:moveTo>
                  <a:pt x="1807463" y="15240"/>
                </a:moveTo>
                <a:lnTo>
                  <a:pt x="1802891" y="15240"/>
                </a:lnTo>
                <a:lnTo>
                  <a:pt x="1802891" y="33528"/>
                </a:lnTo>
                <a:lnTo>
                  <a:pt x="1807463" y="33528"/>
                </a:lnTo>
                <a:lnTo>
                  <a:pt x="1812035" y="28956"/>
                </a:lnTo>
                <a:lnTo>
                  <a:pt x="1812035" y="18288"/>
                </a:lnTo>
                <a:lnTo>
                  <a:pt x="1807463" y="15240"/>
                </a:lnTo>
                <a:close/>
              </a:path>
              <a:path w="2734310" h="66039">
                <a:moveTo>
                  <a:pt x="1834895" y="15240"/>
                </a:moveTo>
                <a:lnTo>
                  <a:pt x="1807463" y="15240"/>
                </a:lnTo>
                <a:lnTo>
                  <a:pt x="1812035" y="18288"/>
                </a:lnTo>
                <a:lnTo>
                  <a:pt x="1812035" y="28956"/>
                </a:lnTo>
                <a:lnTo>
                  <a:pt x="1807463" y="33528"/>
                </a:lnTo>
                <a:lnTo>
                  <a:pt x="1834895" y="33528"/>
                </a:lnTo>
                <a:lnTo>
                  <a:pt x="1830323" y="28956"/>
                </a:lnTo>
                <a:lnTo>
                  <a:pt x="1830323" y="18288"/>
                </a:lnTo>
                <a:lnTo>
                  <a:pt x="1834895" y="15240"/>
                </a:lnTo>
                <a:close/>
              </a:path>
              <a:path w="2734310" h="66039">
                <a:moveTo>
                  <a:pt x="1839467" y="15240"/>
                </a:moveTo>
                <a:lnTo>
                  <a:pt x="1834895" y="15240"/>
                </a:lnTo>
                <a:lnTo>
                  <a:pt x="1830323" y="18288"/>
                </a:lnTo>
                <a:lnTo>
                  <a:pt x="1830323" y="28956"/>
                </a:lnTo>
                <a:lnTo>
                  <a:pt x="1834895" y="33528"/>
                </a:lnTo>
                <a:lnTo>
                  <a:pt x="1839467" y="33528"/>
                </a:lnTo>
                <a:lnTo>
                  <a:pt x="1839467" y="15240"/>
                </a:lnTo>
                <a:close/>
              </a:path>
              <a:path w="2734310" h="66039">
                <a:moveTo>
                  <a:pt x="1871273" y="13914"/>
                </a:moveTo>
                <a:lnTo>
                  <a:pt x="1839467" y="15240"/>
                </a:lnTo>
                <a:lnTo>
                  <a:pt x="1839467" y="33528"/>
                </a:lnTo>
                <a:lnTo>
                  <a:pt x="1845738" y="33266"/>
                </a:lnTo>
                <a:lnTo>
                  <a:pt x="1848611" y="28956"/>
                </a:lnTo>
                <a:lnTo>
                  <a:pt x="1848611" y="18288"/>
                </a:lnTo>
                <a:lnTo>
                  <a:pt x="1845563" y="15240"/>
                </a:lnTo>
                <a:lnTo>
                  <a:pt x="1869947" y="15240"/>
                </a:lnTo>
                <a:lnTo>
                  <a:pt x="1871273" y="13914"/>
                </a:lnTo>
                <a:close/>
              </a:path>
              <a:path w="2734310" h="66039">
                <a:moveTo>
                  <a:pt x="1845738" y="33266"/>
                </a:moveTo>
                <a:lnTo>
                  <a:pt x="1839467" y="33528"/>
                </a:lnTo>
                <a:lnTo>
                  <a:pt x="1845563" y="33528"/>
                </a:lnTo>
                <a:lnTo>
                  <a:pt x="1845738" y="33266"/>
                </a:lnTo>
                <a:close/>
              </a:path>
              <a:path w="2734310" h="66039">
                <a:moveTo>
                  <a:pt x="525271" y="18288"/>
                </a:moveTo>
                <a:lnTo>
                  <a:pt x="507491" y="18288"/>
                </a:lnTo>
                <a:lnTo>
                  <a:pt x="512063" y="21336"/>
                </a:lnTo>
                <a:lnTo>
                  <a:pt x="512063" y="30480"/>
                </a:lnTo>
                <a:lnTo>
                  <a:pt x="507753" y="33353"/>
                </a:lnTo>
                <a:lnTo>
                  <a:pt x="533399" y="32004"/>
                </a:lnTo>
                <a:lnTo>
                  <a:pt x="527303" y="32004"/>
                </a:lnTo>
                <a:lnTo>
                  <a:pt x="524255" y="28956"/>
                </a:lnTo>
                <a:lnTo>
                  <a:pt x="524255" y="19812"/>
                </a:lnTo>
                <a:lnTo>
                  <a:pt x="525271" y="18288"/>
                </a:lnTo>
                <a:close/>
              </a:path>
              <a:path w="2734310" h="66039">
                <a:moveTo>
                  <a:pt x="1869947" y="15240"/>
                </a:moveTo>
                <a:lnTo>
                  <a:pt x="1845563" y="15240"/>
                </a:lnTo>
                <a:lnTo>
                  <a:pt x="1848611" y="18288"/>
                </a:lnTo>
                <a:lnTo>
                  <a:pt x="1848611" y="28956"/>
                </a:lnTo>
                <a:lnTo>
                  <a:pt x="1845738" y="33266"/>
                </a:lnTo>
                <a:lnTo>
                  <a:pt x="1876043" y="32004"/>
                </a:lnTo>
                <a:lnTo>
                  <a:pt x="1871471" y="32004"/>
                </a:lnTo>
                <a:lnTo>
                  <a:pt x="1866899" y="27432"/>
                </a:lnTo>
                <a:lnTo>
                  <a:pt x="1866899" y="18288"/>
                </a:lnTo>
                <a:lnTo>
                  <a:pt x="1869947" y="15240"/>
                </a:lnTo>
                <a:close/>
              </a:path>
              <a:path w="2734310" h="66039">
                <a:moveTo>
                  <a:pt x="1653539" y="12192"/>
                </a:moveTo>
                <a:lnTo>
                  <a:pt x="1652015" y="30480"/>
                </a:lnTo>
                <a:lnTo>
                  <a:pt x="1685146" y="33130"/>
                </a:lnTo>
                <a:lnTo>
                  <a:pt x="1682495" y="30480"/>
                </a:lnTo>
                <a:lnTo>
                  <a:pt x="1658111" y="30480"/>
                </a:lnTo>
                <a:lnTo>
                  <a:pt x="1662683" y="27432"/>
                </a:lnTo>
                <a:lnTo>
                  <a:pt x="1662683" y="16764"/>
                </a:lnTo>
                <a:lnTo>
                  <a:pt x="1658527" y="12607"/>
                </a:lnTo>
                <a:lnTo>
                  <a:pt x="1653539" y="12192"/>
                </a:lnTo>
                <a:close/>
              </a:path>
              <a:path w="2734310" h="66039">
                <a:moveTo>
                  <a:pt x="288035" y="32004"/>
                </a:moveTo>
                <a:lnTo>
                  <a:pt x="284987" y="32004"/>
                </a:lnTo>
                <a:lnTo>
                  <a:pt x="284770" y="32221"/>
                </a:lnTo>
                <a:lnTo>
                  <a:pt x="288035" y="32004"/>
                </a:lnTo>
                <a:close/>
              </a:path>
              <a:path w="2734310" h="66039">
                <a:moveTo>
                  <a:pt x="531875" y="15240"/>
                </a:moveTo>
                <a:lnTo>
                  <a:pt x="526958" y="15757"/>
                </a:lnTo>
                <a:lnTo>
                  <a:pt x="524255" y="19812"/>
                </a:lnTo>
                <a:lnTo>
                  <a:pt x="524255" y="28956"/>
                </a:lnTo>
                <a:lnTo>
                  <a:pt x="527303" y="32004"/>
                </a:lnTo>
                <a:lnTo>
                  <a:pt x="531875" y="32004"/>
                </a:lnTo>
                <a:lnTo>
                  <a:pt x="531875" y="15240"/>
                </a:lnTo>
                <a:close/>
              </a:path>
              <a:path w="2734310" h="66039">
                <a:moveTo>
                  <a:pt x="531875" y="15240"/>
                </a:moveTo>
                <a:lnTo>
                  <a:pt x="531875" y="32004"/>
                </a:lnTo>
                <a:lnTo>
                  <a:pt x="533392" y="31924"/>
                </a:lnTo>
                <a:lnTo>
                  <a:pt x="531875" y="15240"/>
                </a:lnTo>
                <a:close/>
              </a:path>
              <a:path w="2734310" h="66039">
                <a:moveTo>
                  <a:pt x="533392" y="31924"/>
                </a:moveTo>
                <a:lnTo>
                  <a:pt x="531875" y="32004"/>
                </a:lnTo>
                <a:lnTo>
                  <a:pt x="533399" y="32004"/>
                </a:lnTo>
                <a:close/>
              </a:path>
              <a:path w="2734310" h="66039">
                <a:moveTo>
                  <a:pt x="536839" y="31742"/>
                </a:moveTo>
                <a:lnTo>
                  <a:pt x="533392" y="31924"/>
                </a:lnTo>
                <a:lnTo>
                  <a:pt x="536447" y="32004"/>
                </a:lnTo>
                <a:lnTo>
                  <a:pt x="536839" y="31742"/>
                </a:lnTo>
                <a:close/>
              </a:path>
              <a:path w="2734310" h="66039">
                <a:moveTo>
                  <a:pt x="1876043" y="13716"/>
                </a:moveTo>
                <a:lnTo>
                  <a:pt x="1871273" y="13914"/>
                </a:lnTo>
                <a:lnTo>
                  <a:pt x="1866899" y="18288"/>
                </a:lnTo>
                <a:lnTo>
                  <a:pt x="1866899" y="27432"/>
                </a:lnTo>
                <a:lnTo>
                  <a:pt x="1871471" y="32004"/>
                </a:lnTo>
                <a:lnTo>
                  <a:pt x="1876043" y="32004"/>
                </a:lnTo>
                <a:lnTo>
                  <a:pt x="1876043" y="13716"/>
                </a:lnTo>
                <a:close/>
              </a:path>
              <a:path w="2734310" h="66039">
                <a:moveTo>
                  <a:pt x="1882139" y="13716"/>
                </a:moveTo>
                <a:lnTo>
                  <a:pt x="1876043" y="13716"/>
                </a:lnTo>
                <a:lnTo>
                  <a:pt x="1876043" y="32004"/>
                </a:lnTo>
                <a:lnTo>
                  <a:pt x="1882139" y="32004"/>
                </a:lnTo>
                <a:lnTo>
                  <a:pt x="1885187" y="27432"/>
                </a:lnTo>
                <a:lnTo>
                  <a:pt x="1885187" y="18288"/>
                </a:lnTo>
                <a:lnTo>
                  <a:pt x="1882139" y="13716"/>
                </a:lnTo>
                <a:close/>
              </a:path>
              <a:path w="2734310" h="66039">
                <a:moveTo>
                  <a:pt x="1909571" y="13716"/>
                </a:moveTo>
                <a:lnTo>
                  <a:pt x="1882139" y="13716"/>
                </a:lnTo>
                <a:lnTo>
                  <a:pt x="1885187" y="18288"/>
                </a:lnTo>
                <a:lnTo>
                  <a:pt x="1885187" y="27432"/>
                </a:lnTo>
                <a:lnTo>
                  <a:pt x="1882139" y="32004"/>
                </a:lnTo>
                <a:lnTo>
                  <a:pt x="1909571" y="32004"/>
                </a:lnTo>
                <a:lnTo>
                  <a:pt x="1904999" y="27432"/>
                </a:lnTo>
                <a:lnTo>
                  <a:pt x="1904999" y="18288"/>
                </a:lnTo>
                <a:lnTo>
                  <a:pt x="1909571" y="13716"/>
                </a:lnTo>
                <a:close/>
              </a:path>
              <a:path w="2734310" h="66039">
                <a:moveTo>
                  <a:pt x="1914143" y="13716"/>
                </a:moveTo>
                <a:lnTo>
                  <a:pt x="1909571" y="13716"/>
                </a:lnTo>
                <a:lnTo>
                  <a:pt x="1904999" y="18288"/>
                </a:lnTo>
                <a:lnTo>
                  <a:pt x="1904999" y="27432"/>
                </a:lnTo>
                <a:lnTo>
                  <a:pt x="1909571" y="32004"/>
                </a:lnTo>
                <a:lnTo>
                  <a:pt x="1914143" y="32004"/>
                </a:lnTo>
                <a:lnTo>
                  <a:pt x="1914143" y="13716"/>
                </a:lnTo>
                <a:close/>
              </a:path>
              <a:path w="2734310" h="66039">
                <a:moveTo>
                  <a:pt x="1914143" y="13716"/>
                </a:moveTo>
                <a:lnTo>
                  <a:pt x="1914143" y="32004"/>
                </a:lnTo>
                <a:lnTo>
                  <a:pt x="1915667" y="32004"/>
                </a:lnTo>
                <a:lnTo>
                  <a:pt x="1914143" y="13716"/>
                </a:lnTo>
                <a:close/>
              </a:path>
              <a:path w="2734310" h="66039">
                <a:moveTo>
                  <a:pt x="1947511" y="12432"/>
                </a:moveTo>
                <a:lnTo>
                  <a:pt x="1914143" y="13716"/>
                </a:lnTo>
                <a:lnTo>
                  <a:pt x="1915667" y="32004"/>
                </a:lnTo>
                <a:lnTo>
                  <a:pt x="1920239" y="32004"/>
                </a:lnTo>
                <a:lnTo>
                  <a:pt x="1924811" y="27432"/>
                </a:lnTo>
                <a:lnTo>
                  <a:pt x="1924811" y="18288"/>
                </a:lnTo>
                <a:lnTo>
                  <a:pt x="1920239" y="13716"/>
                </a:lnTo>
                <a:lnTo>
                  <a:pt x="1946655" y="13716"/>
                </a:lnTo>
                <a:lnTo>
                  <a:pt x="1947511" y="12432"/>
                </a:lnTo>
                <a:close/>
              </a:path>
              <a:path w="2734310" h="66039">
                <a:moveTo>
                  <a:pt x="1946655" y="13716"/>
                </a:moveTo>
                <a:lnTo>
                  <a:pt x="1920239" y="13716"/>
                </a:lnTo>
                <a:lnTo>
                  <a:pt x="1924811" y="18288"/>
                </a:lnTo>
                <a:lnTo>
                  <a:pt x="1924811" y="27432"/>
                </a:lnTo>
                <a:lnTo>
                  <a:pt x="1920239" y="32004"/>
                </a:lnTo>
                <a:lnTo>
                  <a:pt x="1947671" y="32004"/>
                </a:lnTo>
                <a:lnTo>
                  <a:pt x="1944623" y="27432"/>
                </a:lnTo>
                <a:lnTo>
                  <a:pt x="1944623" y="16764"/>
                </a:lnTo>
                <a:lnTo>
                  <a:pt x="1946655" y="13716"/>
                </a:lnTo>
                <a:close/>
              </a:path>
              <a:path w="2734310" h="66039">
                <a:moveTo>
                  <a:pt x="1953767" y="12192"/>
                </a:moveTo>
                <a:lnTo>
                  <a:pt x="1947511" y="12432"/>
                </a:lnTo>
                <a:lnTo>
                  <a:pt x="1944623" y="16764"/>
                </a:lnTo>
                <a:lnTo>
                  <a:pt x="1944623" y="27432"/>
                </a:lnTo>
                <a:lnTo>
                  <a:pt x="1947671" y="32004"/>
                </a:lnTo>
                <a:lnTo>
                  <a:pt x="1953767" y="32004"/>
                </a:lnTo>
                <a:lnTo>
                  <a:pt x="1953767" y="12192"/>
                </a:lnTo>
                <a:close/>
              </a:path>
              <a:path w="2734310" h="66039">
                <a:moveTo>
                  <a:pt x="1958339" y="12192"/>
                </a:moveTo>
                <a:lnTo>
                  <a:pt x="1953767" y="12192"/>
                </a:lnTo>
                <a:lnTo>
                  <a:pt x="1953767" y="32004"/>
                </a:lnTo>
                <a:lnTo>
                  <a:pt x="1958515" y="31828"/>
                </a:lnTo>
                <a:lnTo>
                  <a:pt x="1962911" y="27432"/>
                </a:lnTo>
                <a:lnTo>
                  <a:pt x="1962911" y="16764"/>
                </a:lnTo>
                <a:lnTo>
                  <a:pt x="1958339" y="12192"/>
                </a:lnTo>
                <a:close/>
              </a:path>
              <a:path w="2734310" h="66039">
                <a:moveTo>
                  <a:pt x="1958515" y="31828"/>
                </a:moveTo>
                <a:lnTo>
                  <a:pt x="1953767" y="32004"/>
                </a:lnTo>
                <a:lnTo>
                  <a:pt x="1958339" y="32004"/>
                </a:lnTo>
                <a:lnTo>
                  <a:pt x="1958515" y="31828"/>
                </a:lnTo>
                <a:close/>
              </a:path>
              <a:path w="2734310" h="66039">
                <a:moveTo>
                  <a:pt x="536447" y="15240"/>
                </a:moveTo>
                <a:lnTo>
                  <a:pt x="531875" y="15240"/>
                </a:lnTo>
                <a:lnTo>
                  <a:pt x="533392" y="31924"/>
                </a:lnTo>
                <a:lnTo>
                  <a:pt x="536839" y="31742"/>
                </a:lnTo>
                <a:lnTo>
                  <a:pt x="541019" y="28956"/>
                </a:lnTo>
                <a:lnTo>
                  <a:pt x="541019" y="19812"/>
                </a:lnTo>
                <a:lnTo>
                  <a:pt x="536447" y="15240"/>
                </a:lnTo>
                <a:close/>
              </a:path>
              <a:path w="2734310" h="66039">
                <a:moveTo>
                  <a:pt x="1990343" y="12192"/>
                </a:moveTo>
                <a:lnTo>
                  <a:pt x="1958339" y="12192"/>
                </a:lnTo>
                <a:lnTo>
                  <a:pt x="1962911" y="16764"/>
                </a:lnTo>
                <a:lnTo>
                  <a:pt x="1962911" y="27432"/>
                </a:lnTo>
                <a:lnTo>
                  <a:pt x="1958515" y="31828"/>
                </a:lnTo>
                <a:lnTo>
                  <a:pt x="1994915" y="30480"/>
                </a:lnTo>
                <a:lnTo>
                  <a:pt x="1990343" y="30480"/>
                </a:lnTo>
                <a:lnTo>
                  <a:pt x="1985771" y="25908"/>
                </a:lnTo>
                <a:lnTo>
                  <a:pt x="1985771" y="15240"/>
                </a:lnTo>
                <a:lnTo>
                  <a:pt x="1990343" y="12192"/>
                </a:lnTo>
                <a:close/>
              </a:path>
              <a:path w="2734310" h="66039">
                <a:moveTo>
                  <a:pt x="554735" y="15240"/>
                </a:moveTo>
                <a:lnTo>
                  <a:pt x="536447" y="15240"/>
                </a:lnTo>
                <a:lnTo>
                  <a:pt x="541019" y="19812"/>
                </a:lnTo>
                <a:lnTo>
                  <a:pt x="541019" y="28956"/>
                </a:lnTo>
                <a:lnTo>
                  <a:pt x="536839" y="31742"/>
                </a:lnTo>
                <a:lnTo>
                  <a:pt x="560831" y="30480"/>
                </a:lnTo>
                <a:lnTo>
                  <a:pt x="554735" y="30480"/>
                </a:lnTo>
                <a:lnTo>
                  <a:pt x="551687" y="27432"/>
                </a:lnTo>
                <a:lnTo>
                  <a:pt x="551687" y="18288"/>
                </a:lnTo>
                <a:lnTo>
                  <a:pt x="554735" y="15240"/>
                </a:lnTo>
                <a:close/>
              </a:path>
              <a:path w="2734310" h="66039">
                <a:moveTo>
                  <a:pt x="559307" y="15240"/>
                </a:moveTo>
                <a:lnTo>
                  <a:pt x="554735" y="15240"/>
                </a:lnTo>
                <a:lnTo>
                  <a:pt x="551687" y="18288"/>
                </a:lnTo>
                <a:lnTo>
                  <a:pt x="551687" y="27432"/>
                </a:lnTo>
                <a:lnTo>
                  <a:pt x="554735" y="30480"/>
                </a:lnTo>
                <a:lnTo>
                  <a:pt x="560831" y="30480"/>
                </a:lnTo>
                <a:lnTo>
                  <a:pt x="559307" y="15240"/>
                </a:lnTo>
                <a:close/>
              </a:path>
              <a:path w="2734310" h="66039">
                <a:moveTo>
                  <a:pt x="583310" y="12573"/>
                </a:moveTo>
                <a:lnTo>
                  <a:pt x="559307" y="15240"/>
                </a:lnTo>
                <a:lnTo>
                  <a:pt x="560831" y="30480"/>
                </a:lnTo>
                <a:lnTo>
                  <a:pt x="564178" y="30281"/>
                </a:lnTo>
                <a:lnTo>
                  <a:pt x="568451" y="27432"/>
                </a:lnTo>
                <a:lnTo>
                  <a:pt x="568451" y="18288"/>
                </a:lnTo>
                <a:lnTo>
                  <a:pt x="563879" y="15240"/>
                </a:lnTo>
                <a:lnTo>
                  <a:pt x="580643" y="15240"/>
                </a:lnTo>
                <a:lnTo>
                  <a:pt x="583310" y="12573"/>
                </a:lnTo>
                <a:close/>
              </a:path>
              <a:path w="2734310" h="66039">
                <a:moveTo>
                  <a:pt x="564157" y="30295"/>
                </a:moveTo>
                <a:lnTo>
                  <a:pt x="560831" y="30480"/>
                </a:lnTo>
                <a:lnTo>
                  <a:pt x="563879" y="30480"/>
                </a:lnTo>
                <a:lnTo>
                  <a:pt x="564157" y="30295"/>
                </a:lnTo>
                <a:close/>
              </a:path>
              <a:path w="2734310" h="66039">
                <a:moveTo>
                  <a:pt x="1610685" y="30297"/>
                </a:moveTo>
                <a:lnTo>
                  <a:pt x="1610867" y="30480"/>
                </a:lnTo>
                <a:lnTo>
                  <a:pt x="1615439" y="30480"/>
                </a:lnTo>
                <a:lnTo>
                  <a:pt x="1610685" y="30297"/>
                </a:lnTo>
                <a:close/>
              </a:path>
              <a:path w="2734310" h="66039">
                <a:moveTo>
                  <a:pt x="1615439" y="12192"/>
                </a:moveTo>
                <a:lnTo>
                  <a:pt x="1610867" y="12192"/>
                </a:lnTo>
                <a:lnTo>
                  <a:pt x="1606295" y="16764"/>
                </a:lnTo>
                <a:lnTo>
                  <a:pt x="1606295" y="25908"/>
                </a:lnTo>
                <a:lnTo>
                  <a:pt x="1610685" y="30297"/>
                </a:lnTo>
                <a:lnTo>
                  <a:pt x="1615439" y="30480"/>
                </a:lnTo>
                <a:lnTo>
                  <a:pt x="1615439" y="12192"/>
                </a:lnTo>
                <a:close/>
              </a:path>
              <a:path w="2734310" h="66039">
                <a:moveTo>
                  <a:pt x="1620011" y="12192"/>
                </a:moveTo>
                <a:lnTo>
                  <a:pt x="1615439" y="12192"/>
                </a:lnTo>
                <a:lnTo>
                  <a:pt x="1615439" y="30480"/>
                </a:lnTo>
                <a:lnTo>
                  <a:pt x="1620011" y="30480"/>
                </a:lnTo>
                <a:lnTo>
                  <a:pt x="1624583" y="25908"/>
                </a:lnTo>
                <a:lnTo>
                  <a:pt x="1624583" y="16764"/>
                </a:lnTo>
                <a:lnTo>
                  <a:pt x="1620011" y="12192"/>
                </a:lnTo>
                <a:close/>
              </a:path>
              <a:path w="2734310" h="66039">
                <a:moveTo>
                  <a:pt x="1647443" y="12192"/>
                </a:moveTo>
                <a:lnTo>
                  <a:pt x="1620011" y="12192"/>
                </a:lnTo>
                <a:lnTo>
                  <a:pt x="1624583" y="16764"/>
                </a:lnTo>
                <a:lnTo>
                  <a:pt x="1624583" y="25908"/>
                </a:lnTo>
                <a:lnTo>
                  <a:pt x="1620011" y="30480"/>
                </a:lnTo>
                <a:lnTo>
                  <a:pt x="1647443" y="30480"/>
                </a:lnTo>
                <a:lnTo>
                  <a:pt x="1644395" y="27432"/>
                </a:lnTo>
                <a:lnTo>
                  <a:pt x="1644395" y="16764"/>
                </a:lnTo>
                <a:lnTo>
                  <a:pt x="1647443" y="12192"/>
                </a:lnTo>
                <a:close/>
              </a:path>
              <a:path w="2734310" h="66039">
                <a:moveTo>
                  <a:pt x="1653539" y="12192"/>
                </a:moveTo>
                <a:lnTo>
                  <a:pt x="1647443" y="12192"/>
                </a:lnTo>
                <a:lnTo>
                  <a:pt x="1644395" y="16764"/>
                </a:lnTo>
                <a:lnTo>
                  <a:pt x="1644395" y="27432"/>
                </a:lnTo>
                <a:lnTo>
                  <a:pt x="1647443" y="30480"/>
                </a:lnTo>
                <a:lnTo>
                  <a:pt x="1652015" y="30480"/>
                </a:lnTo>
                <a:lnTo>
                  <a:pt x="1653539" y="12192"/>
                </a:lnTo>
                <a:close/>
              </a:path>
              <a:path w="2734310" h="66039">
                <a:moveTo>
                  <a:pt x="1658527" y="12607"/>
                </a:moveTo>
                <a:lnTo>
                  <a:pt x="1662683" y="16764"/>
                </a:lnTo>
                <a:lnTo>
                  <a:pt x="1662683" y="27432"/>
                </a:lnTo>
                <a:lnTo>
                  <a:pt x="1658111" y="30480"/>
                </a:lnTo>
                <a:lnTo>
                  <a:pt x="1682495" y="30480"/>
                </a:lnTo>
                <a:lnTo>
                  <a:pt x="1680971" y="28956"/>
                </a:lnTo>
                <a:lnTo>
                  <a:pt x="1680971" y="18288"/>
                </a:lnTo>
                <a:lnTo>
                  <a:pt x="1685543" y="15240"/>
                </a:lnTo>
                <a:lnTo>
                  <a:pt x="1690115" y="15240"/>
                </a:lnTo>
                <a:lnTo>
                  <a:pt x="1658527" y="12607"/>
                </a:lnTo>
                <a:close/>
              </a:path>
              <a:path w="2734310" h="66039">
                <a:moveTo>
                  <a:pt x="1994915" y="12192"/>
                </a:moveTo>
                <a:lnTo>
                  <a:pt x="1990343" y="12192"/>
                </a:lnTo>
                <a:lnTo>
                  <a:pt x="1985771" y="15240"/>
                </a:lnTo>
                <a:lnTo>
                  <a:pt x="1985771" y="25908"/>
                </a:lnTo>
                <a:lnTo>
                  <a:pt x="1990343" y="30480"/>
                </a:lnTo>
                <a:lnTo>
                  <a:pt x="1994915" y="30480"/>
                </a:lnTo>
                <a:lnTo>
                  <a:pt x="1994915" y="12192"/>
                </a:lnTo>
                <a:close/>
              </a:path>
              <a:path w="2734310" h="66039">
                <a:moveTo>
                  <a:pt x="1999487" y="12192"/>
                </a:moveTo>
                <a:lnTo>
                  <a:pt x="1994915" y="12192"/>
                </a:lnTo>
                <a:lnTo>
                  <a:pt x="1994915" y="30480"/>
                </a:lnTo>
                <a:lnTo>
                  <a:pt x="1999487" y="30480"/>
                </a:lnTo>
                <a:lnTo>
                  <a:pt x="2004059" y="25908"/>
                </a:lnTo>
                <a:lnTo>
                  <a:pt x="2004059" y="15240"/>
                </a:lnTo>
                <a:lnTo>
                  <a:pt x="1999487" y="12192"/>
                </a:lnTo>
                <a:close/>
              </a:path>
              <a:path w="2734310" h="66039">
                <a:moveTo>
                  <a:pt x="2026919" y="12192"/>
                </a:moveTo>
                <a:lnTo>
                  <a:pt x="1999487" y="12192"/>
                </a:lnTo>
                <a:lnTo>
                  <a:pt x="2004059" y="15240"/>
                </a:lnTo>
                <a:lnTo>
                  <a:pt x="2004059" y="25908"/>
                </a:lnTo>
                <a:lnTo>
                  <a:pt x="1999487" y="30480"/>
                </a:lnTo>
                <a:lnTo>
                  <a:pt x="2026919" y="30480"/>
                </a:lnTo>
                <a:lnTo>
                  <a:pt x="2023998" y="26098"/>
                </a:lnTo>
                <a:lnTo>
                  <a:pt x="2023871" y="15240"/>
                </a:lnTo>
                <a:lnTo>
                  <a:pt x="2026919" y="12192"/>
                </a:lnTo>
                <a:close/>
              </a:path>
              <a:path w="2734310" h="66039">
                <a:moveTo>
                  <a:pt x="2031491" y="12192"/>
                </a:moveTo>
                <a:lnTo>
                  <a:pt x="2026919" y="12192"/>
                </a:lnTo>
                <a:lnTo>
                  <a:pt x="2023871" y="15240"/>
                </a:lnTo>
                <a:lnTo>
                  <a:pt x="2023998" y="26098"/>
                </a:lnTo>
                <a:lnTo>
                  <a:pt x="2026919" y="30480"/>
                </a:lnTo>
                <a:lnTo>
                  <a:pt x="2033015" y="30480"/>
                </a:lnTo>
                <a:lnTo>
                  <a:pt x="2031491" y="12192"/>
                </a:lnTo>
                <a:close/>
              </a:path>
              <a:path w="2734310" h="66039">
                <a:moveTo>
                  <a:pt x="2063297" y="10866"/>
                </a:moveTo>
                <a:lnTo>
                  <a:pt x="2031491" y="12192"/>
                </a:lnTo>
                <a:lnTo>
                  <a:pt x="2033015" y="30480"/>
                </a:lnTo>
                <a:lnTo>
                  <a:pt x="2033015" y="12192"/>
                </a:lnTo>
                <a:lnTo>
                  <a:pt x="2061971" y="12192"/>
                </a:lnTo>
                <a:lnTo>
                  <a:pt x="2063297" y="10866"/>
                </a:lnTo>
                <a:close/>
              </a:path>
              <a:path w="2734310" h="66039">
                <a:moveTo>
                  <a:pt x="2037587" y="12192"/>
                </a:moveTo>
                <a:lnTo>
                  <a:pt x="2033015" y="12192"/>
                </a:lnTo>
                <a:lnTo>
                  <a:pt x="2033015" y="30480"/>
                </a:lnTo>
                <a:lnTo>
                  <a:pt x="2037786" y="30281"/>
                </a:lnTo>
                <a:lnTo>
                  <a:pt x="2042159" y="25908"/>
                </a:lnTo>
                <a:lnTo>
                  <a:pt x="2042159" y="15240"/>
                </a:lnTo>
                <a:lnTo>
                  <a:pt x="2037587" y="12192"/>
                </a:lnTo>
                <a:close/>
              </a:path>
              <a:path w="2734310" h="66039">
                <a:moveTo>
                  <a:pt x="2037786" y="30281"/>
                </a:moveTo>
                <a:lnTo>
                  <a:pt x="2033015" y="30480"/>
                </a:lnTo>
                <a:lnTo>
                  <a:pt x="2037587" y="30480"/>
                </a:lnTo>
                <a:lnTo>
                  <a:pt x="2037786" y="30281"/>
                </a:lnTo>
                <a:close/>
              </a:path>
              <a:path w="2734310" h="66039">
                <a:moveTo>
                  <a:pt x="1575815" y="10668"/>
                </a:moveTo>
                <a:lnTo>
                  <a:pt x="1575815" y="28956"/>
                </a:lnTo>
                <a:lnTo>
                  <a:pt x="1610685" y="30297"/>
                </a:lnTo>
                <a:lnTo>
                  <a:pt x="1609343" y="28956"/>
                </a:lnTo>
                <a:lnTo>
                  <a:pt x="1580387" y="28956"/>
                </a:lnTo>
                <a:lnTo>
                  <a:pt x="1584959" y="24384"/>
                </a:lnTo>
                <a:lnTo>
                  <a:pt x="1584959" y="15240"/>
                </a:lnTo>
                <a:lnTo>
                  <a:pt x="1580570" y="10850"/>
                </a:lnTo>
                <a:lnTo>
                  <a:pt x="1575815" y="10668"/>
                </a:lnTo>
                <a:close/>
              </a:path>
              <a:path w="2734310" h="66039">
                <a:moveTo>
                  <a:pt x="580643" y="15240"/>
                </a:moveTo>
                <a:lnTo>
                  <a:pt x="563879" y="15240"/>
                </a:lnTo>
                <a:lnTo>
                  <a:pt x="568451" y="18288"/>
                </a:lnTo>
                <a:lnTo>
                  <a:pt x="568451" y="27432"/>
                </a:lnTo>
                <a:lnTo>
                  <a:pt x="564157" y="30295"/>
                </a:lnTo>
                <a:lnTo>
                  <a:pt x="588263" y="28956"/>
                </a:lnTo>
                <a:lnTo>
                  <a:pt x="583691" y="28956"/>
                </a:lnTo>
                <a:lnTo>
                  <a:pt x="579119" y="25908"/>
                </a:lnTo>
                <a:lnTo>
                  <a:pt x="579119" y="16764"/>
                </a:lnTo>
                <a:lnTo>
                  <a:pt x="580643" y="15240"/>
                </a:lnTo>
                <a:close/>
              </a:path>
              <a:path w="2734310" h="66039">
                <a:moveTo>
                  <a:pt x="2061971" y="12192"/>
                </a:moveTo>
                <a:lnTo>
                  <a:pt x="2037587" y="12192"/>
                </a:lnTo>
                <a:lnTo>
                  <a:pt x="2042159" y="15240"/>
                </a:lnTo>
                <a:lnTo>
                  <a:pt x="2042159" y="25908"/>
                </a:lnTo>
                <a:lnTo>
                  <a:pt x="2037786" y="30281"/>
                </a:lnTo>
                <a:lnTo>
                  <a:pt x="2069591" y="28956"/>
                </a:lnTo>
                <a:lnTo>
                  <a:pt x="2063495" y="28956"/>
                </a:lnTo>
                <a:lnTo>
                  <a:pt x="2058923" y="24384"/>
                </a:lnTo>
                <a:lnTo>
                  <a:pt x="2058923" y="15240"/>
                </a:lnTo>
                <a:lnTo>
                  <a:pt x="2061971" y="12192"/>
                </a:lnTo>
                <a:close/>
              </a:path>
              <a:path w="2734310" h="66039">
                <a:moveTo>
                  <a:pt x="313943" y="28956"/>
                </a:moveTo>
                <a:lnTo>
                  <a:pt x="310895" y="28956"/>
                </a:lnTo>
                <a:lnTo>
                  <a:pt x="310636" y="29345"/>
                </a:lnTo>
                <a:lnTo>
                  <a:pt x="313943" y="28956"/>
                </a:lnTo>
                <a:close/>
              </a:path>
              <a:path w="2734310" h="66039">
                <a:moveTo>
                  <a:pt x="586739" y="12192"/>
                </a:moveTo>
                <a:lnTo>
                  <a:pt x="583310" y="12573"/>
                </a:lnTo>
                <a:lnTo>
                  <a:pt x="579119" y="16764"/>
                </a:lnTo>
                <a:lnTo>
                  <a:pt x="579119" y="25908"/>
                </a:lnTo>
                <a:lnTo>
                  <a:pt x="583691" y="28956"/>
                </a:lnTo>
                <a:lnTo>
                  <a:pt x="588263" y="28956"/>
                </a:lnTo>
                <a:lnTo>
                  <a:pt x="586739" y="12192"/>
                </a:lnTo>
                <a:close/>
              </a:path>
              <a:path w="2734310" h="66039">
                <a:moveTo>
                  <a:pt x="588263" y="12192"/>
                </a:moveTo>
                <a:lnTo>
                  <a:pt x="586739" y="12192"/>
                </a:lnTo>
                <a:lnTo>
                  <a:pt x="588263" y="28956"/>
                </a:lnTo>
                <a:lnTo>
                  <a:pt x="588263" y="12192"/>
                </a:lnTo>
                <a:close/>
              </a:path>
              <a:path w="2734310" h="66039">
                <a:moveTo>
                  <a:pt x="592835" y="12192"/>
                </a:moveTo>
                <a:lnTo>
                  <a:pt x="588263" y="12192"/>
                </a:lnTo>
                <a:lnTo>
                  <a:pt x="588263" y="28956"/>
                </a:lnTo>
                <a:lnTo>
                  <a:pt x="592835" y="28956"/>
                </a:lnTo>
                <a:lnTo>
                  <a:pt x="595883" y="25908"/>
                </a:lnTo>
                <a:lnTo>
                  <a:pt x="595883" y="16764"/>
                </a:lnTo>
                <a:lnTo>
                  <a:pt x="592835" y="12192"/>
                </a:lnTo>
                <a:close/>
              </a:path>
              <a:path w="2734310" h="66039">
                <a:moveTo>
                  <a:pt x="611123" y="12192"/>
                </a:moveTo>
                <a:lnTo>
                  <a:pt x="592835" y="12192"/>
                </a:lnTo>
                <a:lnTo>
                  <a:pt x="595883" y="16764"/>
                </a:lnTo>
                <a:lnTo>
                  <a:pt x="595883" y="25908"/>
                </a:lnTo>
                <a:lnTo>
                  <a:pt x="592835" y="28956"/>
                </a:lnTo>
                <a:lnTo>
                  <a:pt x="611123" y="28956"/>
                </a:lnTo>
                <a:lnTo>
                  <a:pt x="606551" y="24384"/>
                </a:lnTo>
                <a:lnTo>
                  <a:pt x="606551" y="15240"/>
                </a:lnTo>
                <a:lnTo>
                  <a:pt x="611123" y="12192"/>
                </a:lnTo>
                <a:close/>
              </a:path>
              <a:path w="2734310" h="66039">
                <a:moveTo>
                  <a:pt x="615695" y="12192"/>
                </a:moveTo>
                <a:lnTo>
                  <a:pt x="611123" y="12192"/>
                </a:lnTo>
                <a:lnTo>
                  <a:pt x="606551" y="15240"/>
                </a:lnTo>
                <a:lnTo>
                  <a:pt x="606551" y="24384"/>
                </a:lnTo>
                <a:lnTo>
                  <a:pt x="611123" y="28956"/>
                </a:lnTo>
                <a:lnTo>
                  <a:pt x="615695" y="28956"/>
                </a:lnTo>
                <a:lnTo>
                  <a:pt x="615695" y="12192"/>
                </a:lnTo>
                <a:close/>
              </a:path>
              <a:path w="2734310" h="66039">
                <a:moveTo>
                  <a:pt x="638380" y="10931"/>
                </a:moveTo>
                <a:lnTo>
                  <a:pt x="615695" y="12192"/>
                </a:lnTo>
                <a:lnTo>
                  <a:pt x="615695" y="28956"/>
                </a:lnTo>
                <a:lnTo>
                  <a:pt x="620443" y="28692"/>
                </a:lnTo>
                <a:lnTo>
                  <a:pt x="623315" y="24384"/>
                </a:lnTo>
                <a:lnTo>
                  <a:pt x="623315" y="15240"/>
                </a:lnTo>
                <a:lnTo>
                  <a:pt x="620267" y="12192"/>
                </a:lnTo>
                <a:lnTo>
                  <a:pt x="637539" y="12192"/>
                </a:lnTo>
                <a:lnTo>
                  <a:pt x="638380" y="10931"/>
                </a:lnTo>
                <a:close/>
              </a:path>
              <a:path w="2734310" h="66039">
                <a:moveTo>
                  <a:pt x="620443" y="28692"/>
                </a:moveTo>
                <a:lnTo>
                  <a:pt x="615695" y="28956"/>
                </a:lnTo>
                <a:lnTo>
                  <a:pt x="620267" y="28956"/>
                </a:lnTo>
                <a:lnTo>
                  <a:pt x="620443" y="28692"/>
                </a:lnTo>
                <a:close/>
              </a:path>
              <a:path w="2734310" h="66039">
                <a:moveTo>
                  <a:pt x="1571068" y="28780"/>
                </a:moveTo>
                <a:lnTo>
                  <a:pt x="1571243" y="28956"/>
                </a:lnTo>
                <a:lnTo>
                  <a:pt x="1575815" y="28956"/>
                </a:lnTo>
                <a:lnTo>
                  <a:pt x="1571068" y="28780"/>
                </a:lnTo>
                <a:close/>
              </a:path>
              <a:path w="2734310" h="66039">
                <a:moveTo>
                  <a:pt x="1575815" y="10668"/>
                </a:moveTo>
                <a:lnTo>
                  <a:pt x="1571243" y="10668"/>
                </a:lnTo>
                <a:lnTo>
                  <a:pt x="1566671" y="15240"/>
                </a:lnTo>
                <a:lnTo>
                  <a:pt x="1566671" y="24384"/>
                </a:lnTo>
                <a:lnTo>
                  <a:pt x="1571068" y="28780"/>
                </a:lnTo>
                <a:lnTo>
                  <a:pt x="1575815" y="28956"/>
                </a:lnTo>
                <a:lnTo>
                  <a:pt x="1575815" y="10668"/>
                </a:lnTo>
                <a:close/>
              </a:path>
              <a:path w="2734310" h="66039">
                <a:moveTo>
                  <a:pt x="1580570" y="10850"/>
                </a:moveTo>
                <a:lnTo>
                  <a:pt x="1584959" y="15240"/>
                </a:lnTo>
                <a:lnTo>
                  <a:pt x="1584959" y="24384"/>
                </a:lnTo>
                <a:lnTo>
                  <a:pt x="1580387" y="28956"/>
                </a:lnTo>
                <a:lnTo>
                  <a:pt x="1609343" y="28956"/>
                </a:lnTo>
                <a:lnTo>
                  <a:pt x="1606295" y="25908"/>
                </a:lnTo>
                <a:lnTo>
                  <a:pt x="1606295" y="16764"/>
                </a:lnTo>
                <a:lnTo>
                  <a:pt x="1610867" y="12192"/>
                </a:lnTo>
                <a:lnTo>
                  <a:pt x="1615439" y="12192"/>
                </a:lnTo>
                <a:lnTo>
                  <a:pt x="1580570" y="10850"/>
                </a:lnTo>
                <a:close/>
              </a:path>
              <a:path w="2734310" h="66039">
                <a:moveTo>
                  <a:pt x="2068067" y="10668"/>
                </a:moveTo>
                <a:lnTo>
                  <a:pt x="2063297" y="10866"/>
                </a:lnTo>
                <a:lnTo>
                  <a:pt x="2058923" y="15240"/>
                </a:lnTo>
                <a:lnTo>
                  <a:pt x="2058923" y="24384"/>
                </a:lnTo>
                <a:lnTo>
                  <a:pt x="2063495" y="28956"/>
                </a:lnTo>
                <a:lnTo>
                  <a:pt x="2069591" y="28956"/>
                </a:lnTo>
                <a:lnTo>
                  <a:pt x="2068067" y="10668"/>
                </a:lnTo>
                <a:close/>
              </a:path>
              <a:path w="2734310" h="66039">
                <a:moveTo>
                  <a:pt x="2101405" y="9334"/>
                </a:moveTo>
                <a:lnTo>
                  <a:pt x="2068067" y="10668"/>
                </a:lnTo>
                <a:lnTo>
                  <a:pt x="2069591" y="28956"/>
                </a:lnTo>
                <a:lnTo>
                  <a:pt x="2074163" y="28956"/>
                </a:lnTo>
                <a:lnTo>
                  <a:pt x="2078735" y="24384"/>
                </a:lnTo>
                <a:lnTo>
                  <a:pt x="2078735" y="15240"/>
                </a:lnTo>
                <a:lnTo>
                  <a:pt x="2074163" y="10668"/>
                </a:lnTo>
                <a:lnTo>
                  <a:pt x="2100071" y="10668"/>
                </a:lnTo>
                <a:lnTo>
                  <a:pt x="2101405" y="9334"/>
                </a:lnTo>
                <a:close/>
              </a:path>
              <a:path w="2734310" h="66039">
                <a:moveTo>
                  <a:pt x="2100071" y="10668"/>
                </a:moveTo>
                <a:lnTo>
                  <a:pt x="2074163" y="10668"/>
                </a:lnTo>
                <a:lnTo>
                  <a:pt x="2078735" y="15240"/>
                </a:lnTo>
                <a:lnTo>
                  <a:pt x="2078735" y="24384"/>
                </a:lnTo>
                <a:lnTo>
                  <a:pt x="2074163" y="28956"/>
                </a:lnTo>
                <a:lnTo>
                  <a:pt x="2101595" y="28956"/>
                </a:lnTo>
                <a:lnTo>
                  <a:pt x="2097023" y="24384"/>
                </a:lnTo>
                <a:lnTo>
                  <a:pt x="2097023" y="13716"/>
                </a:lnTo>
                <a:lnTo>
                  <a:pt x="2100071" y="10668"/>
                </a:lnTo>
                <a:close/>
              </a:path>
              <a:path w="2734310" h="66039">
                <a:moveTo>
                  <a:pt x="2106167" y="9144"/>
                </a:moveTo>
                <a:lnTo>
                  <a:pt x="2101405" y="9334"/>
                </a:lnTo>
                <a:lnTo>
                  <a:pt x="2097023" y="13716"/>
                </a:lnTo>
                <a:lnTo>
                  <a:pt x="2097023" y="24384"/>
                </a:lnTo>
                <a:lnTo>
                  <a:pt x="2101595" y="28956"/>
                </a:lnTo>
                <a:lnTo>
                  <a:pt x="2106167" y="28956"/>
                </a:lnTo>
                <a:lnTo>
                  <a:pt x="2106167" y="9144"/>
                </a:lnTo>
                <a:close/>
              </a:path>
              <a:path w="2734310" h="66039">
                <a:moveTo>
                  <a:pt x="2110739" y="9144"/>
                </a:moveTo>
                <a:lnTo>
                  <a:pt x="2106167" y="9144"/>
                </a:lnTo>
                <a:lnTo>
                  <a:pt x="2106167" y="28956"/>
                </a:lnTo>
                <a:lnTo>
                  <a:pt x="2110739" y="28956"/>
                </a:lnTo>
                <a:lnTo>
                  <a:pt x="2115311" y="24384"/>
                </a:lnTo>
                <a:lnTo>
                  <a:pt x="2115311" y="13716"/>
                </a:lnTo>
                <a:lnTo>
                  <a:pt x="2110739" y="9144"/>
                </a:lnTo>
                <a:close/>
              </a:path>
              <a:path w="2734310" h="66039">
                <a:moveTo>
                  <a:pt x="2138171" y="9144"/>
                </a:moveTo>
                <a:lnTo>
                  <a:pt x="2110739" y="9144"/>
                </a:lnTo>
                <a:lnTo>
                  <a:pt x="2115311" y="13716"/>
                </a:lnTo>
                <a:lnTo>
                  <a:pt x="2115311" y="24384"/>
                </a:lnTo>
                <a:lnTo>
                  <a:pt x="2110739" y="28956"/>
                </a:lnTo>
                <a:lnTo>
                  <a:pt x="2138171" y="28956"/>
                </a:lnTo>
                <a:lnTo>
                  <a:pt x="2133599" y="24384"/>
                </a:lnTo>
                <a:lnTo>
                  <a:pt x="2133599" y="13716"/>
                </a:lnTo>
                <a:lnTo>
                  <a:pt x="2138171" y="9144"/>
                </a:lnTo>
                <a:close/>
              </a:path>
              <a:path w="2734310" h="66039">
                <a:moveTo>
                  <a:pt x="2142743" y="9144"/>
                </a:moveTo>
                <a:lnTo>
                  <a:pt x="2138171" y="9144"/>
                </a:lnTo>
                <a:lnTo>
                  <a:pt x="2133599" y="13716"/>
                </a:lnTo>
                <a:lnTo>
                  <a:pt x="2133599" y="24384"/>
                </a:lnTo>
                <a:lnTo>
                  <a:pt x="2138171" y="28956"/>
                </a:lnTo>
                <a:lnTo>
                  <a:pt x="2144267" y="28956"/>
                </a:lnTo>
                <a:lnTo>
                  <a:pt x="2142743" y="9144"/>
                </a:lnTo>
                <a:close/>
              </a:path>
              <a:path w="2734310" h="66039">
                <a:moveTo>
                  <a:pt x="2144267" y="9144"/>
                </a:moveTo>
                <a:lnTo>
                  <a:pt x="2142743" y="9144"/>
                </a:lnTo>
                <a:lnTo>
                  <a:pt x="2144267" y="28956"/>
                </a:lnTo>
                <a:lnTo>
                  <a:pt x="2144267" y="9144"/>
                </a:lnTo>
                <a:close/>
              </a:path>
              <a:path w="2734310" h="66039">
                <a:moveTo>
                  <a:pt x="2148839" y="9144"/>
                </a:moveTo>
                <a:lnTo>
                  <a:pt x="2144267" y="9144"/>
                </a:lnTo>
                <a:lnTo>
                  <a:pt x="2144267" y="28956"/>
                </a:lnTo>
                <a:lnTo>
                  <a:pt x="2149038" y="28757"/>
                </a:lnTo>
                <a:lnTo>
                  <a:pt x="2153411" y="24384"/>
                </a:lnTo>
                <a:lnTo>
                  <a:pt x="2153411" y="13716"/>
                </a:lnTo>
                <a:lnTo>
                  <a:pt x="2148839" y="9144"/>
                </a:lnTo>
                <a:close/>
              </a:path>
              <a:path w="2734310" h="66039">
                <a:moveTo>
                  <a:pt x="2149038" y="28757"/>
                </a:moveTo>
                <a:lnTo>
                  <a:pt x="2144267" y="28956"/>
                </a:lnTo>
                <a:lnTo>
                  <a:pt x="2148839" y="28956"/>
                </a:lnTo>
                <a:lnTo>
                  <a:pt x="2149038" y="28757"/>
                </a:lnTo>
                <a:close/>
              </a:path>
              <a:path w="2734310" h="66039">
                <a:moveTo>
                  <a:pt x="1539239" y="10668"/>
                </a:moveTo>
                <a:lnTo>
                  <a:pt x="1534667" y="10668"/>
                </a:lnTo>
                <a:lnTo>
                  <a:pt x="1534667" y="27432"/>
                </a:lnTo>
                <a:lnTo>
                  <a:pt x="1571068" y="28780"/>
                </a:lnTo>
                <a:lnTo>
                  <a:pt x="1569719" y="27432"/>
                </a:lnTo>
                <a:lnTo>
                  <a:pt x="1539239" y="27432"/>
                </a:lnTo>
                <a:lnTo>
                  <a:pt x="1543811" y="24384"/>
                </a:lnTo>
                <a:lnTo>
                  <a:pt x="1543811" y="13716"/>
                </a:lnTo>
                <a:lnTo>
                  <a:pt x="1539239" y="10668"/>
                </a:lnTo>
                <a:close/>
              </a:path>
              <a:path w="2734310" h="66039">
                <a:moveTo>
                  <a:pt x="2176271" y="9144"/>
                </a:moveTo>
                <a:lnTo>
                  <a:pt x="2148839" y="9144"/>
                </a:lnTo>
                <a:lnTo>
                  <a:pt x="2153411" y="13716"/>
                </a:lnTo>
                <a:lnTo>
                  <a:pt x="2153411" y="24384"/>
                </a:lnTo>
                <a:lnTo>
                  <a:pt x="2149038" y="28757"/>
                </a:lnTo>
                <a:lnTo>
                  <a:pt x="2180843" y="27432"/>
                </a:lnTo>
                <a:lnTo>
                  <a:pt x="2176271" y="27432"/>
                </a:lnTo>
                <a:lnTo>
                  <a:pt x="2171699" y="22860"/>
                </a:lnTo>
                <a:lnTo>
                  <a:pt x="2171699" y="12192"/>
                </a:lnTo>
                <a:lnTo>
                  <a:pt x="2176271" y="9144"/>
                </a:lnTo>
                <a:close/>
              </a:path>
              <a:path w="2734310" h="66039">
                <a:moveTo>
                  <a:pt x="637539" y="12192"/>
                </a:moveTo>
                <a:lnTo>
                  <a:pt x="620267" y="12192"/>
                </a:lnTo>
                <a:lnTo>
                  <a:pt x="623315" y="15240"/>
                </a:lnTo>
                <a:lnTo>
                  <a:pt x="623315" y="24384"/>
                </a:lnTo>
                <a:lnTo>
                  <a:pt x="620443" y="28692"/>
                </a:lnTo>
                <a:lnTo>
                  <a:pt x="643127" y="27432"/>
                </a:lnTo>
                <a:lnTo>
                  <a:pt x="638555" y="27432"/>
                </a:lnTo>
                <a:lnTo>
                  <a:pt x="635507" y="24384"/>
                </a:lnTo>
                <a:lnTo>
                  <a:pt x="635507" y="15240"/>
                </a:lnTo>
                <a:lnTo>
                  <a:pt x="637539" y="12192"/>
                </a:lnTo>
                <a:close/>
              </a:path>
              <a:path w="2734310" h="66039">
                <a:moveTo>
                  <a:pt x="339851" y="27432"/>
                </a:moveTo>
                <a:lnTo>
                  <a:pt x="336803" y="27432"/>
                </a:lnTo>
                <a:lnTo>
                  <a:pt x="336509" y="27628"/>
                </a:lnTo>
                <a:lnTo>
                  <a:pt x="339851" y="27432"/>
                </a:lnTo>
                <a:close/>
              </a:path>
              <a:path w="2734310" h="66039">
                <a:moveTo>
                  <a:pt x="643127" y="10668"/>
                </a:moveTo>
                <a:lnTo>
                  <a:pt x="638380" y="10931"/>
                </a:lnTo>
                <a:lnTo>
                  <a:pt x="635507" y="15240"/>
                </a:lnTo>
                <a:lnTo>
                  <a:pt x="635507" y="24384"/>
                </a:lnTo>
                <a:lnTo>
                  <a:pt x="638555" y="27432"/>
                </a:lnTo>
                <a:lnTo>
                  <a:pt x="643127" y="27432"/>
                </a:lnTo>
                <a:lnTo>
                  <a:pt x="643127" y="10668"/>
                </a:lnTo>
                <a:close/>
              </a:path>
              <a:path w="2734310" h="66039">
                <a:moveTo>
                  <a:pt x="665812" y="9407"/>
                </a:moveTo>
                <a:lnTo>
                  <a:pt x="643127" y="10668"/>
                </a:lnTo>
                <a:lnTo>
                  <a:pt x="643127" y="27432"/>
                </a:lnTo>
                <a:lnTo>
                  <a:pt x="648091" y="27170"/>
                </a:lnTo>
                <a:lnTo>
                  <a:pt x="652271" y="24384"/>
                </a:lnTo>
                <a:lnTo>
                  <a:pt x="652271" y="15240"/>
                </a:lnTo>
                <a:lnTo>
                  <a:pt x="647699" y="10668"/>
                </a:lnTo>
                <a:lnTo>
                  <a:pt x="664971" y="10668"/>
                </a:lnTo>
                <a:lnTo>
                  <a:pt x="665812" y="9407"/>
                </a:lnTo>
                <a:close/>
              </a:path>
              <a:path w="2734310" h="66039">
                <a:moveTo>
                  <a:pt x="648091" y="27170"/>
                </a:moveTo>
                <a:lnTo>
                  <a:pt x="643127" y="27432"/>
                </a:lnTo>
                <a:lnTo>
                  <a:pt x="647699" y="27432"/>
                </a:lnTo>
                <a:lnTo>
                  <a:pt x="648091" y="27170"/>
                </a:lnTo>
                <a:close/>
              </a:path>
              <a:path w="2734310" h="66039">
                <a:moveTo>
                  <a:pt x="1464346" y="27214"/>
                </a:moveTo>
                <a:lnTo>
                  <a:pt x="1464563" y="27432"/>
                </a:lnTo>
                <a:lnTo>
                  <a:pt x="1469135" y="27432"/>
                </a:lnTo>
                <a:lnTo>
                  <a:pt x="1464346" y="27214"/>
                </a:lnTo>
                <a:close/>
              </a:path>
              <a:path w="2734310" h="66039">
                <a:moveTo>
                  <a:pt x="1469135" y="9144"/>
                </a:moveTo>
                <a:lnTo>
                  <a:pt x="1464563" y="9144"/>
                </a:lnTo>
                <a:lnTo>
                  <a:pt x="1459991" y="13716"/>
                </a:lnTo>
                <a:lnTo>
                  <a:pt x="1459991" y="22860"/>
                </a:lnTo>
                <a:lnTo>
                  <a:pt x="1464346" y="27214"/>
                </a:lnTo>
                <a:lnTo>
                  <a:pt x="1469135" y="27432"/>
                </a:lnTo>
                <a:lnTo>
                  <a:pt x="1469135" y="9144"/>
                </a:lnTo>
                <a:close/>
              </a:path>
              <a:path w="2734310" h="66039">
                <a:moveTo>
                  <a:pt x="1473707" y="9144"/>
                </a:moveTo>
                <a:lnTo>
                  <a:pt x="1469135" y="9144"/>
                </a:lnTo>
                <a:lnTo>
                  <a:pt x="1469135" y="27432"/>
                </a:lnTo>
                <a:lnTo>
                  <a:pt x="1473707" y="27432"/>
                </a:lnTo>
                <a:lnTo>
                  <a:pt x="1478279" y="22860"/>
                </a:lnTo>
                <a:lnTo>
                  <a:pt x="1478279" y="13716"/>
                </a:lnTo>
                <a:lnTo>
                  <a:pt x="1473707" y="9144"/>
                </a:lnTo>
                <a:close/>
              </a:path>
              <a:path w="2734310" h="66039">
                <a:moveTo>
                  <a:pt x="1496567" y="9144"/>
                </a:moveTo>
                <a:lnTo>
                  <a:pt x="1473707" y="9144"/>
                </a:lnTo>
                <a:lnTo>
                  <a:pt x="1478279" y="13716"/>
                </a:lnTo>
                <a:lnTo>
                  <a:pt x="1478279" y="22860"/>
                </a:lnTo>
                <a:lnTo>
                  <a:pt x="1473707" y="27432"/>
                </a:lnTo>
                <a:lnTo>
                  <a:pt x="1496567" y="27432"/>
                </a:lnTo>
                <a:lnTo>
                  <a:pt x="1493519" y="22860"/>
                </a:lnTo>
                <a:lnTo>
                  <a:pt x="1493519" y="13716"/>
                </a:lnTo>
                <a:lnTo>
                  <a:pt x="1496567" y="9144"/>
                </a:lnTo>
                <a:close/>
              </a:path>
              <a:path w="2734310" h="66039">
                <a:moveTo>
                  <a:pt x="1502663" y="9144"/>
                </a:moveTo>
                <a:lnTo>
                  <a:pt x="1496567" y="9144"/>
                </a:lnTo>
                <a:lnTo>
                  <a:pt x="1493519" y="13716"/>
                </a:lnTo>
                <a:lnTo>
                  <a:pt x="1493519" y="22860"/>
                </a:lnTo>
                <a:lnTo>
                  <a:pt x="1496567" y="27432"/>
                </a:lnTo>
                <a:lnTo>
                  <a:pt x="1502663" y="27432"/>
                </a:lnTo>
                <a:lnTo>
                  <a:pt x="1502663" y="9144"/>
                </a:lnTo>
                <a:close/>
              </a:path>
              <a:path w="2734310" h="66039">
                <a:moveTo>
                  <a:pt x="1502663" y="9144"/>
                </a:moveTo>
                <a:lnTo>
                  <a:pt x="1502663" y="27432"/>
                </a:lnTo>
                <a:lnTo>
                  <a:pt x="1507235" y="27432"/>
                </a:lnTo>
                <a:lnTo>
                  <a:pt x="1510283" y="22860"/>
                </a:lnTo>
                <a:lnTo>
                  <a:pt x="1510283" y="13716"/>
                </a:lnTo>
                <a:lnTo>
                  <a:pt x="1507385" y="9368"/>
                </a:lnTo>
                <a:lnTo>
                  <a:pt x="1502663" y="9144"/>
                </a:lnTo>
                <a:close/>
              </a:path>
              <a:path w="2734310" h="66039">
                <a:moveTo>
                  <a:pt x="1507385" y="9368"/>
                </a:moveTo>
                <a:lnTo>
                  <a:pt x="1510283" y="13716"/>
                </a:lnTo>
                <a:lnTo>
                  <a:pt x="1510283" y="22860"/>
                </a:lnTo>
                <a:lnTo>
                  <a:pt x="1507235" y="27432"/>
                </a:lnTo>
                <a:lnTo>
                  <a:pt x="1528571" y="27432"/>
                </a:lnTo>
                <a:lnTo>
                  <a:pt x="1525523" y="24384"/>
                </a:lnTo>
                <a:lnTo>
                  <a:pt x="1525523" y="13716"/>
                </a:lnTo>
                <a:lnTo>
                  <a:pt x="1528571" y="10668"/>
                </a:lnTo>
                <a:lnTo>
                  <a:pt x="1534667" y="10668"/>
                </a:lnTo>
                <a:lnTo>
                  <a:pt x="1507385" y="9368"/>
                </a:lnTo>
                <a:close/>
              </a:path>
              <a:path w="2734310" h="66039">
                <a:moveTo>
                  <a:pt x="1534667" y="10668"/>
                </a:moveTo>
                <a:lnTo>
                  <a:pt x="1528571" y="10668"/>
                </a:lnTo>
                <a:lnTo>
                  <a:pt x="1525523" y="13716"/>
                </a:lnTo>
                <a:lnTo>
                  <a:pt x="1525523" y="24384"/>
                </a:lnTo>
                <a:lnTo>
                  <a:pt x="1528571" y="27432"/>
                </a:lnTo>
                <a:lnTo>
                  <a:pt x="1534667" y="27432"/>
                </a:lnTo>
                <a:lnTo>
                  <a:pt x="1534667" y="10668"/>
                </a:lnTo>
                <a:close/>
              </a:path>
              <a:path w="2734310" h="66039">
                <a:moveTo>
                  <a:pt x="1571243" y="10668"/>
                </a:moveTo>
                <a:lnTo>
                  <a:pt x="1539239" y="10668"/>
                </a:lnTo>
                <a:lnTo>
                  <a:pt x="1543811" y="13716"/>
                </a:lnTo>
                <a:lnTo>
                  <a:pt x="1543811" y="24384"/>
                </a:lnTo>
                <a:lnTo>
                  <a:pt x="1539239" y="27432"/>
                </a:lnTo>
                <a:lnTo>
                  <a:pt x="1569719" y="27432"/>
                </a:lnTo>
                <a:lnTo>
                  <a:pt x="1566671" y="24384"/>
                </a:lnTo>
                <a:lnTo>
                  <a:pt x="1566671" y="15240"/>
                </a:lnTo>
                <a:lnTo>
                  <a:pt x="1571243" y="10668"/>
                </a:lnTo>
                <a:close/>
              </a:path>
              <a:path w="2734310" h="66039">
                <a:moveTo>
                  <a:pt x="2180843" y="9144"/>
                </a:moveTo>
                <a:lnTo>
                  <a:pt x="2176271" y="9144"/>
                </a:lnTo>
                <a:lnTo>
                  <a:pt x="2171699" y="12192"/>
                </a:lnTo>
                <a:lnTo>
                  <a:pt x="2171699" y="22860"/>
                </a:lnTo>
                <a:lnTo>
                  <a:pt x="2176271" y="27432"/>
                </a:lnTo>
                <a:lnTo>
                  <a:pt x="2180843" y="27432"/>
                </a:lnTo>
                <a:lnTo>
                  <a:pt x="2180843" y="9144"/>
                </a:lnTo>
                <a:close/>
              </a:path>
              <a:path w="2734310" h="66039">
                <a:moveTo>
                  <a:pt x="2209582" y="7837"/>
                </a:moveTo>
                <a:lnTo>
                  <a:pt x="2180843" y="9144"/>
                </a:lnTo>
                <a:lnTo>
                  <a:pt x="2180843" y="27432"/>
                </a:lnTo>
                <a:lnTo>
                  <a:pt x="2186939" y="27432"/>
                </a:lnTo>
                <a:lnTo>
                  <a:pt x="2191511" y="22860"/>
                </a:lnTo>
                <a:lnTo>
                  <a:pt x="2191511" y="12192"/>
                </a:lnTo>
                <a:lnTo>
                  <a:pt x="2186939" y="9144"/>
                </a:lnTo>
                <a:lnTo>
                  <a:pt x="2208275" y="9144"/>
                </a:lnTo>
                <a:lnTo>
                  <a:pt x="2209582" y="7837"/>
                </a:lnTo>
                <a:close/>
              </a:path>
              <a:path w="2734310" h="66039">
                <a:moveTo>
                  <a:pt x="2208275" y="9144"/>
                </a:moveTo>
                <a:lnTo>
                  <a:pt x="2186939" y="9144"/>
                </a:lnTo>
                <a:lnTo>
                  <a:pt x="2191511" y="12192"/>
                </a:lnTo>
                <a:lnTo>
                  <a:pt x="2191511" y="22860"/>
                </a:lnTo>
                <a:lnTo>
                  <a:pt x="2186939" y="27432"/>
                </a:lnTo>
                <a:lnTo>
                  <a:pt x="2209799" y="27432"/>
                </a:lnTo>
                <a:lnTo>
                  <a:pt x="2205227" y="22860"/>
                </a:lnTo>
                <a:lnTo>
                  <a:pt x="2205227" y="12192"/>
                </a:lnTo>
                <a:lnTo>
                  <a:pt x="2208275" y="9144"/>
                </a:lnTo>
                <a:close/>
              </a:path>
              <a:path w="2734310" h="66039">
                <a:moveTo>
                  <a:pt x="2214371" y="7620"/>
                </a:moveTo>
                <a:lnTo>
                  <a:pt x="2209582" y="7837"/>
                </a:lnTo>
                <a:lnTo>
                  <a:pt x="2205227" y="12192"/>
                </a:lnTo>
                <a:lnTo>
                  <a:pt x="2205227" y="22860"/>
                </a:lnTo>
                <a:lnTo>
                  <a:pt x="2209799" y="27432"/>
                </a:lnTo>
                <a:lnTo>
                  <a:pt x="2215895" y="27432"/>
                </a:lnTo>
                <a:lnTo>
                  <a:pt x="2214371" y="7620"/>
                </a:lnTo>
                <a:close/>
              </a:path>
              <a:path w="2734310" h="66039">
                <a:moveTo>
                  <a:pt x="2215895" y="7620"/>
                </a:moveTo>
                <a:lnTo>
                  <a:pt x="2214371" y="7620"/>
                </a:lnTo>
                <a:lnTo>
                  <a:pt x="2215895" y="27432"/>
                </a:lnTo>
                <a:lnTo>
                  <a:pt x="2215895" y="7620"/>
                </a:lnTo>
                <a:close/>
              </a:path>
              <a:path w="2734310" h="66039">
                <a:moveTo>
                  <a:pt x="2220467" y="7620"/>
                </a:moveTo>
                <a:lnTo>
                  <a:pt x="2215895" y="7620"/>
                </a:lnTo>
                <a:lnTo>
                  <a:pt x="2215895" y="27432"/>
                </a:lnTo>
                <a:lnTo>
                  <a:pt x="2220467" y="27432"/>
                </a:lnTo>
                <a:lnTo>
                  <a:pt x="2225039" y="22860"/>
                </a:lnTo>
                <a:lnTo>
                  <a:pt x="2225039" y="12192"/>
                </a:lnTo>
                <a:lnTo>
                  <a:pt x="2220467" y="7620"/>
                </a:lnTo>
                <a:close/>
              </a:path>
              <a:path w="2734310" h="66039">
                <a:moveTo>
                  <a:pt x="2244851" y="7620"/>
                </a:moveTo>
                <a:lnTo>
                  <a:pt x="2220467" y="7620"/>
                </a:lnTo>
                <a:lnTo>
                  <a:pt x="2225039" y="12192"/>
                </a:lnTo>
                <a:lnTo>
                  <a:pt x="2225039" y="22860"/>
                </a:lnTo>
                <a:lnTo>
                  <a:pt x="2220467" y="27432"/>
                </a:lnTo>
                <a:lnTo>
                  <a:pt x="2244851" y="27432"/>
                </a:lnTo>
                <a:lnTo>
                  <a:pt x="2241803" y="22860"/>
                </a:lnTo>
                <a:lnTo>
                  <a:pt x="2241803" y="12192"/>
                </a:lnTo>
                <a:lnTo>
                  <a:pt x="2244851" y="7620"/>
                </a:lnTo>
                <a:close/>
              </a:path>
              <a:path w="2734310" h="66039">
                <a:moveTo>
                  <a:pt x="2250947" y="7620"/>
                </a:moveTo>
                <a:lnTo>
                  <a:pt x="2244851" y="7620"/>
                </a:lnTo>
                <a:lnTo>
                  <a:pt x="2241803" y="12192"/>
                </a:lnTo>
                <a:lnTo>
                  <a:pt x="2241803" y="22860"/>
                </a:lnTo>
                <a:lnTo>
                  <a:pt x="2244851" y="27432"/>
                </a:lnTo>
                <a:lnTo>
                  <a:pt x="2250947" y="27432"/>
                </a:lnTo>
                <a:lnTo>
                  <a:pt x="2250947" y="7620"/>
                </a:lnTo>
                <a:close/>
              </a:path>
              <a:path w="2734310" h="66039">
                <a:moveTo>
                  <a:pt x="2255519" y="7620"/>
                </a:moveTo>
                <a:lnTo>
                  <a:pt x="2250947" y="7620"/>
                </a:lnTo>
                <a:lnTo>
                  <a:pt x="2250947" y="27432"/>
                </a:lnTo>
                <a:lnTo>
                  <a:pt x="2255519" y="27432"/>
                </a:lnTo>
                <a:lnTo>
                  <a:pt x="2260091" y="22860"/>
                </a:lnTo>
                <a:lnTo>
                  <a:pt x="2260091" y="12192"/>
                </a:lnTo>
                <a:lnTo>
                  <a:pt x="2255519" y="7620"/>
                </a:lnTo>
                <a:close/>
              </a:path>
              <a:path w="2734310" h="66039">
                <a:moveTo>
                  <a:pt x="2279903" y="7620"/>
                </a:moveTo>
                <a:lnTo>
                  <a:pt x="2255519" y="7620"/>
                </a:lnTo>
                <a:lnTo>
                  <a:pt x="2260091" y="12192"/>
                </a:lnTo>
                <a:lnTo>
                  <a:pt x="2260091" y="22860"/>
                </a:lnTo>
                <a:lnTo>
                  <a:pt x="2255519" y="27432"/>
                </a:lnTo>
                <a:lnTo>
                  <a:pt x="2279903" y="27432"/>
                </a:lnTo>
                <a:lnTo>
                  <a:pt x="2276855" y="22860"/>
                </a:lnTo>
                <a:lnTo>
                  <a:pt x="2276855" y="12192"/>
                </a:lnTo>
                <a:lnTo>
                  <a:pt x="2279903" y="7620"/>
                </a:lnTo>
                <a:close/>
              </a:path>
              <a:path w="2734310" h="66039">
                <a:moveTo>
                  <a:pt x="2285999" y="7620"/>
                </a:moveTo>
                <a:lnTo>
                  <a:pt x="2279903" y="7620"/>
                </a:lnTo>
                <a:lnTo>
                  <a:pt x="2276855" y="12192"/>
                </a:lnTo>
                <a:lnTo>
                  <a:pt x="2276855" y="22860"/>
                </a:lnTo>
                <a:lnTo>
                  <a:pt x="2279903" y="27432"/>
                </a:lnTo>
                <a:lnTo>
                  <a:pt x="2285999" y="27432"/>
                </a:lnTo>
                <a:lnTo>
                  <a:pt x="2285999" y="7620"/>
                </a:lnTo>
                <a:close/>
              </a:path>
              <a:path w="2734310" h="66039">
                <a:moveTo>
                  <a:pt x="2290571" y="7620"/>
                </a:moveTo>
                <a:lnTo>
                  <a:pt x="2285999" y="7620"/>
                </a:lnTo>
                <a:lnTo>
                  <a:pt x="2285999" y="27432"/>
                </a:lnTo>
                <a:lnTo>
                  <a:pt x="2290571" y="27432"/>
                </a:lnTo>
                <a:lnTo>
                  <a:pt x="2295143" y="22860"/>
                </a:lnTo>
                <a:lnTo>
                  <a:pt x="2295143" y="12192"/>
                </a:lnTo>
                <a:lnTo>
                  <a:pt x="2290571" y="7620"/>
                </a:lnTo>
                <a:close/>
              </a:path>
              <a:path w="2734310" h="66039">
                <a:moveTo>
                  <a:pt x="2311907" y="7620"/>
                </a:moveTo>
                <a:lnTo>
                  <a:pt x="2290571" y="7620"/>
                </a:lnTo>
                <a:lnTo>
                  <a:pt x="2295143" y="12192"/>
                </a:lnTo>
                <a:lnTo>
                  <a:pt x="2295143" y="22860"/>
                </a:lnTo>
                <a:lnTo>
                  <a:pt x="2290571" y="27432"/>
                </a:lnTo>
                <a:lnTo>
                  <a:pt x="2311907" y="27432"/>
                </a:lnTo>
                <a:lnTo>
                  <a:pt x="2308859" y="22860"/>
                </a:lnTo>
                <a:lnTo>
                  <a:pt x="2308859" y="12192"/>
                </a:lnTo>
                <a:lnTo>
                  <a:pt x="2311907" y="7620"/>
                </a:lnTo>
                <a:close/>
              </a:path>
              <a:path w="2734310" h="66039">
                <a:moveTo>
                  <a:pt x="2318003" y="7620"/>
                </a:moveTo>
                <a:lnTo>
                  <a:pt x="2311907" y="7620"/>
                </a:lnTo>
                <a:lnTo>
                  <a:pt x="2308859" y="12192"/>
                </a:lnTo>
                <a:lnTo>
                  <a:pt x="2308859" y="22860"/>
                </a:lnTo>
                <a:lnTo>
                  <a:pt x="2311907" y="27432"/>
                </a:lnTo>
                <a:lnTo>
                  <a:pt x="2318003" y="27432"/>
                </a:lnTo>
                <a:lnTo>
                  <a:pt x="2318003" y="7620"/>
                </a:lnTo>
                <a:close/>
              </a:path>
              <a:path w="2734310" h="66039">
                <a:moveTo>
                  <a:pt x="2318003" y="7620"/>
                </a:moveTo>
                <a:lnTo>
                  <a:pt x="2318003" y="27432"/>
                </a:lnTo>
                <a:lnTo>
                  <a:pt x="2322575" y="27432"/>
                </a:lnTo>
                <a:lnTo>
                  <a:pt x="2327147" y="22860"/>
                </a:lnTo>
                <a:lnTo>
                  <a:pt x="2327147" y="12192"/>
                </a:lnTo>
                <a:lnTo>
                  <a:pt x="2322804" y="7848"/>
                </a:lnTo>
                <a:lnTo>
                  <a:pt x="2318003" y="7620"/>
                </a:lnTo>
                <a:close/>
              </a:path>
              <a:path w="2734310" h="66039">
                <a:moveTo>
                  <a:pt x="2322804" y="7848"/>
                </a:moveTo>
                <a:lnTo>
                  <a:pt x="2327147" y="12192"/>
                </a:lnTo>
                <a:lnTo>
                  <a:pt x="2327147" y="22860"/>
                </a:lnTo>
                <a:lnTo>
                  <a:pt x="2322575" y="27432"/>
                </a:lnTo>
                <a:lnTo>
                  <a:pt x="2343911" y="27432"/>
                </a:lnTo>
                <a:lnTo>
                  <a:pt x="2339339" y="22860"/>
                </a:lnTo>
                <a:lnTo>
                  <a:pt x="2339339" y="12192"/>
                </a:lnTo>
                <a:lnTo>
                  <a:pt x="2343911" y="9144"/>
                </a:lnTo>
                <a:lnTo>
                  <a:pt x="2350007" y="9144"/>
                </a:lnTo>
                <a:lnTo>
                  <a:pt x="2322804" y="7848"/>
                </a:lnTo>
                <a:close/>
              </a:path>
              <a:path w="2734310" h="66039">
                <a:moveTo>
                  <a:pt x="2348483" y="9144"/>
                </a:moveTo>
                <a:lnTo>
                  <a:pt x="2343911" y="9144"/>
                </a:lnTo>
                <a:lnTo>
                  <a:pt x="2339339" y="12192"/>
                </a:lnTo>
                <a:lnTo>
                  <a:pt x="2339339" y="22860"/>
                </a:lnTo>
                <a:lnTo>
                  <a:pt x="2343911" y="27432"/>
                </a:lnTo>
                <a:lnTo>
                  <a:pt x="2348483" y="27432"/>
                </a:lnTo>
                <a:lnTo>
                  <a:pt x="2348483" y="9144"/>
                </a:lnTo>
                <a:close/>
              </a:path>
              <a:path w="2734310" h="66039">
                <a:moveTo>
                  <a:pt x="2350007" y="9144"/>
                </a:moveTo>
                <a:lnTo>
                  <a:pt x="2348483" y="9144"/>
                </a:lnTo>
                <a:lnTo>
                  <a:pt x="2348483" y="27432"/>
                </a:lnTo>
                <a:lnTo>
                  <a:pt x="2350007" y="9144"/>
                </a:lnTo>
                <a:close/>
              </a:path>
              <a:path w="2734310" h="66039">
                <a:moveTo>
                  <a:pt x="2354579" y="9144"/>
                </a:moveTo>
                <a:lnTo>
                  <a:pt x="2350007" y="9144"/>
                </a:lnTo>
                <a:lnTo>
                  <a:pt x="2348483" y="27432"/>
                </a:lnTo>
                <a:lnTo>
                  <a:pt x="2354579" y="27432"/>
                </a:lnTo>
                <a:lnTo>
                  <a:pt x="2359151" y="22860"/>
                </a:lnTo>
                <a:lnTo>
                  <a:pt x="2359151" y="12192"/>
                </a:lnTo>
                <a:lnTo>
                  <a:pt x="2354579" y="9144"/>
                </a:lnTo>
                <a:close/>
              </a:path>
              <a:path w="2734310" h="66039">
                <a:moveTo>
                  <a:pt x="2372867" y="9144"/>
                </a:moveTo>
                <a:lnTo>
                  <a:pt x="2354579" y="9144"/>
                </a:lnTo>
                <a:lnTo>
                  <a:pt x="2359151" y="12192"/>
                </a:lnTo>
                <a:lnTo>
                  <a:pt x="2359151" y="22860"/>
                </a:lnTo>
                <a:lnTo>
                  <a:pt x="2354579" y="27432"/>
                </a:lnTo>
                <a:lnTo>
                  <a:pt x="2372867" y="27432"/>
                </a:lnTo>
                <a:lnTo>
                  <a:pt x="2368295" y="22860"/>
                </a:lnTo>
                <a:lnTo>
                  <a:pt x="2368295" y="12192"/>
                </a:lnTo>
                <a:lnTo>
                  <a:pt x="2372867" y="9144"/>
                </a:lnTo>
                <a:close/>
              </a:path>
              <a:path w="2734310" h="66039">
                <a:moveTo>
                  <a:pt x="2377439" y="9144"/>
                </a:moveTo>
                <a:lnTo>
                  <a:pt x="2372867" y="9144"/>
                </a:lnTo>
                <a:lnTo>
                  <a:pt x="2368295" y="12192"/>
                </a:lnTo>
                <a:lnTo>
                  <a:pt x="2368295" y="22860"/>
                </a:lnTo>
                <a:lnTo>
                  <a:pt x="2372867" y="27432"/>
                </a:lnTo>
                <a:lnTo>
                  <a:pt x="2377439" y="27432"/>
                </a:lnTo>
                <a:lnTo>
                  <a:pt x="2377439" y="9144"/>
                </a:lnTo>
                <a:close/>
              </a:path>
              <a:path w="2734310" h="66039">
                <a:moveTo>
                  <a:pt x="2383535" y="9144"/>
                </a:moveTo>
                <a:lnTo>
                  <a:pt x="2377439" y="9144"/>
                </a:lnTo>
                <a:lnTo>
                  <a:pt x="2377439" y="27432"/>
                </a:lnTo>
                <a:lnTo>
                  <a:pt x="2383535" y="27432"/>
                </a:lnTo>
                <a:lnTo>
                  <a:pt x="2388107" y="22860"/>
                </a:lnTo>
                <a:lnTo>
                  <a:pt x="2388107" y="12192"/>
                </a:lnTo>
                <a:lnTo>
                  <a:pt x="2383535" y="9144"/>
                </a:lnTo>
                <a:close/>
              </a:path>
              <a:path w="2734310" h="66039">
                <a:moveTo>
                  <a:pt x="2398775" y="9144"/>
                </a:moveTo>
                <a:lnTo>
                  <a:pt x="2383535" y="9144"/>
                </a:lnTo>
                <a:lnTo>
                  <a:pt x="2388107" y="12192"/>
                </a:lnTo>
                <a:lnTo>
                  <a:pt x="2388107" y="22860"/>
                </a:lnTo>
                <a:lnTo>
                  <a:pt x="2383535" y="27432"/>
                </a:lnTo>
                <a:lnTo>
                  <a:pt x="2398775" y="27432"/>
                </a:lnTo>
                <a:lnTo>
                  <a:pt x="2394203" y="22860"/>
                </a:lnTo>
                <a:lnTo>
                  <a:pt x="2394203" y="12192"/>
                </a:lnTo>
                <a:lnTo>
                  <a:pt x="2398775" y="9144"/>
                </a:lnTo>
                <a:close/>
              </a:path>
              <a:path w="2734310" h="66039">
                <a:moveTo>
                  <a:pt x="2403347" y="9144"/>
                </a:moveTo>
                <a:lnTo>
                  <a:pt x="2398775" y="9144"/>
                </a:lnTo>
                <a:lnTo>
                  <a:pt x="2394203" y="12192"/>
                </a:lnTo>
                <a:lnTo>
                  <a:pt x="2394203" y="22860"/>
                </a:lnTo>
                <a:lnTo>
                  <a:pt x="2398775" y="27432"/>
                </a:lnTo>
                <a:lnTo>
                  <a:pt x="2403347" y="27432"/>
                </a:lnTo>
                <a:lnTo>
                  <a:pt x="2403347" y="9144"/>
                </a:lnTo>
                <a:close/>
              </a:path>
              <a:path w="2734310" h="66039">
                <a:moveTo>
                  <a:pt x="2409443" y="9144"/>
                </a:moveTo>
                <a:lnTo>
                  <a:pt x="2403347" y="9144"/>
                </a:lnTo>
                <a:lnTo>
                  <a:pt x="2403347" y="27432"/>
                </a:lnTo>
                <a:lnTo>
                  <a:pt x="2409443" y="27432"/>
                </a:lnTo>
                <a:lnTo>
                  <a:pt x="2414015" y="22860"/>
                </a:lnTo>
                <a:lnTo>
                  <a:pt x="2414015" y="12192"/>
                </a:lnTo>
                <a:lnTo>
                  <a:pt x="2409443" y="9144"/>
                </a:lnTo>
                <a:close/>
              </a:path>
              <a:path w="2734310" h="66039">
                <a:moveTo>
                  <a:pt x="2427731" y="9144"/>
                </a:moveTo>
                <a:lnTo>
                  <a:pt x="2409443" y="9144"/>
                </a:lnTo>
                <a:lnTo>
                  <a:pt x="2414015" y="12192"/>
                </a:lnTo>
                <a:lnTo>
                  <a:pt x="2414015" y="22860"/>
                </a:lnTo>
                <a:lnTo>
                  <a:pt x="2409443" y="27432"/>
                </a:lnTo>
                <a:lnTo>
                  <a:pt x="2427731" y="27432"/>
                </a:lnTo>
                <a:lnTo>
                  <a:pt x="2423159" y="22860"/>
                </a:lnTo>
                <a:lnTo>
                  <a:pt x="2423159" y="12192"/>
                </a:lnTo>
                <a:lnTo>
                  <a:pt x="2427731" y="9144"/>
                </a:lnTo>
                <a:close/>
              </a:path>
              <a:path w="2734310" h="66039">
                <a:moveTo>
                  <a:pt x="2433827" y="9144"/>
                </a:moveTo>
                <a:lnTo>
                  <a:pt x="2427731" y="9144"/>
                </a:lnTo>
                <a:lnTo>
                  <a:pt x="2423159" y="12192"/>
                </a:lnTo>
                <a:lnTo>
                  <a:pt x="2423159" y="22860"/>
                </a:lnTo>
                <a:lnTo>
                  <a:pt x="2427731" y="27432"/>
                </a:lnTo>
                <a:lnTo>
                  <a:pt x="2433827" y="27432"/>
                </a:lnTo>
                <a:lnTo>
                  <a:pt x="2433827" y="9144"/>
                </a:lnTo>
                <a:close/>
              </a:path>
              <a:path w="2734310" h="66039">
                <a:moveTo>
                  <a:pt x="2438399" y="9144"/>
                </a:moveTo>
                <a:lnTo>
                  <a:pt x="2433827" y="9144"/>
                </a:lnTo>
                <a:lnTo>
                  <a:pt x="2433827" y="27432"/>
                </a:lnTo>
                <a:lnTo>
                  <a:pt x="2438399" y="27432"/>
                </a:lnTo>
                <a:lnTo>
                  <a:pt x="2442971" y="22860"/>
                </a:lnTo>
                <a:lnTo>
                  <a:pt x="2442971" y="12192"/>
                </a:lnTo>
                <a:lnTo>
                  <a:pt x="2438399" y="9144"/>
                </a:lnTo>
                <a:close/>
              </a:path>
              <a:path w="2734310" h="66039">
                <a:moveTo>
                  <a:pt x="2456687" y="9144"/>
                </a:moveTo>
                <a:lnTo>
                  <a:pt x="2438399" y="9144"/>
                </a:lnTo>
                <a:lnTo>
                  <a:pt x="2442971" y="12192"/>
                </a:lnTo>
                <a:lnTo>
                  <a:pt x="2442971" y="22860"/>
                </a:lnTo>
                <a:lnTo>
                  <a:pt x="2438399" y="27432"/>
                </a:lnTo>
                <a:lnTo>
                  <a:pt x="2456687" y="27432"/>
                </a:lnTo>
                <a:lnTo>
                  <a:pt x="2452115" y="22860"/>
                </a:lnTo>
                <a:lnTo>
                  <a:pt x="2452115" y="12192"/>
                </a:lnTo>
                <a:lnTo>
                  <a:pt x="2456687" y="9144"/>
                </a:lnTo>
                <a:close/>
              </a:path>
              <a:path w="2734310" h="66039">
                <a:moveTo>
                  <a:pt x="2461259" y="9144"/>
                </a:moveTo>
                <a:lnTo>
                  <a:pt x="2456687" y="9144"/>
                </a:lnTo>
                <a:lnTo>
                  <a:pt x="2452115" y="12192"/>
                </a:lnTo>
                <a:lnTo>
                  <a:pt x="2452115" y="22860"/>
                </a:lnTo>
                <a:lnTo>
                  <a:pt x="2456687" y="27432"/>
                </a:lnTo>
                <a:lnTo>
                  <a:pt x="2461259" y="27432"/>
                </a:lnTo>
                <a:lnTo>
                  <a:pt x="2461259" y="9144"/>
                </a:lnTo>
                <a:close/>
              </a:path>
              <a:path w="2734310" h="66039">
                <a:moveTo>
                  <a:pt x="2467355" y="9144"/>
                </a:moveTo>
                <a:lnTo>
                  <a:pt x="2461259" y="9144"/>
                </a:lnTo>
                <a:lnTo>
                  <a:pt x="2461259" y="27432"/>
                </a:lnTo>
                <a:lnTo>
                  <a:pt x="2467355" y="27432"/>
                </a:lnTo>
                <a:lnTo>
                  <a:pt x="2470403" y="22860"/>
                </a:lnTo>
                <a:lnTo>
                  <a:pt x="2470403" y="12192"/>
                </a:lnTo>
                <a:lnTo>
                  <a:pt x="2467355" y="9144"/>
                </a:lnTo>
                <a:close/>
              </a:path>
              <a:path w="2734310" h="66039">
                <a:moveTo>
                  <a:pt x="2482595" y="9144"/>
                </a:moveTo>
                <a:lnTo>
                  <a:pt x="2467355" y="9144"/>
                </a:lnTo>
                <a:lnTo>
                  <a:pt x="2470403" y="12192"/>
                </a:lnTo>
                <a:lnTo>
                  <a:pt x="2470403" y="22860"/>
                </a:lnTo>
                <a:lnTo>
                  <a:pt x="2467355" y="27432"/>
                </a:lnTo>
                <a:lnTo>
                  <a:pt x="2482595" y="27432"/>
                </a:lnTo>
                <a:lnTo>
                  <a:pt x="2478023" y="22860"/>
                </a:lnTo>
                <a:lnTo>
                  <a:pt x="2478023" y="12192"/>
                </a:lnTo>
                <a:lnTo>
                  <a:pt x="2482595" y="9144"/>
                </a:lnTo>
                <a:close/>
              </a:path>
              <a:path w="2734310" h="66039">
                <a:moveTo>
                  <a:pt x="2488691" y="9144"/>
                </a:moveTo>
                <a:lnTo>
                  <a:pt x="2482595" y="9144"/>
                </a:lnTo>
                <a:lnTo>
                  <a:pt x="2478023" y="12192"/>
                </a:lnTo>
                <a:lnTo>
                  <a:pt x="2478023" y="22860"/>
                </a:lnTo>
                <a:lnTo>
                  <a:pt x="2482595" y="27432"/>
                </a:lnTo>
                <a:lnTo>
                  <a:pt x="2488691" y="27432"/>
                </a:lnTo>
                <a:lnTo>
                  <a:pt x="2488691" y="9144"/>
                </a:lnTo>
                <a:close/>
              </a:path>
              <a:path w="2734310" h="66039">
                <a:moveTo>
                  <a:pt x="2493263" y="9144"/>
                </a:moveTo>
                <a:lnTo>
                  <a:pt x="2488691" y="9144"/>
                </a:lnTo>
                <a:lnTo>
                  <a:pt x="2488691" y="27432"/>
                </a:lnTo>
                <a:lnTo>
                  <a:pt x="2493263" y="27432"/>
                </a:lnTo>
                <a:lnTo>
                  <a:pt x="2497835" y="22860"/>
                </a:lnTo>
                <a:lnTo>
                  <a:pt x="2497835" y="12192"/>
                </a:lnTo>
                <a:lnTo>
                  <a:pt x="2493263" y="9144"/>
                </a:lnTo>
                <a:close/>
              </a:path>
              <a:path w="2734310" h="66039">
                <a:moveTo>
                  <a:pt x="2508503" y="9144"/>
                </a:moveTo>
                <a:lnTo>
                  <a:pt x="2493263" y="9144"/>
                </a:lnTo>
                <a:lnTo>
                  <a:pt x="2497835" y="12192"/>
                </a:lnTo>
                <a:lnTo>
                  <a:pt x="2497835" y="22860"/>
                </a:lnTo>
                <a:lnTo>
                  <a:pt x="2493263" y="27432"/>
                </a:lnTo>
                <a:lnTo>
                  <a:pt x="2508503" y="27432"/>
                </a:lnTo>
                <a:lnTo>
                  <a:pt x="2503931" y="22860"/>
                </a:lnTo>
                <a:lnTo>
                  <a:pt x="2503931" y="12192"/>
                </a:lnTo>
                <a:lnTo>
                  <a:pt x="2508503" y="9144"/>
                </a:lnTo>
                <a:close/>
              </a:path>
              <a:path w="2734310" h="66039">
                <a:moveTo>
                  <a:pt x="2513075" y="9144"/>
                </a:moveTo>
                <a:lnTo>
                  <a:pt x="2508503" y="9144"/>
                </a:lnTo>
                <a:lnTo>
                  <a:pt x="2503931" y="12192"/>
                </a:lnTo>
                <a:lnTo>
                  <a:pt x="2503931" y="22860"/>
                </a:lnTo>
                <a:lnTo>
                  <a:pt x="2508503" y="27432"/>
                </a:lnTo>
                <a:lnTo>
                  <a:pt x="2513075" y="27432"/>
                </a:lnTo>
                <a:lnTo>
                  <a:pt x="2513075" y="9144"/>
                </a:lnTo>
                <a:close/>
              </a:path>
              <a:path w="2734310" h="66039">
                <a:moveTo>
                  <a:pt x="2519171" y="9144"/>
                </a:moveTo>
                <a:lnTo>
                  <a:pt x="2513075" y="9144"/>
                </a:lnTo>
                <a:lnTo>
                  <a:pt x="2513075" y="27432"/>
                </a:lnTo>
                <a:lnTo>
                  <a:pt x="2519171" y="27432"/>
                </a:lnTo>
                <a:lnTo>
                  <a:pt x="2523743" y="22860"/>
                </a:lnTo>
                <a:lnTo>
                  <a:pt x="2523743" y="12192"/>
                </a:lnTo>
                <a:lnTo>
                  <a:pt x="2519171" y="9144"/>
                </a:lnTo>
                <a:close/>
              </a:path>
              <a:path w="2734310" h="66039">
                <a:moveTo>
                  <a:pt x="2531363" y="9144"/>
                </a:moveTo>
                <a:lnTo>
                  <a:pt x="2519171" y="9144"/>
                </a:lnTo>
                <a:lnTo>
                  <a:pt x="2523743" y="12192"/>
                </a:lnTo>
                <a:lnTo>
                  <a:pt x="2523743" y="22860"/>
                </a:lnTo>
                <a:lnTo>
                  <a:pt x="2519171" y="27432"/>
                </a:lnTo>
                <a:lnTo>
                  <a:pt x="2531363" y="27432"/>
                </a:lnTo>
                <a:lnTo>
                  <a:pt x="2526791" y="22860"/>
                </a:lnTo>
                <a:lnTo>
                  <a:pt x="2526791" y="12192"/>
                </a:lnTo>
                <a:lnTo>
                  <a:pt x="2531363" y="9144"/>
                </a:lnTo>
                <a:close/>
              </a:path>
              <a:path w="2734310" h="66039">
                <a:moveTo>
                  <a:pt x="2537459" y="9144"/>
                </a:moveTo>
                <a:lnTo>
                  <a:pt x="2531363" y="9144"/>
                </a:lnTo>
                <a:lnTo>
                  <a:pt x="2526791" y="12192"/>
                </a:lnTo>
                <a:lnTo>
                  <a:pt x="2526791" y="22860"/>
                </a:lnTo>
                <a:lnTo>
                  <a:pt x="2531363" y="27432"/>
                </a:lnTo>
                <a:lnTo>
                  <a:pt x="2537459" y="27432"/>
                </a:lnTo>
                <a:lnTo>
                  <a:pt x="2537459" y="9144"/>
                </a:lnTo>
                <a:close/>
              </a:path>
              <a:path w="2734310" h="66039">
                <a:moveTo>
                  <a:pt x="2553788" y="8055"/>
                </a:moveTo>
                <a:lnTo>
                  <a:pt x="2537459" y="9144"/>
                </a:lnTo>
                <a:lnTo>
                  <a:pt x="2537459" y="27432"/>
                </a:lnTo>
                <a:lnTo>
                  <a:pt x="2542031" y="27432"/>
                </a:lnTo>
                <a:lnTo>
                  <a:pt x="2546603" y="22860"/>
                </a:lnTo>
                <a:lnTo>
                  <a:pt x="2546603" y="12192"/>
                </a:lnTo>
                <a:lnTo>
                  <a:pt x="2542031" y="9144"/>
                </a:lnTo>
                <a:lnTo>
                  <a:pt x="2552699" y="9144"/>
                </a:lnTo>
                <a:lnTo>
                  <a:pt x="2553788" y="8055"/>
                </a:lnTo>
                <a:close/>
              </a:path>
              <a:path w="2734310" h="66039">
                <a:moveTo>
                  <a:pt x="2552699" y="9144"/>
                </a:moveTo>
                <a:lnTo>
                  <a:pt x="2542031" y="9144"/>
                </a:lnTo>
                <a:lnTo>
                  <a:pt x="2546603" y="12192"/>
                </a:lnTo>
                <a:lnTo>
                  <a:pt x="2546603" y="22860"/>
                </a:lnTo>
                <a:lnTo>
                  <a:pt x="2542031" y="27432"/>
                </a:lnTo>
                <a:lnTo>
                  <a:pt x="2554223" y="27432"/>
                </a:lnTo>
                <a:lnTo>
                  <a:pt x="2549651" y="22860"/>
                </a:lnTo>
                <a:lnTo>
                  <a:pt x="2549651" y="12192"/>
                </a:lnTo>
                <a:lnTo>
                  <a:pt x="2552699" y="9144"/>
                </a:lnTo>
                <a:close/>
              </a:path>
              <a:path w="2734310" h="66039">
                <a:moveTo>
                  <a:pt x="2558803" y="7721"/>
                </a:moveTo>
                <a:lnTo>
                  <a:pt x="2553788" y="8055"/>
                </a:lnTo>
                <a:lnTo>
                  <a:pt x="2549651" y="12192"/>
                </a:lnTo>
                <a:lnTo>
                  <a:pt x="2549651" y="22860"/>
                </a:lnTo>
                <a:lnTo>
                  <a:pt x="2554223" y="27432"/>
                </a:lnTo>
                <a:lnTo>
                  <a:pt x="2560319" y="27432"/>
                </a:lnTo>
                <a:lnTo>
                  <a:pt x="2558803" y="7721"/>
                </a:lnTo>
                <a:close/>
              </a:path>
              <a:path w="2734310" h="66039">
                <a:moveTo>
                  <a:pt x="2560319" y="7620"/>
                </a:moveTo>
                <a:lnTo>
                  <a:pt x="2558803" y="7721"/>
                </a:lnTo>
                <a:lnTo>
                  <a:pt x="2560319" y="27432"/>
                </a:lnTo>
                <a:lnTo>
                  <a:pt x="2560319" y="7620"/>
                </a:lnTo>
                <a:close/>
              </a:path>
              <a:path w="2734310" h="66039">
                <a:moveTo>
                  <a:pt x="2564891" y="7620"/>
                </a:moveTo>
                <a:lnTo>
                  <a:pt x="2560319" y="7620"/>
                </a:lnTo>
                <a:lnTo>
                  <a:pt x="2560319" y="27432"/>
                </a:lnTo>
                <a:lnTo>
                  <a:pt x="2564891" y="27432"/>
                </a:lnTo>
                <a:lnTo>
                  <a:pt x="2569463" y="22860"/>
                </a:lnTo>
                <a:lnTo>
                  <a:pt x="2569463" y="12192"/>
                </a:lnTo>
                <a:lnTo>
                  <a:pt x="2564891" y="7620"/>
                </a:lnTo>
                <a:close/>
              </a:path>
              <a:path w="2734310" h="66039">
                <a:moveTo>
                  <a:pt x="2569463" y="22860"/>
                </a:moveTo>
                <a:lnTo>
                  <a:pt x="2564891" y="27432"/>
                </a:lnTo>
                <a:lnTo>
                  <a:pt x="2574035" y="27432"/>
                </a:lnTo>
                <a:lnTo>
                  <a:pt x="2569463" y="22860"/>
                </a:lnTo>
                <a:close/>
              </a:path>
              <a:path w="2734310" h="66039">
                <a:moveTo>
                  <a:pt x="2578607" y="7620"/>
                </a:moveTo>
                <a:lnTo>
                  <a:pt x="2574035" y="7620"/>
                </a:lnTo>
                <a:lnTo>
                  <a:pt x="2569463" y="12192"/>
                </a:lnTo>
                <a:lnTo>
                  <a:pt x="2569463" y="22860"/>
                </a:lnTo>
                <a:lnTo>
                  <a:pt x="2574035" y="27432"/>
                </a:lnTo>
                <a:lnTo>
                  <a:pt x="2578607" y="27432"/>
                </a:lnTo>
                <a:lnTo>
                  <a:pt x="2578607" y="7620"/>
                </a:lnTo>
                <a:close/>
              </a:path>
              <a:path w="2734310" h="66039">
                <a:moveTo>
                  <a:pt x="2591994" y="6590"/>
                </a:moveTo>
                <a:lnTo>
                  <a:pt x="2578607" y="7620"/>
                </a:lnTo>
                <a:lnTo>
                  <a:pt x="2578607" y="27432"/>
                </a:lnTo>
                <a:lnTo>
                  <a:pt x="2585211" y="26924"/>
                </a:lnTo>
                <a:lnTo>
                  <a:pt x="2589275" y="22860"/>
                </a:lnTo>
                <a:lnTo>
                  <a:pt x="2589275" y="12192"/>
                </a:lnTo>
                <a:lnTo>
                  <a:pt x="2584703" y="7620"/>
                </a:lnTo>
                <a:lnTo>
                  <a:pt x="2591307" y="7620"/>
                </a:lnTo>
                <a:lnTo>
                  <a:pt x="2591994" y="6590"/>
                </a:lnTo>
                <a:close/>
              </a:path>
              <a:path w="2734310" h="66039">
                <a:moveTo>
                  <a:pt x="2585211" y="26924"/>
                </a:moveTo>
                <a:lnTo>
                  <a:pt x="2578607" y="27432"/>
                </a:lnTo>
                <a:lnTo>
                  <a:pt x="2584703" y="27432"/>
                </a:lnTo>
                <a:lnTo>
                  <a:pt x="2585211" y="26924"/>
                </a:lnTo>
                <a:close/>
              </a:path>
              <a:path w="2734310" h="66039">
                <a:moveTo>
                  <a:pt x="1435607" y="7620"/>
                </a:moveTo>
                <a:lnTo>
                  <a:pt x="1435607" y="25908"/>
                </a:lnTo>
                <a:lnTo>
                  <a:pt x="1464346" y="27214"/>
                </a:lnTo>
                <a:lnTo>
                  <a:pt x="1463039" y="25908"/>
                </a:lnTo>
                <a:lnTo>
                  <a:pt x="1440179" y="25908"/>
                </a:lnTo>
                <a:lnTo>
                  <a:pt x="1444751" y="22860"/>
                </a:lnTo>
                <a:lnTo>
                  <a:pt x="1444751" y="12192"/>
                </a:lnTo>
                <a:lnTo>
                  <a:pt x="1440397" y="7837"/>
                </a:lnTo>
                <a:lnTo>
                  <a:pt x="1435607" y="7620"/>
                </a:lnTo>
                <a:close/>
              </a:path>
              <a:path w="2734310" h="66039">
                <a:moveTo>
                  <a:pt x="664971" y="10668"/>
                </a:moveTo>
                <a:lnTo>
                  <a:pt x="647699" y="10668"/>
                </a:lnTo>
                <a:lnTo>
                  <a:pt x="652271" y="15240"/>
                </a:lnTo>
                <a:lnTo>
                  <a:pt x="652271" y="24384"/>
                </a:lnTo>
                <a:lnTo>
                  <a:pt x="648091" y="27170"/>
                </a:lnTo>
                <a:lnTo>
                  <a:pt x="672083" y="25908"/>
                </a:lnTo>
                <a:lnTo>
                  <a:pt x="665987" y="25908"/>
                </a:lnTo>
                <a:lnTo>
                  <a:pt x="662939" y="22860"/>
                </a:lnTo>
                <a:lnTo>
                  <a:pt x="662939" y="13716"/>
                </a:lnTo>
                <a:lnTo>
                  <a:pt x="664971" y="10668"/>
                </a:lnTo>
                <a:close/>
              </a:path>
              <a:path w="2734310" h="66039">
                <a:moveTo>
                  <a:pt x="2589275" y="21336"/>
                </a:moveTo>
                <a:lnTo>
                  <a:pt x="2589275" y="22860"/>
                </a:lnTo>
                <a:lnTo>
                  <a:pt x="2585211" y="26924"/>
                </a:lnTo>
                <a:lnTo>
                  <a:pt x="2598419" y="25908"/>
                </a:lnTo>
                <a:lnTo>
                  <a:pt x="2592323" y="25908"/>
                </a:lnTo>
                <a:lnTo>
                  <a:pt x="2589275" y="21336"/>
                </a:lnTo>
                <a:close/>
              </a:path>
              <a:path w="2734310" h="66039">
                <a:moveTo>
                  <a:pt x="365759" y="25908"/>
                </a:moveTo>
                <a:lnTo>
                  <a:pt x="362711" y="25908"/>
                </a:lnTo>
                <a:lnTo>
                  <a:pt x="362521" y="26098"/>
                </a:lnTo>
                <a:lnTo>
                  <a:pt x="365759" y="25908"/>
                </a:lnTo>
                <a:close/>
              </a:path>
              <a:path w="2734310" h="66039">
                <a:moveTo>
                  <a:pt x="670559" y="9144"/>
                </a:moveTo>
                <a:lnTo>
                  <a:pt x="665812" y="9407"/>
                </a:lnTo>
                <a:lnTo>
                  <a:pt x="662939" y="13716"/>
                </a:lnTo>
                <a:lnTo>
                  <a:pt x="662939" y="22860"/>
                </a:lnTo>
                <a:lnTo>
                  <a:pt x="665987" y="25908"/>
                </a:lnTo>
                <a:lnTo>
                  <a:pt x="672083" y="25908"/>
                </a:lnTo>
                <a:lnTo>
                  <a:pt x="670559" y="9144"/>
                </a:lnTo>
                <a:close/>
              </a:path>
              <a:path w="2734310" h="66039">
                <a:moveTo>
                  <a:pt x="675131" y="9144"/>
                </a:moveTo>
                <a:lnTo>
                  <a:pt x="670559" y="9144"/>
                </a:lnTo>
                <a:lnTo>
                  <a:pt x="672083" y="25908"/>
                </a:lnTo>
                <a:lnTo>
                  <a:pt x="675131" y="25908"/>
                </a:lnTo>
                <a:lnTo>
                  <a:pt x="679703" y="22860"/>
                </a:lnTo>
                <a:lnTo>
                  <a:pt x="679703" y="13716"/>
                </a:lnTo>
                <a:lnTo>
                  <a:pt x="675131" y="9144"/>
                </a:lnTo>
                <a:close/>
              </a:path>
              <a:path w="2734310" h="66039">
                <a:moveTo>
                  <a:pt x="694943" y="9144"/>
                </a:moveTo>
                <a:lnTo>
                  <a:pt x="675131" y="9144"/>
                </a:lnTo>
                <a:lnTo>
                  <a:pt x="679703" y="13716"/>
                </a:lnTo>
                <a:lnTo>
                  <a:pt x="679703" y="22860"/>
                </a:lnTo>
                <a:lnTo>
                  <a:pt x="675131" y="25908"/>
                </a:lnTo>
                <a:lnTo>
                  <a:pt x="694943" y="25908"/>
                </a:lnTo>
                <a:lnTo>
                  <a:pt x="691895" y="21336"/>
                </a:lnTo>
                <a:lnTo>
                  <a:pt x="691895" y="12192"/>
                </a:lnTo>
                <a:lnTo>
                  <a:pt x="694943" y="9144"/>
                </a:lnTo>
                <a:close/>
              </a:path>
              <a:path w="2734310" h="66039">
                <a:moveTo>
                  <a:pt x="699515" y="9144"/>
                </a:moveTo>
                <a:lnTo>
                  <a:pt x="694943" y="9144"/>
                </a:lnTo>
                <a:lnTo>
                  <a:pt x="691895" y="12192"/>
                </a:lnTo>
                <a:lnTo>
                  <a:pt x="691895" y="21336"/>
                </a:lnTo>
                <a:lnTo>
                  <a:pt x="694943" y="25908"/>
                </a:lnTo>
                <a:lnTo>
                  <a:pt x="699515" y="25908"/>
                </a:lnTo>
                <a:lnTo>
                  <a:pt x="699515" y="9144"/>
                </a:lnTo>
                <a:close/>
              </a:path>
              <a:path w="2734310" h="66039">
                <a:moveTo>
                  <a:pt x="699515" y="9144"/>
                </a:moveTo>
                <a:lnTo>
                  <a:pt x="699515" y="25908"/>
                </a:lnTo>
                <a:lnTo>
                  <a:pt x="701039" y="25908"/>
                </a:lnTo>
                <a:lnTo>
                  <a:pt x="699515" y="9144"/>
                </a:lnTo>
                <a:close/>
              </a:path>
              <a:path w="2734310" h="66039">
                <a:moveTo>
                  <a:pt x="704087" y="9144"/>
                </a:moveTo>
                <a:lnTo>
                  <a:pt x="699515" y="9144"/>
                </a:lnTo>
                <a:lnTo>
                  <a:pt x="701039" y="25908"/>
                </a:lnTo>
                <a:lnTo>
                  <a:pt x="704087" y="25908"/>
                </a:lnTo>
                <a:lnTo>
                  <a:pt x="708659" y="21336"/>
                </a:lnTo>
                <a:lnTo>
                  <a:pt x="708659" y="12192"/>
                </a:lnTo>
                <a:lnTo>
                  <a:pt x="704087" y="9144"/>
                </a:lnTo>
                <a:close/>
              </a:path>
              <a:path w="2734310" h="66039">
                <a:moveTo>
                  <a:pt x="723899" y="9144"/>
                </a:moveTo>
                <a:lnTo>
                  <a:pt x="704087" y="9144"/>
                </a:lnTo>
                <a:lnTo>
                  <a:pt x="708659" y="12192"/>
                </a:lnTo>
                <a:lnTo>
                  <a:pt x="708659" y="21336"/>
                </a:lnTo>
                <a:lnTo>
                  <a:pt x="704087" y="25908"/>
                </a:lnTo>
                <a:lnTo>
                  <a:pt x="723899" y="25908"/>
                </a:lnTo>
                <a:lnTo>
                  <a:pt x="719327" y="21336"/>
                </a:lnTo>
                <a:lnTo>
                  <a:pt x="719327" y="12192"/>
                </a:lnTo>
                <a:lnTo>
                  <a:pt x="723899" y="9144"/>
                </a:lnTo>
                <a:close/>
              </a:path>
              <a:path w="2734310" h="66039">
                <a:moveTo>
                  <a:pt x="728471" y="9144"/>
                </a:moveTo>
                <a:lnTo>
                  <a:pt x="723899" y="9144"/>
                </a:lnTo>
                <a:lnTo>
                  <a:pt x="719327" y="12192"/>
                </a:lnTo>
                <a:lnTo>
                  <a:pt x="719327" y="21336"/>
                </a:lnTo>
                <a:lnTo>
                  <a:pt x="723899" y="25908"/>
                </a:lnTo>
                <a:lnTo>
                  <a:pt x="728471" y="25908"/>
                </a:lnTo>
                <a:lnTo>
                  <a:pt x="728471" y="9144"/>
                </a:lnTo>
                <a:close/>
              </a:path>
              <a:path w="2734310" h="66039">
                <a:moveTo>
                  <a:pt x="733043" y="9144"/>
                </a:moveTo>
                <a:lnTo>
                  <a:pt x="728471" y="9144"/>
                </a:lnTo>
                <a:lnTo>
                  <a:pt x="728471" y="25908"/>
                </a:lnTo>
                <a:lnTo>
                  <a:pt x="733043" y="25908"/>
                </a:lnTo>
                <a:lnTo>
                  <a:pt x="736091" y="21336"/>
                </a:lnTo>
                <a:lnTo>
                  <a:pt x="736091" y="12192"/>
                </a:lnTo>
                <a:lnTo>
                  <a:pt x="733043" y="9144"/>
                </a:lnTo>
                <a:close/>
              </a:path>
              <a:path w="2734310" h="66039">
                <a:moveTo>
                  <a:pt x="751331" y="9144"/>
                </a:moveTo>
                <a:lnTo>
                  <a:pt x="733043" y="9144"/>
                </a:lnTo>
                <a:lnTo>
                  <a:pt x="736091" y="12192"/>
                </a:lnTo>
                <a:lnTo>
                  <a:pt x="736091" y="21336"/>
                </a:lnTo>
                <a:lnTo>
                  <a:pt x="733043" y="25908"/>
                </a:lnTo>
                <a:lnTo>
                  <a:pt x="751331" y="25908"/>
                </a:lnTo>
                <a:lnTo>
                  <a:pt x="748283" y="21336"/>
                </a:lnTo>
                <a:lnTo>
                  <a:pt x="748283" y="12192"/>
                </a:lnTo>
                <a:lnTo>
                  <a:pt x="751331" y="9144"/>
                </a:lnTo>
                <a:close/>
              </a:path>
              <a:path w="2734310" h="66039">
                <a:moveTo>
                  <a:pt x="757427" y="9144"/>
                </a:moveTo>
                <a:lnTo>
                  <a:pt x="751331" y="9144"/>
                </a:lnTo>
                <a:lnTo>
                  <a:pt x="748283" y="12192"/>
                </a:lnTo>
                <a:lnTo>
                  <a:pt x="748283" y="21336"/>
                </a:lnTo>
                <a:lnTo>
                  <a:pt x="751331" y="25908"/>
                </a:lnTo>
                <a:lnTo>
                  <a:pt x="757427" y="25908"/>
                </a:lnTo>
                <a:lnTo>
                  <a:pt x="757427" y="9144"/>
                </a:lnTo>
                <a:close/>
              </a:path>
              <a:path w="2734310" h="66039">
                <a:moveTo>
                  <a:pt x="761999" y="9144"/>
                </a:moveTo>
                <a:lnTo>
                  <a:pt x="757427" y="9144"/>
                </a:lnTo>
                <a:lnTo>
                  <a:pt x="757427" y="25908"/>
                </a:lnTo>
                <a:lnTo>
                  <a:pt x="761999" y="25908"/>
                </a:lnTo>
                <a:lnTo>
                  <a:pt x="765047" y="21336"/>
                </a:lnTo>
                <a:lnTo>
                  <a:pt x="765047" y="12192"/>
                </a:lnTo>
                <a:lnTo>
                  <a:pt x="761999" y="9144"/>
                </a:lnTo>
                <a:close/>
              </a:path>
              <a:path w="2734310" h="66039">
                <a:moveTo>
                  <a:pt x="781811" y="9144"/>
                </a:moveTo>
                <a:lnTo>
                  <a:pt x="761999" y="9144"/>
                </a:lnTo>
                <a:lnTo>
                  <a:pt x="765047" y="12192"/>
                </a:lnTo>
                <a:lnTo>
                  <a:pt x="765047" y="21336"/>
                </a:lnTo>
                <a:lnTo>
                  <a:pt x="761999" y="25908"/>
                </a:lnTo>
                <a:lnTo>
                  <a:pt x="781811" y="25908"/>
                </a:lnTo>
                <a:lnTo>
                  <a:pt x="778763" y="21336"/>
                </a:lnTo>
                <a:lnTo>
                  <a:pt x="778763" y="12192"/>
                </a:lnTo>
                <a:lnTo>
                  <a:pt x="781811" y="9144"/>
                </a:lnTo>
                <a:close/>
              </a:path>
              <a:path w="2734310" h="66039">
                <a:moveTo>
                  <a:pt x="786383" y="9144"/>
                </a:moveTo>
                <a:lnTo>
                  <a:pt x="781811" y="9144"/>
                </a:lnTo>
                <a:lnTo>
                  <a:pt x="778763" y="12192"/>
                </a:lnTo>
                <a:lnTo>
                  <a:pt x="778763" y="21336"/>
                </a:lnTo>
                <a:lnTo>
                  <a:pt x="781811" y="25908"/>
                </a:lnTo>
                <a:lnTo>
                  <a:pt x="786383" y="25908"/>
                </a:lnTo>
                <a:lnTo>
                  <a:pt x="786383" y="9144"/>
                </a:lnTo>
                <a:close/>
              </a:path>
              <a:path w="2734310" h="66039">
                <a:moveTo>
                  <a:pt x="790955" y="9144"/>
                </a:moveTo>
                <a:lnTo>
                  <a:pt x="786383" y="9144"/>
                </a:lnTo>
                <a:lnTo>
                  <a:pt x="786383" y="25908"/>
                </a:lnTo>
                <a:lnTo>
                  <a:pt x="790955" y="25908"/>
                </a:lnTo>
                <a:lnTo>
                  <a:pt x="795527" y="21336"/>
                </a:lnTo>
                <a:lnTo>
                  <a:pt x="795527" y="12192"/>
                </a:lnTo>
                <a:lnTo>
                  <a:pt x="790955" y="9144"/>
                </a:lnTo>
                <a:close/>
              </a:path>
              <a:path w="2734310" h="66039">
                <a:moveTo>
                  <a:pt x="813815" y="9144"/>
                </a:moveTo>
                <a:lnTo>
                  <a:pt x="790955" y="9144"/>
                </a:lnTo>
                <a:lnTo>
                  <a:pt x="795527" y="12192"/>
                </a:lnTo>
                <a:lnTo>
                  <a:pt x="795527" y="21336"/>
                </a:lnTo>
                <a:lnTo>
                  <a:pt x="790955" y="25908"/>
                </a:lnTo>
                <a:lnTo>
                  <a:pt x="813815" y="25908"/>
                </a:lnTo>
                <a:lnTo>
                  <a:pt x="809243" y="21336"/>
                </a:lnTo>
                <a:lnTo>
                  <a:pt x="809243" y="12192"/>
                </a:lnTo>
                <a:lnTo>
                  <a:pt x="813815" y="9144"/>
                </a:lnTo>
                <a:close/>
              </a:path>
              <a:path w="2734310" h="66039">
                <a:moveTo>
                  <a:pt x="816863" y="9144"/>
                </a:moveTo>
                <a:lnTo>
                  <a:pt x="813815" y="9144"/>
                </a:lnTo>
                <a:lnTo>
                  <a:pt x="809243" y="12192"/>
                </a:lnTo>
                <a:lnTo>
                  <a:pt x="809243" y="21336"/>
                </a:lnTo>
                <a:lnTo>
                  <a:pt x="813815" y="25908"/>
                </a:lnTo>
                <a:lnTo>
                  <a:pt x="816863" y="25908"/>
                </a:lnTo>
                <a:lnTo>
                  <a:pt x="816863" y="9144"/>
                </a:lnTo>
                <a:close/>
              </a:path>
              <a:path w="2734310" h="66039">
                <a:moveTo>
                  <a:pt x="816863" y="9144"/>
                </a:moveTo>
                <a:lnTo>
                  <a:pt x="816863" y="25908"/>
                </a:lnTo>
                <a:lnTo>
                  <a:pt x="818387" y="25908"/>
                </a:lnTo>
                <a:lnTo>
                  <a:pt x="816863" y="9144"/>
                </a:lnTo>
                <a:close/>
              </a:path>
              <a:path w="2734310" h="66039">
                <a:moveTo>
                  <a:pt x="845667" y="7772"/>
                </a:moveTo>
                <a:lnTo>
                  <a:pt x="816863" y="9144"/>
                </a:lnTo>
                <a:lnTo>
                  <a:pt x="818387" y="25908"/>
                </a:lnTo>
                <a:lnTo>
                  <a:pt x="823109" y="25683"/>
                </a:lnTo>
                <a:lnTo>
                  <a:pt x="826007" y="21336"/>
                </a:lnTo>
                <a:lnTo>
                  <a:pt x="826007" y="12192"/>
                </a:lnTo>
                <a:lnTo>
                  <a:pt x="822959" y="9144"/>
                </a:lnTo>
                <a:lnTo>
                  <a:pt x="844295" y="9144"/>
                </a:lnTo>
                <a:lnTo>
                  <a:pt x="845667" y="7772"/>
                </a:lnTo>
                <a:close/>
              </a:path>
              <a:path w="2734310" h="66039">
                <a:moveTo>
                  <a:pt x="823109" y="25683"/>
                </a:moveTo>
                <a:lnTo>
                  <a:pt x="818387" y="25908"/>
                </a:lnTo>
                <a:lnTo>
                  <a:pt x="822959" y="25908"/>
                </a:lnTo>
                <a:lnTo>
                  <a:pt x="823109" y="25683"/>
                </a:lnTo>
                <a:close/>
              </a:path>
              <a:path w="2734310" h="66039">
                <a:moveTo>
                  <a:pt x="1395664" y="25695"/>
                </a:moveTo>
                <a:lnTo>
                  <a:pt x="1395983" y="25908"/>
                </a:lnTo>
                <a:lnTo>
                  <a:pt x="1400555" y="25908"/>
                </a:lnTo>
                <a:lnTo>
                  <a:pt x="1395664" y="25695"/>
                </a:lnTo>
                <a:close/>
              </a:path>
              <a:path w="2734310" h="66039">
                <a:moveTo>
                  <a:pt x="1400555" y="7620"/>
                </a:moveTo>
                <a:lnTo>
                  <a:pt x="1395983" y="7620"/>
                </a:lnTo>
                <a:lnTo>
                  <a:pt x="1391411" y="12192"/>
                </a:lnTo>
                <a:lnTo>
                  <a:pt x="1391411" y="22860"/>
                </a:lnTo>
                <a:lnTo>
                  <a:pt x="1395664" y="25695"/>
                </a:lnTo>
                <a:lnTo>
                  <a:pt x="1400555" y="25908"/>
                </a:lnTo>
                <a:lnTo>
                  <a:pt x="1400555" y="7620"/>
                </a:lnTo>
                <a:close/>
              </a:path>
              <a:path w="2734310" h="66039">
                <a:moveTo>
                  <a:pt x="1405127" y="7620"/>
                </a:moveTo>
                <a:lnTo>
                  <a:pt x="1400555" y="7620"/>
                </a:lnTo>
                <a:lnTo>
                  <a:pt x="1400555" y="25908"/>
                </a:lnTo>
                <a:lnTo>
                  <a:pt x="1405127" y="25908"/>
                </a:lnTo>
                <a:lnTo>
                  <a:pt x="1409699" y="22860"/>
                </a:lnTo>
                <a:lnTo>
                  <a:pt x="1409699" y="12192"/>
                </a:lnTo>
                <a:lnTo>
                  <a:pt x="1405127" y="7620"/>
                </a:lnTo>
                <a:close/>
              </a:path>
              <a:path w="2734310" h="66039">
                <a:moveTo>
                  <a:pt x="1431035" y="7620"/>
                </a:moveTo>
                <a:lnTo>
                  <a:pt x="1405127" y="7620"/>
                </a:lnTo>
                <a:lnTo>
                  <a:pt x="1409699" y="12192"/>
                </a:lnTo>
                <a:lnTo>
                  <a:pt x="1409699" y="22860"/>
                </a:lnTo>
                <a:lnTo>
                  <a:pt x="1405127" y="25908"/>
                </a:lnTo>
                <a:lnTo>
                  <a:pt x="1431035" y="25908"/>
                </a:lnTo>
                <a:lnTo>
                  <a:pt x="1426463" y="22860"/>
                </a:lnTo>
                <a:lnTo>
                  <a:pt x="1426463" y="12192"/>
                </a:lnTo>
                <a:lnTo>
                  <a:pt x="1431035" y="7620"/>
                </a:lnTo>
                <a:close/>
              </a:path>
              <a:path w="2734310" h="66039">
                <a:moveTo>
                  <a:pt x="1435607" y="7620"/>
                </a:moveTo>
                <a:lnTo>
                  <a:pt x="1431035" y="7620"/>
                </a:lnTo>
                <a:lnTo>
                  <a:pt x="1426463" y="12192"/>
                </a:lnTo>
                <a:lnTo>
                  <a:pt x="1426463" y="22860"/>
                </a:lnTo>
                <a:lnTo>
                  <a:pt x="1431035" y="25908"/>
                </a:lnTo>
                <a:lnTo>
                  <a:pt x="1435607" y="25908"/>
                </a:lnTo>
                <a:lnTo>
                  <a:pt x="1435607" y="7620"/>
                </a:lnTo>
                <a:close/>
              </a:path>
              <a:path w="2734310" h="66039">
                <a:moveTo>
                  <a:pt x="1440397" y="7837"/>
                </a:moveTo>
                <a:lnTo>
                  <a:pt x="1444751" y="12192"/>
                </a:lnTo>
                <a:lnTo>
                  <a:pt x="1444751" y="22860"/>
                </a:lnTo>
                <a:lnTo>
                  <a:pt x="1440179" y="25908"/>
                </a:lnTo>
                <a:lnTo>
                  <a:pt x="1463039" y="25908"/>
                </a:lnTo>
                <a:lnTo>
                  <a:pt x="1459991" y="22860"/>
                </a:lnTo>
                <a:lnTo>
                  <a:pt x="1459991" y="13716"/>
                </a:lnTo>
                <a:lnTo>
                  <a:pt x="1464563" y="9144"/>
                </a:lnTo>
                <a:lnTo>
                  <a:pt x="1469135" y="9144"/>
                </a:lnTo>
                <a:lnTo>
                  <a:pt x="1440397" y="7837"/>
                </a:lnTo>
                <a:close/>
              </a:path>
              <a:path w="2734310" h="66039">
                <a:moveTo>
                  <a:pt x="2598419" y="6096"/>
                </a:moveTo>
                <a:lnTo>
                  <a:pt x="2591994" y="6590"/>
                </a:lnTo>
                <a:lnTo>
                  <a:pt x="2589275" y="10668"/>
                </a:lnTo>
                <a:lnTo>
                  <a:pt x="2589275" y="21336"/>
                </a:lnTo>
                <a:lnTo>
                  <a:pt x="2592323" y="25908"/>
                </a:lnTo>
                <a:lnTo>
                  <a:pt x="2598419" y="25908"/>
                </a:lnTo>
                <a:lnTo>
                  <a:pt x="2598419" y="6096"/>
                </a:lnTo>
                <a:close/>
              </a:path>
              <a:path w="2734310" h="66039">
                <a:moveTo>
                  <a:pt x="2602991" y="6096"/>
                </a:moveTo>
                <a:lnTo>
                  <a:pt x="2598419" y="6096"/>
                </a:lnTo>
                <a:lnTo>
                  <a:pt x="2598419" y="25908"/>
                </a:lnTo>
                <a:lnTo>
                  <a:pt x="2603407" y="25492"/>
                </a:lnTo>
                <a:lnTo>
                  <a:pt x="2606954" y="21945"/>
                </a:lnTo>
                <a:lnTo>
                  <a:pt x="2606039" y="21336"/>
                </a:lnTo>
                <a:lnTo>
                  <a:pt x="2606039" y="9144"/>
                </a:lnTo>
                <a:lnTo>
                  <a:pt x="2602991" y="6096"/>
                </a:lnTo>
                <a:close/>
              </a:path>
              <a:path w="2734310" h="66039">
                <a:moveTo>
                  <a:pt x="2603407" y="25492"/>
                </a:moveTo>
                <a:lnTo>
                  <a:pt x="2598419" y="25908"/>
                </a:lnTo>
                <a:lnTo>
                  <a:pt x="2602991" y="25908"/>
                </a:lnTo>
                <a:lnTo>
                  <a:pt x="2603407" y="25492"/>
                </a:lnTo>
                <a:close/>
              </a:path>
              <a:path w="2734310" h="66039">
                <a:moveTo>
                  <a:pt x="1371599" y="7620"/>
                </a:moveTo>
                <a:lnTo>
                  <a:pt x="1367027" y="7620"/>
                </a:lnTo>
                <a:lnTo>
                  <a:pt x="1365503" y="24384"/>
                </a:lnTo>
                <a:lnTo>
                  <a:pt x="1395664" y="25695"/>
                </a:lnTo>
                <a:lnTo>
                  <a:pt x="1393697" y="24384"/>
                </a:lnTo>
                <a:lnTo>
                  <a:pt x="1371599" y="24384"/>
                </a:lnTo>
                <a:lnTo>
                  <a:pt x="1374647" y="21336"/>
                </a:lnTo>
                <a:lnTo>
                  <a:pt x="1374647" y="10668"/>
                </a:lnTo>
                <a:lnTo>
                  <a:pt x="1371599" y="7620"/>
                </a:lnTo>
                <a:close/>
              </a:path>
              <a:path w="2734310" h="66039">
                <a:moveTo>
                  <a:pt x="844295" y="9144"/>
                </a:moveTo>
                <a:lnTo>
                  <a:pt x="822959" y="9144"/>
                </a:lnTo>
                <a:lnTo>
                  <a:pt x="826007" y="12192"/>
                </a:lnTo>
                <a:lnTo>
                  <a:pt x="826007" y="21336"/>
                </a:lnTo>
                <a:lnTo>
                  <a:pt x="823109" y="25683"/>
                </a:lnTo>
                <a:lnTo>
                  <a:pt x="850391" y="24384"/>
                </a:lnTo>
                <a:lnTo>
                  <a:pt x="845819" y="24384"/>
                </a:lnTo>
                <a:lnTo>
                  <a:pt x="841247" y="21336"/>
                </a:lnTo>
                <a:lnTo>
                  <a:pt x="841247" y="12192"/>
                </a:lnTo>
                <a:lnTo>
                  <a:pt x="844295" y="9144"/>
                </a:lnTo>
                <a:close/>
              </a:path>
              <a:path w="2734310" h="66039">
                <a:moveTo>
                  <a:pt x="2606954" y="21945"/>
                </a:moveTo>
                <a:lnTo>
                  <a:pt x="2603407" y="25492"/>
                </a:lnTo>
                <a:lnTo>
                  <a:pt x="2616707" y="24384"/>
                </a:lnTo>
                <a:lnTo>
                  <a:pt x="2610611" y="24384"/>
                </a:lnTo>
                <a:lnTo>
                  <a:pt x="2606954" y="21945"/>
                </a:lnTo>
                <a:close/>
              </a:path>
              <a:path w="2734310" h="66039">
                <a:moveTo>
                  <a:pt x="848867" y="7620"/>
                </a:moveTo>
                <a:lnTo>
                  <a:pt x="845667" y="7772"/>
                </a:lnTo>
                <a:lnTo>
                  <a:pt x="841247" y="12192"/>
                </a:lnTo>
                <a:lnTo>
                  <a:pt x="841247" y="21336"/>
                </a:lnTo>
                <a:lnTo>
                  <a:pt x="845819" y="24384"/>
                </a:lnTo>
                <a:lnTo>
                  <a:pt x="850391" y="24384"/>
                </a:lnTo>
                <a:lnTo>
                  <a:pt x="848867" y="7620"/>
                </a:lnTo>
                <a:close/>
              </a:path>
              <a:path w="2734310" h="66039">
                <a:moveTo>
                  <a:pt x="850391" y="7620"/>
                </a:moveTo>
                <a:lnTo>
                  <a:pt x="848867" y="7620"/>
                </a:lnTo>
                <a:lnTo>
                  <a:pt x="850391" y="24384"/>
                </a:lnTo>
                <a:lnTo>
                  <a:pt x="850391" y="7620"/>
                </a:lnTo>
                <a:close/>
              </a:path>
              <a:path w="2734310" h="66039">
                <a:moveTo>
                  <a:pt x="854963" y="7620"/>
                </a:moveTo>
                <a:lnTo>
                  <a:pt x="850391" y="7620"/>
                </a:lnTo>
                <a:lnTo>
                  <a:pt x="850391" y="24384"/>
                </a:lnTo>
                <a:lnTo>
                  <a:pt x="854963" y="24384"/>
                </a:lnTo>
                <a:lnTo>
                  <a:pt x="858011" y="21336"/>
                </a:lnTo>
                <a:lnTo>
                  <a:pt x="858011" y="12192"/>
                </a:lnTo>
                <a:lnTo>
                  <a:pt x="854963" y="7620"/>
                </a:lnTo>
                <a:close/>
              </a:path>
              <a:path w="2734310" h="66039">
                <a:moveTo>
                  <a:pt x="877823" y="7620"/>
                </a:moveTo>
                <a:lnTo>
                  <a:pt x="854963" y="7620"/>
                </a:lnTo>
                <a:lnTo>
                  <a:pt x="858011" y="12192"/>
                </a:lnTo>
                <a:lnTo>
                  <a:pt x="858011" y="21336"/>
                </a:lnTo>
                <a:lnTo>
                  <a:pt x="854963" y="24384"/>
                </a:lnTo>
                <a:lnTo>
                  <a:pt x="877823" y="24384"/>
                </a:lnTo>
                <a:lnTo>
                  <a:pt x="873251" y="21336"/>
                </a:lnTo>
                <a:lnTo>
                  <a:pt x="873251" y="12192"/>
                </a:lnTo>
                <a:lnTo>
                  <a:pt x="877823" y="7620"/>
                </a:lnTo>
                <a:close/>
              </a:path>
              <a:path w="2734310" h="66039">
                <a:moveTo>
                  <a:pt x="882395" y="7620"/>
                </a:moveTo>
                <a:lnTo>
                  <a:pt x="877823" y="7620"/>
                </a:lnTo>
                <a:lnTo>
                  <a:pt x="873251" y="12192"/>
                </a:lnTo>
                <a:lnTo>
                  <a:pt x="873251" y="21336"/>
                </a:lnTo>
                <a:lnTo>
                  <a:pt x="877823" y="24384"/>
                </a:lnTo>
                <a:lnTo>
                  <a:pt x="882395" y="24384"/>
                </a:lnTo>
                <a:lnTo>
                  <a:pt x="882395" y="7620"/>
                </a:lnTo>
                <a:close/>
              </a:path>
              <a:path w="2734310" h="66039">
                <a:moveTo>
                  <a:pt x="886967" y="7620"/>
                </a:moveTo>
                <a:lnTo>
                  <a:pt x="882395" y="7620"/>
                </a:lnTo>
                <a:lnTo>
                  <a:pt x="882395" y="24384"/>
                </a:lnTo>
                <a:lnTo>
                  <a:pt x="886967" y="24384"/>
                </a:lnTo>
                <a:lnTo>
                  <a:pt x="890015" y="21336"/>
                </a:lnTo>
                <a:lnTo>
                  <a:pt x="890015" y="12192"/>
                </a:lnTo>
                <a:lnTo>
                  <a:pt x="886967" y="7620"/>
                </a:lnTo>
                <a:close/>
              </a:path>
              <a:path w="2734310" h="66039">
                <a:moveTo>
                  <a:pt x="908303" y="7620"/>
                </a:moveTo>
                <a:lnTo>
                  <a:pt x="886967" y="7620"/>
                </a:lnTo>
                <a:lnTo>
                  <a:pt x="890015" y="12192"/>
                </a:lnTo>
                <a:lnTo>
                  <a:pt x="890015" y="21336"/>
                </a:lnTo>
                <a:lnTo>
                  <a:pt x="886967" y="24384"/>
                </a:lnTo>
                <a:lnTo>
                  <a:pt x="908303" y="24384"/>
                </a:lnTo>
                <a:lnTo>
                  <a:pt x="903731" y="21336"/>
                </a:lnTo>
                <a:lnTo>
                  <a:pt x="903731" y="12192"/>
                </a:lnTo>
                <a:lnTo>
                  <a:pt x="908303" y="7620"/>
                </a:lnTo>
                <a:close/>
              </a:path>
              <a:path w="2734310" h="66039">
                <a:moveTo>
                  <a:pt x="912875" y="7620"/>
                </a:moveTo>
                <a:lnTo>
                  <a:pt x="908303" y="7620"/>
                </a:lnTo>
                <a:lnTo>
                  <a:pt x="903731" y="12192"/>
                </a:lnTo>
                <a:lnTo>
                  <a:pt x="903731" y="21336"/>
                </a:lnTo>
                <a:lnTo>
                  <a:pt x="908303" y="24384"/>
                </a:lnTo>
                <a:lnTo>
                  <a:pt x="912875" y="24384"/>
                </a:lnTo>
                <a:lnTo>
                  <a:pt x="912875" y="7620"/>
                </a:lnTo>
                <a:close/>
              </a:path>
              <a:path w="2734310" h="66039">
                <a:moveTo>
                  <a:pt x="917447" y="7620"/>
                </a:moveTo>
                <a:lnTo>
                  <a:pt x="912875" y="7620"/>
                </a:lnTo>
                <a:lnTo>
                  <a:pt x="912875" y="24384"/>
                </a:lnTo>
                <a:lnTo>
                  <a:pt x="917447" y="24384"/>
                </a:lnTo>
                <a:lnTo>
                  <a:pt x="922019" y="21336"/>
                </a:lnTo>
                <a:lnTo>
                  <a:pt x="922019" y="12192"/>
                </a:lnTo>
                <a:lnTo>
                  <a:pt x="917447" y="7620"/>
                </a:lnTo>
                <a:close/>
              </a:path>
              <a:path w="2734310" h="66039">
                <a:moveTo>
                  <a:pt x="938783" y="7620"/>
                </a:moveTo>
                <a:lnTo>
                  <a:pt x="917447" y="7620"/>
                </a:lnTo>
                <a:lnTo>
                  <a:pt x="922019" y="12192"/>
                </a:lnTo>
                <a:lnTo>
                  <a:pt x="922019" y="21336"/>
                </a:lnTo>
                <a:lnTo>
                  <a:pt x="917447" y="24384"/>
                </a:lnTo>
                <a:lnTo>
                  <a:pt x="938783" y="24384"/>
                </a:lnTo>
                <a:lnTo>
                  <a:pt x="935735" y="21336"/>
                </a:lnTo>
                <a:lnTo>
                  <a:pt x="935735" y="12192"/>
                </a:lnTo>
                <a:lnTo>
                  <a:pt x="938783" y="7620"/>
                </a:lnTo>
                <a:close/>
              </a:path>
              <a:path w="2734310" h="66039">
                <a:moveTo>
                  <a:pt x="943355" y="7620"/>
                </a:moveTo>
                <a:lnTo>
                  <a:pt x="938783" y="7620"/>
                </a:lnTo>
                <a:lnTo>
                  <a:pt x="935735" y="12192"/>
                </a:lnTo>
                <a:lnTo>
                  <a:pt x="935735" y="21336"/>
                </a:lnTo>
                <a:lnTo>
                  <a:pt x="938783" y="24384"/>
                </a:lnTo>
                <a:lnTo>
                  <a:pt x="943355" y="24384"/>
                </a:lnTo>
                <a:lnTo>
                  <a:pt x="943355" y="7620"/>
                </a:lnTo>
                <a:close/>
              </a:path>
              <a:path w="2734310" h="66039">
                <a:moveTo>
                  <a:pt x="947927" y="7620"/>
                </a:moveTo>
                <a:lnTo>
                  <a:pt x="943355" y="7620"/>
                </a:lnTo>
                <a:lnTo>
                  <a:pt x="943355" y="24384"/>
                </a:lnTo>
                <a:lnTo>
                  <a:pt x="947927" y="24384"/>
                </a:lnTo>
                <a:lnTo>
                  <a:pt x="952499" y="21336"/>
                </a:lnTo>
                <a:lnTo>
                  <a:pt x="952499" y="12192"/>
                </a:lnTo>
                <a:lnTo>
                  <a:pt x="947927" y="7620"/>
                </a:lnTo>
                <a:close/>
              </a:path>
              <a:path w="2734310" h="66039">
                <a:moveTo>
                  <a:pt x="970787" y="7620"/>
                </a:moveTo>
                <a:lnTo>
                  <a:pt x="947927" y="7620"/>
                </a:lnTo>
                <a:lnTo>
                  <a:pt x="952499" y="12192"/>
                </a:lnTo>
                <a:lnTo>
                  <a:pt x="952499" y="21336"/>
                </a:lnTo>
                <a:lnTo>
                  <a:pt x="947927" y="24384"/>
                </a:lnTo>
                <a:lnTo>
                  <a:pt x="970787" y="24384"/>
                </a:lnTo>
                <a:lnTo>
                  <a:pt x="967739" y="21336"/>
                </a:lnTo>
                <a:lnTo>
                  <a:pt x="967739" y="12192"/>
                </a:lnTo>
                <a:lnTo>
                  <a:pt x="970787" y="7620"/>
                </a:lnTo>
                <a:close/>
              </a:path>
              <a:path w="2734310" h="66039">
                <a:moveTo>
                  <a:pt x="975359" y="7620"/>
                </a:moveTo>
                <a:lnTo>
                  <a:pt x="970787" y="7620"/>
                </a:lnTo>
                <a:lnTo>
                  <a:pt x="967739" y="12192"/>
                </a:lnTo>
                <a:lnTo>
                  <a:pt x="967739" y="21336"/>
                </a:lnTo>
                <a:lnTo>
                  <a:pt x="970787" y="24384"/>
                </a:lnTo>
                <a:lnTo>
                  <a:pt x="975359" y="24384"/>
                </a:lnTo>
                <a:lnTo>
                  <a:pt x="975359" y="7620"/>
                </a:lnTo>
                <a:close/>
              </a:path>
              <a:path w="2734310" h="66039">
                <a:moveTo>
                  <a:pt x="979931" y="7620"/>
                </a:moveTo>
                <a:lnTo>
                  <a:pt x="975359" y="7620"/>
                </a:lnTo>
                <a:lnTo>
                  <a:pt x="975359" y="24384"/>
                </a:lnTo>
                <a:lnTo>
                  <a:pt x="979931" y="24384"/>
                </a:lnTo>
                <a:lnTo>
                  <a:pt x="984503" y="21336"/>
                </a:lnTo>
                <a:lnTo>
                  <a:pt x="984503" y="12192"/>
                </a:lnTo>
                <a:lnTo>
                  <a:pt x="979931" y="7620"/>
                </a:lnTo>
                <a:close/>
              </a:path>
              <a:path w="2734310" h="66039">
                <a:moveTo>
                  <a:pt x="1002791" y="7620"/>
                </a:moveTo>
                <a:lnTo>
                  <a:pt x="979931" y="7620"/>
                </a:lnTo>
                <a:lnTo>
                  <a:pt x="984503" y="12192"/>
                </a:lnTo>
                <a:lnTo>
                  <a:pt x="984503" y="21336"/>
                </a:lnTo>
                <a:lnTo>
                  <a:pt x="979931" y="24384"/>
                </a:lnTo>
                <a:lnTo>
                  <a:pt x="1002791" y="24384"/>
                </a:lnTo>
                <a:lnTo>
                  <a:pt x="999743" y="21336"/>
                </a:lnTo>
                <a:lnTo>
                  <a:pt x="999743" y="12192"/>
                </a:lnTo>
                <a:lnTo>
                  <a:pt x="1002791" y="7620"/>
                </a:lnTo>
                <a:close/>
              </a:path>
              <a:path w="2734310" h="66039">
                <a:moveTo>
                  <a:pt x="1007363" y="7620"/>
                </a:moveTo>
                <a:lnTo>
                  <a:pt x="1002791" y="7620"/>
                </a:lnTo>
                <a:lnTo>
                  <a:pt x="999743" y="12192"/>
                </a:lnTo>
                <a:lnTo>
                  <a:pt x="999743" y="21336"/>
                </a:lnTo>
                <a:lnTo>
                  <a:pt x="1002791" y="24384"/>
                </a:lnTo>
                <a:lnTo>
                  <a:pt x="1007363" y="24384"/>
                </a:lnTo>
                <a:lnTo>
                  <a:pt x="1007363" y="7620"/>
                </a:lnTo>
                <a:close/>
              </a:path>
              <a:path w="2734310" h="66039">
                <a:moveTo>
                  <a:pt x="1013459" y="7620"/>
                </a:moveTo>
                <a:lnTo>
                  <a:pt x="1007363" y="7620"/>
                </a:lnTo>
                <a:lnTo>
                  <a:pt x="1007363" y="24384"/>
                </a:lnTo>
                <a:lnTo>
                  <a:pt x="1013459" y="24384"/>
                </a:lnTo>
                <a:lnTo>
                  <a:pt x="1016507" y="21336"/>
                </a:lnTo>
                <a:lnTo>
                  <a:pt x="1016507" y="12192"/>
                </a:lnTo>
                <a:lnTo>
                  <a:pt x="1013459" y="7620"/>
                </a:lnTo>
                <a:close/>
              </a:path>
              <a:path w="2734310" h="66039">
                <a:moveTo>
                  <a:pt x="1034795" y="7620"/>
                </a:moveTo>
                <a:lnTo>
                  <a:pt x="1013459" y="7620"/>
                </a:lnTo>
                <a:lnTo>
                  <a:pt x="1016507" y="12192"/>
                </a:lnTo>
                <a:lnTo>
                  <a:pt x="1016507" y="21336"/>
                </a:lnTo>
                <a:lnTo>
                  <a:pt x="1013459" y="24384"/>
                </a:lnTo>
                <a:lnTo>
                  <a:pt x="1034795" y="24384"/>
                </a:lnTo>
                <a:lnTo>
                  <a:pt x="1030223" y="21336"/>
                </a:lnTo>
                <a:lnTo>
                  <a:pt x="1030223" y="12192"/>
                </a:lnTo>
                <a:lnTo>
                  <a:pt x="1034795" y="7620"/>
                </a:lnTo>
                <a:close/>
              </a:path>
              <a:path w="2734310" h="66039">
                <a:moveTo>
                  <a:pt x="1039367" y="7620"/>
                </a:moveTo>
                <a:lnTo>
                  <a:pt x="1034795" y="7620"/>
                </a:lnTo>
                <a:lnTo>
                  <a:pt x="1030223" y="12192"/>
                </a:lnTo>
                <a:lnTo>
                  <a:pt x="1030223" y="21336"/>
                </a:lnTo>
                <a:lnTo>
                  <a:pt x="1034795" y="24384"/>
                </a:lnTo>
                <a:lnTo>
                  <a:pt x="1039367" y="24384"/>
                </a:lnTo>
                <a:lnTo>
                  <a:pt x="1039367" y="7620"/>
                </a:lnTo>
                <a:close/>
              </a:path>
              <a:path w="2734310" h="66039">
                <a:moveTo>
                  <a:pt x="1043939" y="7620"/>
                </a:moveTo>
                <a:lnTo>
                  <a:pt x="1039367" y="7620"/>
                </a:lnTo>
                <a:lnTo>
                  <a:pt x="1039367" y="24384"/>
                </a:lnTo>
                <a:lnTo>
                  <a:pt x="1043939" y="24384"/>
                </a:lnTo>
                <a:lnTo>
                  <a:pt x="1046987" y="21336"/>
                </a:lnTo>
                <a:lnTo>
                  <a:pt x="1046987" y="12192"/>
                </a:lnTo>
                <a:lnTo>
                  <a:pt x="1043939" y="7620"/>
                </a:lnTo>
                <a:close/>
              </a:path>
              <a:path w="2734310" h="66039">
                <a:moveTo>
                  <a:pt x="1063751" y="7620"/>
                </a:moveTo>
                <a:lnTo>
                  <a:pt x="1043939" y="7620"/>
                </a:lnTo>
                <a:lnTo>
                  <a:pt x="1046987" y="12192"/>
                </a:lnTo>
                <a:lnTo>
                  <a:pt x="1046987" y="21336"/>
                </a:lnTo>
                <a:lnTo>
                  <a:pt x="1043939" y="24384"/>
                </a:lnTo>
                <a:lnTo>
                  <a:pt x="1063751" y="24384"/>
                </a:lnTo>
                <a:lnTo>
                  <a:pt x="1060703" y="21336"/>
                </a:lnTo>
                <a:lnTo>
                  <a:pt x="1060703" y="12192"/>
                </a:lnTo>
                <a:lnTo>
                  <a:pt x="1063751" y="7620"/>
                </a:lnTo>
                <a:close/>
              </a:path>
              <a:path w="2734310" h="66039">
                <a:moveTo>
                  <a:pt x="1068323" y="7620"/>
                </a:moveTo>
                <a:lnTo>
                  <a:pt x="1063751" y="7620"/>
                </a:lnTo>
                <a:lnTo>
                  <a:pt x="1060703" y="12192"/>
                </a:lnTo>
                <a:lnTo>
                  <a:pt x="1060703" y="21336"/>
                </a:lnTo>
                <a:lnTo>
                  <a:pt x="1063751" y="24384"/>
                </a:lnTo>
                <a:lnTo>
                  <a:pt x="1068323" y="24384"/>
                </a:lnTo>
                <a:lnTo>
                  <a:pt x="1068323" y="7620"/>
                </a:lnTo>
                <a:close/>
              </a:path>
              <a:path w="2734310" h="66039">
                <a:moveTo>
                  <a:pt x="1074419" y="7620"/>
                </a:moveTo>
                <a:lnTo>
                  <a:pt x="1068323" y="7620"/>
                </a:lnTo>
                <a:lnTo>
                  <a:pt x="1068323" y="24384"/>
                </a:lnTo>
                <a:lnTo>
                  <a:pt x="1074419" y="24384"/>
                </a:lnTo>
                <a:lnTo>
                  <a:pt x="1077467" y="21336"/>
                </a:lnTo>
                <a:lnTo>
                  <a:pt x="1077467" y="12192"/>
                </a:lnTo>
                <a:lnTo>
                  <a:pt x="1074419" y="7620"/>
                </a:lnTo>
                <a:close/>
              </a:path>
              <a:path w="2734310" h="66039">
                <a:moveTo>
                  <a:pt x="1095755" y="7620"/>
                </a:moveTo>
                <a:lnTo>
                  <a:pt x="1074419" y="7620"/>
                </a:lnTo>
                <a:lnTo>
                  <a:pt x="1077467" y="12192"/>
                </a:lnTo>
                <a:lnTo>
                  <a:pt x="1077467" y="21336"/>
                </a:lnTo>
                <a:lnTo>
                  <a:pt x="1074419" y="24384"/>
                </a:lnTo>
                <a:lnTo>
                  <a:pt x="1095755" y="24384"/>
                </a:lnTo>
                <a:lnTo>
                  <a:pt x="1091183" y="21336"/>
                </a:lnTo>
                <a:lnTo>
                  <a:pt x="1091183" y="12192"/>
                </a:lnTo>
                <a:lnTo>
                  <a:pt x="1095755" y="7620"/>
                </a:lnTo>
                <a:close/>
              </a:path>
              <a:path w="2734310" h="66039">
                <a:moveTo>
                  <a:pt x="1100327" y="7620"/>
                </a:moveTo>
                <a:lnTo>
                  <a:pt x="1095755" y="7620"/>
                </a:lnTo>
                <a:lnTo>
                  <a:pt x="1091183" y="12192"/>
                </a:lnTo>
                <a:lnTo>
                  <a:pt x="1091183" y="21336"/>
                </a:lnTo>
                <a:lnTo>
                  <a:pt x="1095755" y="24384"/>
                </a:lnTo>
                <a:lnTo>
                  <a:pt x="1100327" y="24384"/>
                </a:lnTo>
                <a:lnTo>
                  <a:pt x="1100327" y="7620"/>
                </a:lnTo>
                <a:close/>
              </a:path>
              <a:path w="2734310" h="66039">
                <a:moveTo>
                  <a:pt x="1104899" y="7620"/>
                </a:moveTo>
                <a:lnTo>
                  <a:pt x="1100327" y="7620"/>
                </a:lnTo>
                <a:lnTo>
                  <a:pt x="1100327" y="24384"/>
                </a:lnTo>
                <a:lnTo>
                  <a:pt x="1104899" y="24384"/>
                </a:lnTo>
                <a:lnTo>
                  <a:pt x="1107947" y="21336"/>
                </a:lnTo>
                <a:lnTo>
                  <a:pt x="1107947" y="12192"/>
                </a:lnTo>
                <a:lnTo>
                  <a:pt x="1104899" y="7620"/>
                </a:lnTo>
                <a:close/>
              </a:path>
              <a:path w="2734310" h="66039">
                <a:moveTo>
                  <a:pt x="1127759" y="7620"/>
                </a:moveTo>
                <a:lnTo>
                  <a:pt x="1104899" y="7620"/>
                </a:lnTo>
                <a:lnTo>
                  <a:pt x="1107947" y="12192"/>
                </a:lnTo>
                <a:lnTo>
                  <a:pt x="1107947" y="21336"/>
                </a:lnTo>
                <a:lnTo>
                  <a:pt x="1104899" y="24384"/>
                </a:lnTo>
                <a:lnTo>
                  <a:pt x="1127759" y="24384"/>
                </a:lnTo>
                <a:lnTo>
                  <a:pt x="1124711" y="21336"/>
                </a:lnTo>
                <a:lnTo>
                  <a:pt x="1124711" y="10668"/>
                </a:lnTo>
                <a:lnTo>
                  <a:pt x="1127759" y="7620"/>
                </a:lnTo>
                <a:close/>
              </a:path>
              <a:path w="2734310" h="66039">
                <a:moveTo>
                  <a:pt x="1133855" y="7620"/>
                </a:moveTo>
                <a:lnTo>
                  <a:pt x="1127759" y="7620"/>
                </a:lnTo>
                <a:lnTo>
                  <a:pt x="1124711" y="10668"/>
                </a:lnTo>
                <a:lnTo>
                  <a:pt x="1124711" y="21336"/>
                </a:lnTo>
                <a:lnTo>
                  <a:pt x="1127759" y="24384"/>
                </a:lnTo>
                <a:lnTo>
                  <a:pt x="1133855" y="24384"/>
                </a:lnTo>
                <a:lnTo>
                  <a:pt x="1133855" y="7620"/>
                </a:lnTo>
                <a:close/>
              </a:path>
              <a:path w="2734310" h="66039">
                <a:moveTo>
                  <a:pt x="1138427" y="7620"/>
                </a:moveTo>
                <a:lnTo>
                  <a:pt x="1133855" y="7620"/>
                </a:lnTo>
                <a:lnTo>
                  <a:pt x="1133855" y="24384"/>
                </a:lnTo>
                <a:lnTo>
                  <a:pt x="1138427" y="24384"/>
                </a:lnTo>
                <a:lnTo>
                  <a:pt x="1141475" y="21336"/>
                </a:lnTo>
                <a:lnTo>
                  <a:pt x="1141475" y="10668"/>
                </a:lnTo>
                <a:lnTo>
                  <a:pt x="1138427" y="7620"/>
                </a:lnTo>
                <a:close/>
              </a:path>
              <a:path w="2734310" h="66039">
                <a:moveTo>
                  <a:pt x="1162811" y="7620"/>
                </a:moveTo>
                <a:lnTo>
                  <a:pt x="1138427" y="7620"/>
                </a:lnTo>
                <a:lnTo>
                  <a:pt x="1141475" y="10668"/>
                </a:lnTo>
                <a:lnTo>
                  <a:pt x="1141475" y="21336"/>
                </a:lnTo>
                <a:lnTo>
                  <a:pt x="1138427" y="24384"/>
                </a:lnTo>
                <a:lnTo>
                  <a:pt x="1162811" y="24384"/>
                </a:lnTo>
                <a:lnTo>
                  <a:pt x="1158239" y="21336"/>
                </a:lnTo>
                <a:lnTo>
                  <a:pt x="1158239" y="12192"/>
                </a:lnTo>
                <a:lnTo>
                  <a:pt x="1162811" y="7620"/>
                </a:lnTo>
                <a:close/>
              </a:path>
              <a:path w="2734310" h="66039">
                <a:moveTo>
                  <a:pt x="1167383" y="7620"/>
                </a:moveTo>
                <a:lnTo>
                  <a:pt x="1162811" y="7620"/>
                </a:lnTo>
                <a:lnTo>
                  <a:pt x="1158239" y="12192"/>
                </a:lnTo>
                <a:lnTo>
                  <a:pt x="1158239" y="21336"/>
                </a:lnTo>
                <a:lnTo>
                  <a:pt x="1162811" y="24384"/>
                </a:lnTo>
                <a:lnTo>
                  <a:pt x="1167383" y="24384"/>
                </a:lnTo>
                <a:lnTo>
                  <a:pt x="1167383" y="7620"/>
                </a:lnTo>
                <a:close/>
              </a:path>
              <a:path w="2734310" h="66039">
                <a:moveTo>
                  <a:pt x="1171955" y="7620"/>
                </a:moveTo>
                <a:lnTo>
                  <a:pt x="1167383" y="7620"/>
                </a:lnTo>
                <a:lnTo>
                  <a:pt x="1167383" y="24384"/>
                </a:lnTo>
                <a:lnTo>
                  <a:pt x="1171955" y="24384"/>
                </a:lnTo>
                <a:lnTo>
                  <a:pt x="1176527" y="21336"/>
                </a:lnTo>
                <a:lnTo>
                  <a:pt x="1176527" y="12192"/>
                </a:lnTo>
                <a:lnTo>
                  <a:pt x="1171955" y="7620"/>
                </a:lnTo>
                <a:close/>
              </a:path>
              <a:path w="2734310" h="66039">
                <a:moveTo>
                  <a:pt x="1194815" y="7620"/>
                </a:moveTo>
                <a:lnTo>
                  <a:pt x="1171955" y="7620"/>
                </a:lnTo>
                <a:lnTo>
                  <a:pt x="1176527" y="12192"/>
                </a:lnTo>
                <a:lnTo>
                  <a:pt x="1176527" y="21336"/>
                </a:lnTo>
                <a:lnTo>
                  <a:pt x="1171955" y="24384"/>
                </a:lnTo>
                <a:lnTo>
                  <a:pt x="1194815" y="24384"/>
                </a:lnTo>
                <a:lnTo>
                  <a:pt x="1190243" y="21336"/>
                </a:lnTo>
                <a:lnTo>
                  <a:pt x="1190243" y="12192"/>
                </a:lnTo>
                <a:lnTo>
                  <a:pt x="1194815" y="7620"/>
                </a:lnTo>
                <a:close/>
              </a:path>
              <a:path w="2734310" h="66039">
                <a:moveTo>
                  <a:pt x="1199387" y="7620"/>
                </a:moveTo>
                <a:lnTo>
                  <a:pt x="1194815" y="7620"/>
                </a:lnTo>
                <a:lnTo>
                  <a:pt x="1190243" y="12192"/>
                </a:lnTo>
                <a:lnTo>
                  <a:pt x="1190243" y="21336"/>
                </a:lnTo>
                <a:lnTo>
                  <a:pt x="1194815" y="24384"/>
                </a:lnTo>
                <a:lnTo>
                  <a:pt x="1199387" y="24384"/>
                </a:lnTo>
                <a:lnTo>
                  <a:pt x="1199387" y="7620"/>
                </a:lnTo>
                <a:close/>
              </a:path>
              <a:path w="2734310" h="66039">
                <a:moveTo>
                  <a:pt x="1203959" y="7620"/>
                </a:moveTo>
                <a:lnTo>
                  <a:pt x="1199387" y="7620"/>
                </a:lnTo>
                <a:lnTo>
                  <a:pt x="1199387" y="24384"/>
                </a:lnTo>
                <a:lnTo>
                  <a:pt x="1203959" y="24384"/>
                </a:lnTo>
                <a:lnTo>
                  <a:pt x="1208531" y="21336"/>
                </a:lnTo>
                <a:lnTo>
                  <a:pt x="1208531" y="12192"/>
                </a:lnTo>
                <a:lnTo>
                  <a:pt x="1203959" y="7620"/>
                </a:lnTo>
                <a:close/>
              </a:path>
              <a:path w="2734310" h="66039">
                <a:moveTo>
                  <a:pt x="1226819" y="7620"/>
                </a:moveTo>
                <a:lnTo>
                  <a:pt x="1203959" y="7620"/>
                </a:lnTo>
                <a:lnTo>
                  <a:pt x="1208531" y="12192"/>
                </a:lnTo>
                <a:lnTo>
                  <a:pt x="1208531" y="21336"/>
                </a:lnTo>
                <a:lnTo>
                  <a:pt x="1203959" y="24384"/>
                </a:lnTo>
                <a:lnTo>
                  <a:pt x="1226819" y="24384"/>
                </a:lnTo>
                <a:lnTo>
                  <a:pt x="1222247" y="21336"/>
                </a:lnTo>
                <a:lnTo>
                  <a:pt x="1222247" y="10668"/>
                </a:lnTo>
                <a:lnTo>
                  <a:pt x="1226819" y="7620"/>
                </a:lnTo>
                <a:close/>
              </a:path>
              <a:path w="2734310" h="66039">
                <a:moveTo>
                  <a:pt x="1231391" y="7620"/>
                </a:moveTo>
                <a:lnTo>
                  <a:pt x="1226819" y="7620"/>
                </a:lnTo>
                <a:lnTo>
                  <a:pt x="1222247" y="10668"/>
                </a:lnTo>
                <a:lnTo>
                  <a:pt x="1222247" y="21336"/>
                </a:lnTo>
                <a:lnTo>
                  <a:pt x="1226819" y="24384"/>
                </a:lnTo>
                <a:lnTo>
                  <a:pt x="1231391" y="24384"/>
                </a:lnTo>
                <a:lnTo>
                  <a:pt x="1231391" y="7620"/>
                </a:lnTo>
                <a:close/>
              </a:path>
              <a:path w="2734310" h="66039">
                <a:moveTo>
                  <a:pt x="1235963" y="7620"/>
                </a:moveTo>
                <a:lnTo>
                  <a:pt x="1231391" y="7620"/>
                </a:lnTo>
                <a:lnTo>
                  <a:pt x="1231391" y="24384"/>
                </a:lnTo>
                <a:lnTo>
                  <a:pt x="1235963" y="24384"/>
                </a:lnTo>
                <a:lnTo>
                  <a:pt x="1240535" y="21336"/>
                </a:lnTo>
                <a:lnTo>
                  <a:pt x="1240535" y="10668"/>
                </a:lnTo>
                <a:lnTo>
                  <a:pt x="1235963" y="7620"/>
                </a:lnTo>
                <a:close/>
              </a:path>
              <a:path w="2734310" h="66039">
                <a:moveTo>
                  <a:pt x="1260347" y="7620"/>
                </a:moveTo>
                <a:lnTo>
                  <a:pt x="1235963" y="7620"/>
                </a:lnTo>
                <a:lnTo>
                  <a:pt x="1240535" y="10668"/>
                </a:lnTo>
                <a:lnTo>
                  <a:pt x="1240535" y="21336"/>
                </a:lnTo>
                <a:lnTo>
                  <a:pt x="1235963" y="24384"/>
                </a:lnTo>
                <a:lnTo>
                  <a:pt x="1260347" y="24384"/>
                </a:lnTo>
                <a:lnTo>
                  <a:pt x="1255775" y="21336"/>
                </a:lnTo>
                <a:lnTo>
                  <a:pt x="1255775" y="10668"/>
                </a:lnTo>
                <a:lnTo>
                  <a:pt x="1260347" y="7620"/>
                </a:lnTo>
                <a:close/>
              </a:path>
              <a:path w="2734310" h="66039">
                <a:moveTo>
                  <a:pt x="1264919" y="7620"/>
                </a:moveTo>
                <a:lnTo>
                  <a:pt x="1260347" y="7620"/>
                </a:lnTo>
                <a:lnTo>
                  <a:pt x="1255775" y="10668"/>
                </a:lnTo>
                <a:lnTo>
                  <a:pt x="1255775" y="21336"/>
                </a:lnTo>
                <a:lnTo>
                  <a:pt x="1260347" y="24384"/>
                </a:lnTo>
                <a:lnTo>
                  <a:pt x="1264919" y="24384"/>
                </a:lnTo>
                <a:lnTo>
                  <a:pt x="1264919" y="7620"/>
                </a:lnTo>
                <a:close/>
              </a:path>
              <a:path w="2734310" h="66039">
                <a:moveTo>
                  <a:pt x="1269491" y="7620"/>
                </a:moveTo>
                <a:lnTo>
                  <a:pt x="1264919" y="7620"/>
                </a:lnTo>
                <a:lnTo>
                  <a:pt x="1264919" y="24384"/>
                </a:lnTo>
                <a:lnTo>
                  <a:pt x="1269491" y="24384"/>
                </a:lnTo>
                <a:lnTo>
                  <a:pt x="1274063" y="21336"/>
                </a:lnTo>
                <a:lnTo>
                  <a:pt x="1274063" y="10668"/>
                </a:lnTo>
                <a:lnTo>
                  <a:pt x="1269491" y="7620"/>
                </a:lnTo>
                <a:close/>
              </a:path>
              <a:path w="2734310" h="66039">
                <a:moveTo>
                  <a:pt x="1293875" y="7620"/>
                </a:moveTo>
                <a:lnTo>
                  <a:pt x="1269491" y="7620"/>
                </a:lnTo>
                <a:lnTo>
                  <a:pt x="1274063" y="10668"/>
                </a:lnTo>
                <a:lnTo>
                  <a:pt x="1274063" y="21336"/>
                </a:lnTo>
                <a:lnTo>
                  <a:pt x="1269491" y="24384"/>
                </a:lnTo>
                <a:lnTo>
                  <a:pt x="1293875" y="24384"/>
                </a:lnTo>
                <a:lnTo>
                  <a:pt x="1289303" y="21336"/>
                </a:lnTo>
                <a:lnTo>
                  <a:pt x="1289303" y="10668"/>
                </a:lnTo>
                <a:lnTo>
                  <a:pt x="1293875" y="7620"/>
                </a:lnTo>
                <a:close/>
              </a:path>
              <a:path w="2734310" h="66039">
                <a:moveTo>
                  <a:pt x="1298447" y="7620"/>
                </a:moveTo>
                <a:lnTo>
                  <a:pt x="1293875" y="7620"/>
                </a:lnTo>
                <a:lnTo>
                  <a:pt x="1289303" y="10668"/>
                </a:lnTo>
                <a:lnTo>
                  <a:pt x="1289303" y="21336"/>
                </a:lnTo>
                <a:lnTo>
                  <a:pt x="1293875" y="24384"/>
                </a:lnTo>
                <a:lnTo>
                  <a:pt x="1298447" y="24384"/>
                </a:lnTo>
                <a:lnTo>
                  <a:pt x="1298447" y="7620"/>
                </a:lnTo>
                <a:close/>
              </a:path>
              <a:path w="2734310" h="66039">
                <a:moveTo>
                  <a:pt x="1303019" y="7620"/>
                </a:moveTo>
                <a:lnTo>
                  <a:pt x="1298447" y="7620"/>
                </a:lnTo>
                <a:lnTo>
                  <a:pt x="1298447" y="24384"/>
                </a:lnTo>
                <a:lnTo>
                  <a:pt x="1303019" y="24384"/>
                </a:lnTo>
                <a:lnTo>
                  <a:pt x="1307591" y="21336"/>
                </a:lnTo>
                <a:lnTo>
                  <a:pt x="1307591" y="10668"/>
                </a:lnTo>
                <a:lnTo>
                  <a:pt x="1303019" y="7620"/>
                </a:lnTo>
                <a:close/>
              </a:path>
              <a:path w="2734310" h="66039">
                <a:moveTo>
                  <a:pt x="1328927" y="7620"/>
                </a:moveTo>
                <a:lnTo>
                  <a:pt x="1303019" y="7620"/>
                </a:lnTo>
                <a:lnTo>
                  <a:pt x="1307591" y="10668"/>
                </a:lnTo>
                <a:lnTo>
                  <a:pt x="1307591" y="21336"/>
                </a:lnTo>
                <a:lnTo>
                  <a:pt x="1303019" y="24384"/>
                </a:lnTo>
                <a:lnTo>
                  <a:pt x="1328927" y="24384"/>
                </a:lnTo>
                <a:lnTo>
                  <a:pt x="1324355" y="21336"/>
                </a:lnTo>
                <a:lnTo>
                  <a:pt x="1324355" y="10668"/>
                </a:lnTo>
                <a:lnTo>
                  <a:pt x="1328927" y="7620"/>
                </a:lnTo>
                <a:close/>
              </a:path>
              <a:path w="2734310" h="66039">
                <a:moveTo>
                  <a:pt x="1333499" y="7620"/>
                </a:moveTo>
                <a:lnTo>
                  <a:pt x="1328927" y="7620"/>
                </a:lnTo>
                <a:lnTo>
                  <a:pt x="1324355" y="10668"/>
                </a:lnTo>
                <a:lnTo>
                  <a:pt x="1324355" y="21336"/>
                </a:lnTo>
                <a:lnTo>
                  <a:pt x="1328927" y="24384"/>
                </a:lnTo>
                <a:lnTo>
                  <a:pt x="1333499" y="24384"/>
                </a:lnTo>
                <a:lnTo>
                  <a:pt x="1333499" y="7620"/>
                </a:lnTo>
                <a:close/>
              </a:path>
              <a:path w="2734310" h="66039">
                <a:moveTo>
                  <a:pt x="1338071" y="7620"/>
                </a:moveTo>
                <a:lnTo>
                  <a:pt x="1333499" y="7620"/>
                </a:lnTo>
                <a:lnTo>
                  <a:pt x="1333499" y="24384"/>
                </a:lnTo>
                <a:lnTo>
                  <a:pt x="1338071" y="24384"/>
                </a:lnTo>
                <a:lnTo>
                  <a:pt x="1341119" y="21336"/>
                </a:lnTo>
                <a:lnTo>
                  <a:pt x="1341119" y="10668"/>
                </a:lnTo>
                <a:lnTo>
                  <a:pt x="1338071" y="7620"/>
                </a:lnTo>
                <a:close/>
              </a:path>
              <a:path w="2734310" h="66039">
                <a:moveTo>
                  <a:pt x="1360931" y="7620"/>
                </a:moveTo>
                <a:lnTo>
                  <a:pt x="1338071" y="7620"/>
                </a:lnTo>
                <a:lnTo>
                  <a:pt x="1341119" y="10668"/>
                </a:lnTo>
                <a:lnTo>
                  <a:pt x="1341119" y="21336"/>
                </a:lnTo>
                <a:lnTo>
                  <a:pt x="1338071" y="24384"/>
                </a:lnTo>
                <a:lnTo>
                  <a:pt x="1360931" y="24384"/>
                </a:lnTo>
                <a:lnTo>
                  <a:pt x="1357883" y="21336"/>
                </a:lnTo>
                <a:lnTo>
                  <a:pt x="1357883" y="10668"/>
                </a:lnTo>
                <a:lnTo>
                  <a:pt x="1360931" y="7620"/>
                </a:lnTo>
                <a:close/>
              </a:path>
              <a:path w="2734310" h="66039">
                <a:moveTo>
                  <a:pt x="1365503" y="7620"/>
                </a:moveTo>
                <a:lnTo>
                  <a:pt x="1360931" y="7620"/>
                </a:lnTo>
                <a:lnTo>
                  <a:pt x="1357883" y="10668"/>
                </a:lnTo>
                <a:lnTo>
                  <a:pt x="1357883" y="21336"/>
                </a:lnTo>
                <a:lnTo>
                  <a:pt x="1360931" y="24384"/>
                </a:lnTo>
                <a:lnTo>
                  <a:pt x="1365503" y="24384"/>
                </a:lnTo>
                <a:lnTo>
                  <a:pt x="1365503" y="7620"/>
                </a:lnTo>
                <a:close/>
              </a:path>
              <a:path w="2734310" h="66039">
                <a:moveTo>
                  <a:pt x="1367027" y="7620"/>
                </a:moveTo>
                <a:lnTo>
                  <a:pt x="1365503" y="7620"/>
                </a:lnTo>
                <a:lnTo>
                  <a:pt x="1365503" y="24384"/>
                </a:lnTo>
                <a:lnTo>
                  <a:pt x="1367027" y="7620"/>
                </a:lnTo>
                <a:close/>
              </a:path>
              <a:path w="2734310" h="66039">
                <a:moveTo>
                  <a:pt x="1395983" y="7620"/>
                </a:moveTo>
                <a:lnTo>
                  <a:pt x="1371599" y="7620"/>
                </a:lnTo>
                <a:lnTo>
                  <a:pt x="1374647" y="10668"/>
                </a:lnTo>
                <a:lnTo>
                  <a:pt x="1374647" y="21336"/>
                </a:lnTo>
                <a:lnTo>
                  <a:pt x="1371599" y="24384"/>
                </a:lnTo>
                <a:lnTo>
                  <a:pt x="1393697" y="24384"/>
                </a:lnTo>
                <a:lnTo>
                  <a:pt x="1391411" y="22860"/>
                </a:lnTo>
                <a:lnTo>
                  <a:pt x="1391411" y="12192"/>
                </a:lnTo>
                <a:lnTo>
                  <a:pt x="1395983" y="7620"/>
                </a:lnTo>
                <a:close/>
              </a:path>
              <a:path w="2734310" h="66039">
                <a:moveTo>
                  <a:pt x="2615183" y="6096"/>
                </a:moveTo>
                <a:lnTo>
                  <a:pt x="2610611" y="6096"/>
                </a:lnTo>
                <a:lnTo>
                  <a:pt x="2606039" y="9144"/>
                </a:lnTo>
                <a:lnTo>
                  <a:pt x="2607563" y="10668"/>
                </a:lnTo>
                <a:lnTo>
                  <a:pt x="2607563" y="21336"/>
                </a:lnTo>
                <a:lnTo>
                  <a:pt x="2606954" y="21945"/>
                </a:lnTo>
                <a:lnTo>
                  <a:pt x="2610611" y="24384"/>
                </a:lnTo>
                <a:lnTo>
                  <a:pt x="2616707" y="24384"/>
                </a:lnTo>
                <a:lnTo>
                  <a:pt x="2615183" y="6096"/>
                </a:lnTo>
                <a:close/>
              </a:path>
              <a:path w="2734310" h="66039">
                <a:moveTo>
                  <a:pt x="2626918" y="5029"/>
                </a:moveTo>
                <a:lnTo>
                  <a:pt x="2615183" y="6096"/>
                </a:lnTo>
                <a:lnTo>
                  <a:pt x="2616707" y="24384"/>
                </a:lnTo>
                <a:lnTo>
                  <a:pt x="2621279" y="24384"/>
                </a:lnTo>
                <a:lnTo>
                  <a:pt x="2624937" y="21945"/>
                </a:lnTo>
                <a:lnTo>
                  <a:pt x="2622803" y="19812"/>
                </a:lnTo>
                <a:lnTo>
                  <a:pt x="2622803" y="9144"/>
                </a:lnTo>
                <a:lnTo>
                  <a:pt x="2624023" y="7924"/>
                </a:lnTo>
                <a:lnTo>
                  <a:pt x="2621279" y="6096"/>
                </a:lnTo>
                <a:lnTo>
                  <a:pt x="2625851" y="6096"/>
                </a:lnTo>
                <a:lnTo>
                  <a:pt x="2626918" y="5029"/>
                </a:lnTo>
                <a:close/>
              </a:path>
              <a:path w="2734310" h="66039">
                <a:moveTo>
                  <a:pt x="2624937" y="21945"/>
                </a:moveTo>
                <a:lnTo>
                  <a:pt x="2621279" y="24384"/>
                </a:lnTo>
                <a:lnTo>
                  <a:pt x="2627375" y="24384"/>
                </a:lnTo>
                <a:lnTo>
                  <a:pt x="2624937" y="21945"/>
                </a:lnTo>
                <a:close/>
              </a:path>
              <a:path w="2734310" h="66039">
                <a:moveTo>
                  <a:pt x="2631947" y="4572"/>
                </a:moveTo>
                <a:lnTo>
                  <a:pt x="2626918" y="5029"/>
                </a:lnTo>
                <a:lnTo>
                  <a:pt x="2624023" y="7924"/>
                </a:lnTo>
                <a:lnTo>
                  <a:pt x="2625851" y="9144"/>
                </a:lnTo>
                <a:lnTo>
                  <a:pt x="2625851" y="21336"/>
                </a:lnTo>
                <a:lnTo>
                  <a:pt x="2624937" y="21945"/>
                </a:lnTo>
                <a:lnTo>
                  <a:pt x="2627375" y="24384"/>
                </a:lnTo>
                <a:lnTo>
                  <a:pt x="2633471" y="24384"/>
                </a:lnTo>
                <a:lnTo>
                  <a:pt x="2631947" y="4572"/>
                </a:lnTo>
                <a:close/>
              </a:path>
              <a:path w="2734310" h="66039">
                <a:moveTo>
                  <a:pt x="2640520" y="3619"/>
                </a:moveTo>
                <a:lnTo>
                  <a:pt x="2631947" y="4572"/>
                </a:lnTo>
                <a:lnTo>
                  <a:pt x="2633471" y="24384"/>
                </a:lnTo>
                <a:lnTo>
                  <a:pt x="2638615" y="23812"/>
                </a:lnTo>
                <a:lnTo>
                  <a:pt x="2640329" y="22098"/>
                </a:lnTo>
                <a:lnTo>
                  <a:pt x="2636519" y="18288"/>
                </a:lnTo>
                <a:lnTo>
                  <a:pt x="2636519" y="7620"/>
                </a:lnTo>
                <a:lnTo>
                  <a:pt x="2638805" y="5334"/>
                </a:lnTo>
                <a:lnTo>
                  <a:pt x="2638043" y="4572"/>
                </a:lnTo>
                <a:lnTo>
                  <a:pt x="2639567" y="4572"/>
                </a:lnTo>
                <a:lnTo>
                  <a:pt x="2640520" y="3619"/>
                </a:lnTo>
                <a:close/>
              </a:path>
              <a:path w="2734310" h="66039">
                <a:moveTo>
                  <a:pt x="2638615" y="23812"/>
                </a:moveTo>
                <a:lnTo>
                  <a:pt x="2633471" y="24384"/>
                </a:lnTo>
                <a:lnTo>
                  <a:pt x="2638043" y="24384"/>
                </a:lnTo>
                <a:lnTo>
                  <a:pt x="2638615" y="23812"/>
                </a:lnTo>
                <a:close/>
              </a:path>
              <a:path w="2734310" h="66039">
                <a:moveTo>
                  <a:pt x="2640329" y="22098"/>
                </a:moveTo>
                <a:lnTo>
                  <a:pt x="2638615" y="23812"/>
                </a:lnTo>
                <a:lnTo>
                  <a:pt x="2647187" y="22860"/>
                </a:lnTo>
                <a:lnTo>
                  <a:pt x="2641091" y="22860"/>
                </a:lnTo>
                <a:lnTo>
                  <a:pt x="2640329" y="22098"/>
                </a:lnTo>
                <a:close/>
              </a:path>
              <a:path w="2734310" h="66039">
                <a:moveTo>
                  <a:pt x="417575" y="22860"/>
                </a:moveTo>
                <a:lnTo>
                  <a:pt x="414527" y="22860"/>
                </a:lnTo>
                <a:lnTo>
                  <a:pt x="414268" y="23249"/>
                </a:lnTo>
                <a:lnTo>
                  <a:pt x="417575" y="22860"/>
                </a:lnTo>
                <a:close/>
              </a:path>
              <a:path w="2734310" h="66039">
                <a:moveTo>
                  <a:pt x="2645663" y="3048"/>
                </a:moveTo>
                <a:lnTo>
                  <a:pt x="2640520" y="3619"/>
                </a:lnTo>
                <a:lnTo>
                  <a:pt x="2638805" y="5334"/>
                </a:lnTo>
                <a:lnTo>
                  <a:pt x="2642615" y="9144"/>
                </a:lnTo>
                <a:lnTo>
                  <a:pt x="2642615" y="19812"/>
                </a:lnTo>
                <a:lnTo>
                  <a:pt x="2640329" y="22098"/>
                </a:lnTo>
                <a:lnTo>
                  <a:pt x="2641091" y="22860"/>
                </a:lnTo>
                <a:lnTo>
                  <a:pt x="2647187" y="22860"/>
                </a:lnTo>
                <a:lnTo>
                  <a:pt x="2645663" y="3048"/>
                </a:lnTo>
                <a:close/>
              </a:path>
              <a:path w="2734310" h="66039">
                <a:moveTo>
                  <a:pt x="2651759" y="3048"/>
                </a:moveTo>
                <a:lnTo>
                  <a:pt x="2645663" y="3048"/>
                </a:lnTo>
                <a:lnTo>
                  <a:pt x="2647187" y="22860"/>
                </a:lnTo>
                <a:lnTo>
                  <a:pt x="2651759" y="22860"/>
                </a:lnTo>
                <a:lnTo>
                  <a:pt x="2652521" y="22098"/>
                </a:lnTo>
                <a:lnTo>
                  <a:pt x="2648711" y="18288"/>
                </a:lnTo>
                <a:lnTo>
                  <a:pt x="2648711" y="7620"/>
                </a:lnTo>
                <a:lnTo>
                  <a:pt x="2652521" y="3810"/>
                </a:lnTo>
                <a:lnTo>
                  <a:pt x="2651759" y="3048"/>
                </a:lnTo>
                <a:close/>
              </a:path>
              <a:path w="2734310" h="66039">
                <a:moveTo>
                  <a:pt x="2652521" y="22098"/>
                </a:moveTo>
                <a:lnTo>
                  <a:pt x="2651759" y="22860"/>
                </a:lnTo>
                <a:lnTo>
                  <a:pt x="2653283" y="22860"/>
                </a:lnTo>
                <a:lnTo>
                  <a:pt x="2652521" y="22098"/>
                </a:lnTo>
                <a:close/>
              </a:path>
              <a:path w="2734310" h="66039">
                <a:moveTo>
                  <a:pt x="2657855" y="3048"/>
                </a:moveTo>
                <a:lnTo>
                  <a:pt x="2653283" y="3048"/>
                </a:lnTo>
                <a:lnTo>
                  <a:pt x="2652521" y="3810"/>
                </a:lnTo>
                <a:lnTo>
                  <a:pt x="2656331" y="7620"/>
                </a:lnTo>
                <a:lnTo>
                  <a:pt x="2656331" y="18288"/>
                </a:lnTo>
                <a:lnTo>
                  <a:pt x="2652521" y="22098"/>
                </a:lnTo>
                <a:lnTo>
                  <a:pt x="2653283" y="22860"/>
                </a:lnTo>
                <a:lnTo>
                  <a:pt x="2659379" y="22860"/>
                </a:lnTo>
                <a:lnTo>
                  <a:pt x="2657855" y="3048"/>
                </a:lnTo>
                <a:close/>
              </a:path>
              <a:path w="2734310" h="66039">
                <a:moveTo>
                  <a:pt x="2663189" y="2286"/>
                </a:moveTo>
                <a:lnTo>
                  <a:pt x="2657855" y="3048"/>
                </a:lnTo>
                <a:lnTo>
                  <a:pt x="2659379" y="22860"/>
                </a:lnTo>
                <a:lnTo>
                  <a:pt x="2664713" y="22098"/>
                </a:lnTo>
                <a:lnTo>
                  <a:pt x="2665475" y="21336"/>
                </a:lnTo>
                <a:lnTo>
                  <a:pt x="2663951" y="21336"/>
                </a:lnTo>
                <a:lnTo>
                  <a:pt x="2659379" y="16764"/>
                </a:lnTo>
                <a:lnTo>
                  <a:pt x="2659379" y="6096"/>
                </a:lnTo>
                <a:lnTo>
                  <a:pt x="2663189" y="2286"/>
                </a:lnTo>
                <a:close/>
              </a:path>
              <a:path w="2734310" h="66039">
                <a:moveTo>
                  <a:pt x="2664713" y="22098"/>
                </a:moveTo>
                <a:lnTo>
                  <a:pt x="2659379" y="22860"/>
                </a:lnTo>
                <a:lnTo>
                  <a:pt x="2663951" y="22860"/>
                </a:lnTo>
                <a:lnTo>
                  <a:pt x="2664713" y="22098"/>
                </a:lnTo>
                <a:close/>
              </a:path>
              <a:path w="2734310" h="66039">
                <a:moveTo>
                  <a:pt x="2708147" y="19812"/>
                </a:moveTo>
                <a:lnTo>
                  <a:pt x="2707131" y="20827"/>
                </a:lnTo>
                <a:lnTo>
                  <a:pt x="2708147" y="22860"/>
                </a:lnTo>
                <a:lnTo>
                  <a:pt x="2712719" y="22860"/>
                </a:lnTo>
                <a:lnTo>
                  <a:pt x="2712066" y="21336"/>
                </a:lnTo>
                <a:lnTo>
                  <a:pt x="2709671" y="21336"/>
                </a:lnTo>
                <a:lnTo>
                  <a:pt x="2708147" y="19812"/>
                </a:lnTo>
                <a:close/>
              </a:path>
              <a:path w="2734310" h="66039">
                <a:moveTo>
                  <a:pt x="2712066" y="20682"/>
                </a:moveTo>
                <a:lnTo>
                  <a:pt x="2711981" y="21137"/>
                </a:lnTo>
                <a:lnTo>
                  <a:pt x="2712719" y="22860"/>
                </a:lnTo>
                <a:lnTo>
                  <a:pt x="2715259" y="21844"/>
                </a:lnTo>
                <a:lnTo>
                  <a:pt x="2715767" y="21336"/>
                </a:lnTo>
                <a:lnTo>
                  <a:pt x="2712719" y="21336"/>
                </a:lnTo>
                <a:lnTo>
                  <a:pt x="2712066" y="20682"/>
                </a:lnTo>
                <a:close/>
              </a:path>
              <a:path w="2734310" h="66039">
                <a:moveTo>
                  <a:pt x="2715259" y="21844"/>
                </a:moveTo>
                <a:lnTo>
                  <a:pt x="2712719" y="22860"/>
                </a:lnTo>
                <a:lnTo>
                  <a:pt x="2714243" y="22860"/>
                </a:lnTo>
                <a:lnTo>
                  <a:pt x="2715259" y="21844"/>
                </a:lnTo>
                <a:close/>
              </a:path>
              <a:path w="2734310" h="66039">
                <a:moveTo>
                  <a:pt x="2638805" y="5334"/>
                </a:moveTo>
                <a:lnTo>
                  <a:pt x="2636519" y="7620"/>
                </a:lnTo>
                <a:lnTo>
                  <a:pt x="2636519" y="18288"/>
                </a:lnTo>
                <a:lnTo>
                  <a:pt x="2640329" y="22098"/>
                </a:lnTo>
                <a:lnTo>
                  <a:pt x="2642615" y="19812"/>
                </a:lnTo>
                <a:lnTo>
                  <a:pt x="2642615" y="9144"/>
                </a:lnTo>
                <a:lnTo>
                  <a:pt x="2638805" y="5334"/>
                </a:lnTo>
                <a:close/>
              </a:path>
              <a:path w="2734310" h="66039">
                <a:moveTo>
                  <a:pt x="2652521" y="3810"/>
                </a:moveTo>
                <a:lnTo>
                  <a:pt x="2648711" y="7620"/>
                </a:lnTo>
                <a:lnTo>
                  <a:pt x="2648711" y="18288"/>
                </a:lnTo>
                <a:lnTo>
                  <a:pt x="2652521" y="22098"/>
                </a:lnTo>
                <a:lnTo>
                  <a:pt x="2656331" y="18288"/>
                </a:lnTo>
                <a:lnTo>
                  <a:pt x="2656331" y="7620"/>
                </a:lnTo>
                <a:lnTo>
                  <a:pt x="2652521" y="3810"/>
                </a:lnTo>
                <a:close/>
              </a:path>
              <a:path w="2734310" h="66039">
                <a:moveTo>
                  <a:pt x="2668523" y="18288"/>
                </a:moveTo>
                <a:lnTo>
                  <a:pt x="2664713" y="22098"/>
                </a:lnTo>
                <a:lnTo>
                  <a:pt x="2670047" y="21336"/>
                </a:lnTo>
                <a:lnTo>
                  <a:pt x="2668523" y="21336"/>
                </a:lnTo>
                <a:lnTo>
                  <a:pt x="2668523" y="18288"/>
                </a:lnTo>
                <a:close/>
              </a:path>
              <a:path w="2734310" h="66039">
                <a:moveTo>
                  <a:pt x="2606039" y="9144"/>
                </a:moveTo>
                <a:lnTo>
                  <a:pt x="2606039" y="21336"/>
                </a:lnTo>
                <a:lnTo>
                  <a:pt x="2606954" y="21945"/>
                </a:lnTo>
                <a:lnTo>
                  <a:pt x="2607563" y="21336"/>
                </a:lnTo>
                <a:lnTo>
                  <a:pt x="2607563" y="10668"/>
                </a:lnTo>
                <a:lnTo>
                  <a:pt x="2606039" y="9144"/>
                </a:lnTo>
                <a:close/>
              </a:path>
              <a:path w="2734310" h="66039">
                <a:moveTo>
                  <a:pt x="2624023" y="7924"/>
                </a:moveTo>
                <a:lnTo>
                  <a:pt x="2622803" y="9144"/>
                </a:lnTo>
                <a:lnTo>
                  <a:pt x="2622803" y="19812"/>
                </a:lnTo>
                <a:lnTo>
                  <a:pt x="2624937" y="21945"/>
                </a:lnTo>
                <a:lnTo>
                  <a:pt x="2625851" y="21336"/>
                </a:lnTo>
                <a:lnTo>
                  <a:pt x="2625851" y="9144"/>
                </a:lnTo>
                <a:lnTo>
                  <a:pt x="2624023" y="7924"/>
                </a:lnTo>
                <a:close/>
              </a:path>
              <a:path w="2734310" h="66039">
                <a:moveTo>
                  <a:pt x="2716421" y="20682"/>
                </a:moveTo>
                <a:lnTo>
                  <a:pt x="2715259" y="21844"/>
                </a:lnTo>
                <a:lnTo>
                  <a:pt x="2717026" y="21137"/>
                </a:lnTo>
                <a:lnTo>
                  <a:pt x="2716421" y="20682"/>
                </a:lnTo>
                <a:close/>
              </a:path>
              <a:path w="2734310" h="66039">
                <a:moveTo>
                  <a:pt x="446531" y="21336"/>
                </a:moveTo>
                <a:lnTo>
                  <a:pt x="441959" y="21336"/>
                </a:lnTo>
                <a:lnTo>
                  <a:pt x="441705" y="21589"/>
                </a:lnTo>
                <a:lnTo>
                  <a:pt x="446531" y="21336"/>
                </a:lnTo>
                <a:close/>
              </a:path>
              <a:path w="2734310" h="66039">
                <a:moveTo>
                  <a:pt x="2668523" y="1524"/>
                </a:moveTo>
                <a:lnTo>
                  <a:pt x="2663189" y="2286"/>
                </a:lnTo>
                <a:lnTo>
                  <a:pt x="2659379" y="6096"/>
                </a:lnTo>
                <a:lnTo>
                  <a:pt x="2659379" y="16764"/>
                </a:lnTo>
                <a:lnTo>
                  <a:pt x="2663951" y="21336"/>
                </a:lnTo>
                <a:lnTo>
                  <a:pt x="2665475" y="21336"/>
                </a:lnTo>
                <a:lnTo>
                  <a:pt x="2668523" y="18288"/>
                </a:lnTo>
                <a:lnTo>
                  <a:pt x="2668523" y="7620"/>
                </a:lnTo>
                <a:lnTo>
                  <a:pt x="2663951" y="3048"/>
                </a:lnTo>
                <a:lnTo>
                  <a:pt x="2668523" y="3048"/>
                </a:lnTo>
                <a:lnTo>
                  <a:pt x="2668523" y="1524"/>
                </a:lnTo>
                <a:close/>
              </a:path>
              <a:path w="2734310" h="66039">
                <a:moveTo>
                  <a:pt x="2668523" y="16764"/>
                </a:moveTo>
                <a:lnTo>
                  <a:pt x="2668523" y="21336"/>
                </a:lnTo>
                <a:lnTo>
                  <a:pt x="2670047" y="21336"/>
                </a:lnTo>
                <a:lnTo>
                  <a:pt x="2669793" y="18034"/>
                </a:lnTo>
                <a:lnTo>
                  <a:pt x="2668523" y="16764"/>
                </a:lnTo>
                <a:close/>
              </a:path>
              <a:path w="2734310" h="66039">
                <a:moveTo>
                  <a:pt x="2669793" y="18034"/>
                </a:moveTo>
                <a:lnTo>
                  <a:pt x="2670047" y="21336"/>
                </a:lnTo>
                <a:lnTo>
                  <a:pt x="2673095" y="21336"/>
                </a:lnTo>
                <a:lnTo>
                  <a:pt x="2669793" y="18034"/>
                </a:lnTo>
                <a:close/>
              </a:path>
              <a:path w="2734310" h="66039">
                <a:moveTo>
                  <a:pt x="2674619" y="1524"/>
                </a:moveTo>
                <a:lnTo>
                  <a:pt x="2673095" y="1524"/>
                </a:lnTo>
                <a:lnTo>
                  <a:pt x="2668850" y="5769"/>
                </a:lnTo>
                <a:lnTo>
                  <a:pt x="2669752" y="17495"/>
                </a:lnTo>
                <a:lnTo>
                  <a:pt x="2669830" y="18070"/>
                </a:lnTo>
                <a:lnTo>
                  <a:pt x="2673095" y="21336"/>
                </a:lnTo>
                <a:lnTo>
                  <a:pt x="2674619" y="21336"/>
                </a:lnTo>
                <a:lnTo>
                  <a:pt x="2677667" y="18288"/>
                </a:lnTo>
                <a:lnTo>
                  <a:pt x="2676143" y="16764"/>
                </a:lnTo>
                <a:lnTo>
                  <a:pt x="2676143" y="6096"/>
                </a:lnTo>
                <a:lnTo>
                  <a:pt x="2677667" y="4572"/>
                </a:lnTo>
                <a:lnTo>
                  <a:pt x="2674619" y="1524"/>
                </a:lnTo>
                <a:close/>
              </a:path>
              <a:path w="2734310" h="66039">
                <a:moveTo>
                  <a:pt x="2677667" y="18288"/>
                </a:moveTo>
                <a:lnTo>
                  <a:pt x="2674619" y="21336"/>
                </a:lnTo>
                <a:lnTo>
                  <a:pt x="2677667" y="21336"/>
                </a:lnTo>
                <a:lnTo>
                  <a:pt x="2677667" y="18288"/>
                </a:lnTo>
                <a:close/>
              </a:path>
              <a:path w="2734310" h="66039">
                <a:moveTo>
                  <a:pt x="2677667" y="18288"/>
                </a:moveTo>
                <a:lnTo>
                  <a:pt x="2677667" y="21336"/>
                </a:lnTo>
                <a:lnTo>
                  <a:pt x="2679191" y="21336"/>
                </a:lnTo>
                <a:lnTo>
                  <a:pt x="2679191" y="19812"/>
                </a:lnTo>
                <a:lnTo>
                  <a:pt x="2677667" y="18288"/>
                </a:lnTo>
                <a:close/>
              </a:path>
              <a:path w="2734310" h="66039">
                <a:moveTo>
                  <a:pt x="2679191" y="19812"/>
                </a:moveTo>
                <a:lnTo>
                  <a:pt x="2679191" y="21336"/>
                </a:lnTo>
                <a:lnTo>
                  <a:pt x="2680715" y="21336"/>
                </a:lnTo>
                <a:lnTo>
                  <a:pt x="2679191" y="19812"/>
                </a:lnTo>
                <a:close/>
              </a:path>
              <a:path w="2734310" h="66039">
                <a:moveTo>
                  <a:pt x="2683763" y="1524"/>
                </a:moveTo>
                <a:lnTo>
                  <a:pt x="2680715" y="1524"/>
                </a:lnTo>
                <a:lnTo>
                  <a:pt x="2679191" y="3048"/>
                </a:lnTo>
                <a:lnTo>
                  <a:pt x="2679191" y="19812"/>
                </a:lnTo>
                <a:lnTo>
                  <a:pt x="2680715" y="21336"/>
                </a:lnTo>
                <a:lnTo>
                  <a:pt x="2683763" y="21336"/>
                </a:lnTo>
                <a:lnTo>
                  <a:pt x="2686049" y="19050"/>
                </a:lnTo>
                <a:lnTo>
                  <a:pt x="2683763" y="16764"/>
                </a:lnTo>
                <a:lnTo>
                  <a:pt x="2683763" y="6096"/>
                </a:lnTo>
                <a:lnTo>
                  <a:pt x="2686049" y="3810"/>
                </a:lnTo>
                <a:lnTo>
                  <a:pt x="2683763" y="1524"/>
                </a:lnTo>
                <a:close/>
              </a:path>
              <a:path w="2734310" h="66039">
                <a:moveTo>
                  <a:pt x="2686049" y="19050"/>
                </a:moveTo>
                <a:lnTo>
                  <a:pt x="2683763" y="21336"/>
                </a:lnTo>
                <a:lnTo>
                  <a:pt x="2686811" y="21336"/>
                </a:lnTo>
                <a:lnTo>
                  <a:pt x="2686811" y="19812"/>
                </a:lnTo>
                <a:lnTo>
                  <a:pt x="2686049" y="19050"/>
                </a:lnTo>
                <a:close/>
              </a:path>
              <a:path w="2734310" h="66039">
                <a:moveTo>
                  <a:pt x="2686811" y="19812"/>
                </a:moveTo>
                <a:lnTo>
                  <a:pt x="2686811" y="21336"/>
                </a:lnTo>
                <a:lnTo>
                  <a:pt x="2688335" y="21336"/>
                </a:lnTo>
                <a:lnTo>
                  <a:pt x="2686811" y="19812"/>
                </a:lnTo>
                <a:close/>
              </a:path>
              <a:path w="2734310" h="66039">
                <a:moveTo>
                  <a:pt x="2692907" y="1524"/>
                </a:moveTo>
                <a:lnTo>
                  <a:pt x="2688335" y="1524"/>
                </a:lnTo>
                <a:lnTo>
                  <a:pt x="2686811" y="3048"/>
                </a:lnTo>
                <a:lnTo>
                  <a:pt x="2686811" y="4572"/>
                </a:lnTo>
                <a:lnTo>
                  <a:pt x="2688335" y="6096"/>
                </a:lnTo>
                <a:lnTo>
                  <a:pt x="2688335" y="16764"/>
                </a:lnTo>
                <a:lnTo>
                  <a:pt x="2686811" y="18288"/>
                </a:lnTo>
                <a:lnTo>
                  <a:pt x="2686811" y="19812"/>
                </a:lnTo>
                <a:lnTo>
                  <a:pt x="2688335" y="21336"/>
                </a:lnTo>
                <a:lnTo>
                  <a:pt x="2692907" y="21336"/>
                </a:lnTo>
                <a:lnTo>
                  <a:pt x="2694162" y="20080"/>
                </a:lnTo>
                <a:lnTo>
                  <a:pt x="2689859" y="16764"/>
                </a:lnTo>
                <a:lnTo>
                  <a:pt x="2689859" y="4572"/>
                </a:lnTo>
                <a:lnTo>
                  <a:pt x="2692907" y="2286"/>
                </a:lnTo>
                <a:lnTo>
                  <a:pt x="2692907" y="1524"/>
                </a:lnTo>
                <a:close/>
              </a:path>
              <a:path w="2734310" h="66039">
                <a:moveTo>
                  <a:pt x="2694214" y="20029"/>
                </a:moveTo>
                <a:lnTo>
                  <a:pt x="2692907" y="21336"/>
                </a:lnTo>
                <a:lnTo>
                  <a:pt x="2694431" y="21336"/>
                </a:lnTo>
                <a:lnTo>
                  <a:pt x="2694431" y="20193"/>
                </a:lnTo>
                <a:lnTo>
                  <a:pt x="2694214" y="20029"/>
                </a:lnTo>
                <a:close/>
              </a:path>
              <a:path w="2734310" h="66039">
                <a:moveTo>
                  <a:pt x="2694431" y="20193"/>
                </a:moveTo>
                <a:lnTo>
                  <a:pt x="2694431" y="21336"/>
                </a:lnTo>
                <a:lnTo>
                  <a:pt x="2695955" y="21336"/>
                </a:lnTo>
                <a:lnTo>
                  <a:pt x="2694431" y="20193"/>
                </a:lnTo>
                <a:close/>
              </a:path>
              <a:path w="2734310" h="66039">
                <a:moveTo>
                  <a:pt x="2695549" y="18694"/>
                </a:moveTo>
                <a:lnTo>
                  <a:pt x="2694431" y="19812"/>
                </a:lnTo>
                <a:lnTo>
                  <a:pt x="2694431" y="20193"/>
                </a:lnTo>
                <a:lnTo>
                  <a:pt x="2695955" y="21336"/>
                </a:lnTo>
                <a:lnTo>
                  <a:pt x="2695549" y="18694"/>
                </a:lnTo>
                <a:close/>
              </a:path>
              <a:path w="2734310" h="66039">
                <a:moveTo>
                  <a:pt x="2696717" y="17526"/>
                </a:moveTo>
                <a:lnTo>
                  <a:pt x="2695701" y="18541"/>
                </a:lnTo>
                <a:lnTo>
                  <a:pt x="2695604" y="19050"/>
                </a:lnTo>
                <a:lnTo>
                  <a:pt x="2695955" y="21336"/>
                </a:lnTo>
                <a:lnTo>
                  <a:pt x="2700527" y="21336"/>
                </a:lnTo>
                <a:lnTo>
                  <a:pt x="2696717" y="17526"/>
                </a:lnTo>
                <a:close/>
              </a:path>
              <a:path w="2734310" h="66039">
                <a:moveTo>
                  <a:pt x="2699194" y="1333"/>
                </a:moveTo>
                <a:lnTo>
                  <a:pt x="2695955" y="4572"/>
                </a:lnTo>
                <a:lnTo>
                  <a:pt x="2697479" y="6096"/>
                </a:lnTo>
                <a:lnTo>
                  <a:pt x="2697479" y="16764"/>
                </a:lnTo>
                <a:lnTo>
                  <a:pt x="2696717" y="17526"/>
                </a:lnTo>
                <a:lnTo>
                  <a:pt x="2700527" y="21336"/>
                </a:lnTo>
                <a:lnTo>
                  <a:pt x="2700419" y="9906"/>
                </a:lnTo>
                <a:lnTo>
                  <a:pt x="2699194" y="1333"/>
                </a:lnTo>
                <a:close/>
              </a:path>
              <a:path w="2734310" h="66039">
                <a:moveTo>
                  <a:pt x="2700527" y="16764"/>
                </a:moveTo>
                <a:lnTo>
                  <a:pt x="2700527" y="21336"/>
                </a:lnTo>
                <a:lnTo>
                  <a:pt x="2701782" y="20080"/>
                </a:lnTo>
                <a:lnTo>
                  <a:pt x="2701674" y="18694"/>
                </a:lnTo>
                <a:lnTo>
                  <a:pt x="2701503" y="17495"/>
                </a:lnTo>
                <a:lnTo>
                  <a:pt x="2700527" y="16764"/>
                </a:lnTo>
                <a:close/>
              </a:path>
              <a:path w="2734310" h="66039">
                <a:moveTo>
                  <a:pt x="2701861" y="20002"/>
                </a:moveTo>
                <a:lnTo>
                  <a:pt x="2700527" y="21336"/>
                </a:lnTo>
                <a:lnTo>
                  <a:pt x="2702051" y="21336"/>
                </a:lnTo>
                <a:lnTo>
                  <a:pt x="2701861" y="20002"/>
                </a:lnTo>
                <a:close/>
              </a:path>
              <a:path w="2734310" h="66039">
                <a:moveTo>
                  <a:pt x="2703140" y="18723"/>
                </a:moveTo>
                <a:lnTo>
                  <a:pt x="2702051" y="19812"/>
                </a:lnTo>
                <a:lnTo>
                  <a:pt x="2701943" y="20574"/>
                </a:lnTo>
                <a:lnTo>
                  <a:pt x="2702051" y="21336"/>
                </a:lnTo>
                <a:lnTo>
                  <a:pt x="2706623" y="21336"/>
                </a:lnTo>
                <a:lnTo>
                  <a:pt x="2703140" y="18723"/>
                </a:lnTo>
                <a:close/>
              </a:path>
              <a:path w="2734310" h="66039">
                <a:moveTo>
                  <a:pt x="2705099" y="16764"/>
                </a:moveTo>
                <a:lnTo>
                  <a:pt x="2703321" y="18541"/>
                </a:lnTo>
                <a:lnTo>
                  <a:pt x="2703237" y="18796"/>
                </a:lnTo>
                <a:lnTo>
                  <a:pt x="2706623" y="21336"/>
                </a:lnTo>
                <a:lnTo>
                  <a:pt x="2706623" y="18288"/>
                </a:lnTo>
                <a:lnTo>
                  <a:pt x="2705099" y="16764"/>
                </a:lnTo>
                <a:close/>
              </a:path>
              <a:path w="2734310" h="66039">
                <a:moveTo>
                  <a:pt x="2706623" y="19812"/>
                </a:moveTo>
                <a:lnTo>
                  <a:pt x="2706623" y="21336"/>
                </a:lnTo>
                <a:lnTo>
                  <a:pt x="2707118" y="20841"/>
                </a:lnTo>
                <a:lnTo>
                  <a:pt x="2706623" y="19812"/>
                </a:lnTo>
                <a:close/>
              </a:path>
              <a:path w="2734310" h="66039">
                <a:moveTo>
                  <a:pt x="2707131" y="20827"/>
                </a:moveTo>
                <a:lnTo>
                  <a:pt x="2706623" y="21336"/>
                </a:lnTo>
                <a:lnTo>
                  <a:pt x="2707385" y="21336"/>
                </a:lnTo>
                <a:lnTo>
                  <a:pt x="2707131" y="20827"/>
                </a:lnTo>
                <a:close/>
              </a:path>
              <a:path w="2734310" h="66039">
                <a:moveTo>
                  <a:pt x="2709671" y="18288"/>
                </a:moveTo>
                <a:lnTo>
                  <a:pt x="2708147" y="19812"/>
                </a:lnTo>
                <a:lnTo>
                  <a:pt x="2709671" y="21336"/>
                </a:lnTo>
                <a:lnTo>
                  <a:pt x="2711195" y="21336"/>
                </a:lnTo>
                <a:lnTo>
                  <a:pt x="2711195" y="19812"/>
                </a:lnTo>
                <a:lnTo>
                  <a:pt x="2709671" y="18288"/>
                </a:lnTo>
                <a:close/>
              </a:path>
              <a:path w="2734310" h="66039">
                <a:moveTo>
                  <a:pt x="2711195" y="19812"/>
                </a:moveTo>
                <a:lnTo>
                  <a:pt x="2711195" y="21336"/>
                </a:lnTo>
                <a:lnTo>
                  <a:pt x="2711854" y="20841"/>
                </a:lnTo>
                <a:lnTo>
                  <a:pt x="2711576" y="20193"/>
                </a:lnTo>
                <a:lnTo>
                  <a:pt x="2711195" y="19812"/>
                </a:lnTo>
                <a:close/>
              </a:path>
              <a:path w="2734310" h="66039">
                <a:moveTo>
                  <a:pt x="2711854" y="20841"/>
                </a:moveTo>
                <a:lnTo>
                  <a:pt x="2711195" y="21336"/>
                </a:lnTo>
                <a:lnTo>
                  <a:pt x="2712066" y="21336"/>
                </a:lnTo>
                <a:lnTo>
                  <a:pt x="2711854" y="20841"/>
                </a:lnTo>
                <a:close/>
              </a:path>
              <a:path w="2734310" h="66039">
                <a:moveTo>
                  <a:pt x="2713808" y="19376"/>
                </a:moveTo>
                <a:lnTo>
                  <a:pt x="2712066" y="20682"/>
                </a:lnTo>
                <a:lnTo>
                  <a:pt x="2712719" y="21336"/>
                </a:lnTo>
                <a:lnTo>
                  <a:pt x="2715767" y="21336"/>
                </a:lnTo>
                <a:lnTo>
                  <a:pt x="2713808" y="19376"/>
                </a:lnTo>
                <a:close/>
              </a:path>
              <a:path w="2734310" h="66039">
                <a:moveTo>
                  <a:pt x="2714243" y="19050"/>
                </a:moveTo>
                <a:lnTo>
                  <a:pt x="2713808" y="19376"/>
                </a:lnTo>
                <a:lnTo>
                  <a:pt x="2715767" y="21336"/>
                </a:lnTo>
                <a:lnTo>
                  <a:pt x="2715767" y="20193"/>
                </a:lnTo>
                <a:lnTo>
                  <a:pt x="2714243" y="19050"/>
                </a:lnTo>
                <a:close/>
              </a:path>
              <a:path w="2734310" h="66039">
                <a:moveTo>
                  <a:pt x="2715767" y="20193"/>
                </a:moveTo>
                <a:lnTo>
                  <a:pt x="2715767" y="21336"/>
                </a:lnTo>
                <a:lnTo>
                  <a:pt x="2716421" y="20682"/>
                </a:lnTo>
                <a:lnTo>
                  <a:pt x="2715767" y="20193"/>
                </a:lnTo>
                <a:close/>
              </a:path>
              <a:path w="2734310" h="66039">
                <a:moveTo>
                  <a:pt x="2717026" y="21137"/>
                </a:moveTo>
                <a:lnTo>
                  <a:pt x="2716529" y="21336"/>
                </a:lnTo>
                <a:lnTo>
                  <a:pt x="2717291" y="21336"/>
                </a:lnTo>
                <a:lnTo>
                  <a:pt x="2717026" y="21137"/>
                </a:lnTo>
                <a:close/>
              </a:path>
              <a:path w="2734310" h="66039">
                <a:moveTo>
                  <a:pt x="2717799" y="20827"/>
                </a:moveTo>
                <a:lnTo>
                  <a:pt x="2717026" y="21137"/>
                </a:lnTo>
                <a:lnTo>
                  <a:pt x="2717291" y="21336"/>
                </a:lnTo>
                <a:lnTo>
                  <a:pt x="2717799" y="20827"/>
                </a:lnTo>
                <a:close/>
              </a:path>
              <a:path w="2734310" h="66039">
                <a:moveTo>
                  <a:pt x="2718162" y="20682"/>
                </a:moveTo>
                <a:lnTo>
                  <a:pt x="2717786" y="20841"/>
                </a:lnTo>
                <a:lnTo>
                  <a:pt x="2717291" y="21336"/>
                </a:lnTo>
                <a:lnTo>
                  <a:pt x="2718815" y="21336"/>
                </a:lnTo>
                <a:lnTo>
                  <a:pt x="2718162" y="20682"/>
                </a:lnTo>
                <a:close/>
              </a:path>
              <a:path w="2734310" h="66039">
                <a:moveTo>
                  <a:pt x="2718815" y="20421"/>
                </a:moveTo>
                <a:lnTo>
                  <a:pt x="2718162" y="20682"/>
                </a:lnTo>
                <a:lnTo>
                  <a:pt x="2718815" y="21336"/>
                </a:lnTo>
                <a:lnTo>
                  <a:pt x="2718815" y="20421"/>
                </a:lnTo>
                <a:close/>
              </a:path>
              <a:path w="2734310" h="66039">
                <a:moveTo>
                  <a:pt x="2720339" y="18288"/>
                </a:moveTo>
                <a:lnTo>
                  <a:pt x="2719831" y="18796"/>
                </a:lnTo>
                <a:lnTo>
                  <a:pt x="2720339" y="19812"/>
                </a:lnTo>
                <a:lnTo>
                  <a:pt x="2718815" y="20421"/>
                </a:lnTo>
                <a:lnTo>
                  <a:pt x="2718815" y="21336"/>
                </a:lnTo>
                <a:lnTo>
                  <a:pt x="2721863" y="21336"/>
                </a:lnTo>
                <a:lnTo>
                  <a:pt x="2721863" y="19812"/>
                </a:lnTo>
                <a:lnTo>
                  <a:pt x="2720339" y="18288"/>
                </a:lnTo>
                <a:close/>
              </a:path>
              <a:path w="2734310" h="66039">
                <a:moveTo>
                  <a:pt x="2721863" y="18288"/>
                </a:moveTo>
                <a:lnTo>
                  <a:pt x="2721863" y="21336"/>
                </a:lnTo>
                <a:lnTo>
                  <a:pt x="2723387" y="19812"/>
                </a:lnTo>
                <a:lnTo>
                  <a:pt x="2721863" y="18288"/>
                </a:lnTo>
                <a:close/>
              </a:path>
              <a:path w="2734310" h="66039">
                <a:moveTo>
                  <a:pt x="2723387" y="19812"/>
                </a:moveTo>
                <a:lnTo>
                  <a:pt x="2721863" y="21336"/>
                </a:lnTo>
                <a:lnTo>
                  <a:pt x="2723387" y="21336"/>
                </a:lnTo>
                <a:lnTo>
                  <a:pt x="2723387" y="19812"/>
                </a:lnTo>
                <a:close/>
              </a:path>
              <a:path w="2734310" h="66039">
                <a:moveTo>
                  <a:pt x="2724403" y="18796"/>
                </a:moveTo>
                <a:lnTo>
                  <a:pt x="2723387" y="19812"/>
                </a:lnTo>
                <a:lnTo>
                  <a:pt x="2723387" y="21336"/>
                </a:lnTo>
                <a:lnTo>
                  <a:pt x="2724694" y="19376"/>
                </a:lnTo>
                <a:lnTo>
                  <a:pt x="2724403" y="18796"/>
                </a:lnTo>
                <a:close/>
              </a:path>
              <a:path w="2734310" h="66039">
                <a:moveTo>
                  <a:pt x="2724694" y="19376"/>
                </a:moveTo>
                <a:lnTo>
                  <a:pt x="2723387" y="21336"/>
                </a:lnTo>
                <a:lnTo>
                  <a:pt x="2724911" y="19812"/>
                </a:lnTo>
                <a:lnTo>
                  <a:pt x="2724694" y="19376"/>
                </a:lnTo>
                <a:close/>
              </a:path>
              <a:path w="2734310" h="66039">
                <a:moveTo>
                  <a:pt x="2724911" y="0"/>
                </a:moveTo>
                <a:lnTo>
                  <a:pt x="2724911" y="3048"/>
                </a:lnTo>
                <a:lnTo>
                  <a:pt x="2726435" y="4572"/>
                </a:lnTo>
                <a:lnTo>
                  <a:pt x="2726435" y="16764"/>
                </a:lnTo>
                <a:lnTo>
                  <a:pt x="2724911" y="19050"/>
                </a:lnTo>
                <a:lnTo>
                  <a:pt x="2724911" y="19812"/>
                </a:lnTo>
                <a:lnTo>
                  <a:pt x="2723387" y="21336"/>
                </a:lnTo>
                <a:lnTo>
                  <a:pt x="2724911" y="21336"/>
                </a:lnTo>
                <a:lnTo>
                  <a:pt x="2729483" y="16764"/>
                </a:lnTo>
                <a:lnTo>
                  <a:pt x="2729483" y="4572"/>
                </a:lnTo>
                <a:lnTo>
                  <a:pt x="2724911" y="0"/>
                </a:lnTo>
                <a:close/>
              </a:path>
              <a:path w="2734310" h="66039">
                <a:moveTo>
                  <a:pt x="2727959" y="3048"/>
                </a:moveTo>
                <a:lnTo>
                  <a:pt x="2729483" y="4572"/>
                </a:lnTo>
                <a:lnTo>
                  <a:pt x="2729483" y="16764"/>
                </a:lnTo>
                <a:lnTo>
                  <a:pt x="2724911" y="21336"/>
                </a:lnTo>
                <a:lnTo>
                  <a:pt x="2727959" y="21336"/>
                </a:lnTo>
                <a:lnTo>
                  <a:pt x="2729483" y="19812"/>
                </a:lnTo>
                <a:lnTo>
                  <a:pt x="2727959" y="19812"/>
                </a:lnTo>
                <a:lnTo>
                  <a:pt x="2732531" y="16764"/>
                </a:lnTo>
                <a:lnTo>
                  <a:pt x="2732531" y="6096"/>
                </a:lnTo>
                <a:lnTo>
                  <a:pt x="2727959" y="3048"/>
                </a:lnTo>
                <a:close/>
              </a:path>
              <a:path w="2734310" h="66039">
                <a:moveTo>
                  <a:pt x="2734055" y="16764"/>
                </a:moveTo>
                <a:lnTo>
                  <a:pt x="2729483" y="19812"/>
                </a:lnTo>
                <a:lnTo>
                  <a:pt x="2727959" y="21336"/>
                </a:lnTo>
                <a:lnTo>
                  <a:pt x="2729483" y="21336"/>
                </a:lnTo>
                <a:lnTo>
                  <a:pt x="2734055" y="16764"/>
                </a:lnTo>
                <a:close/>
              </a:path>
              <a:path w="2734310" h="66039">
                <a:moveTo>
                  <a:pt x="2717291" y="19812"/>
                </a:moveTo>
                <a:lnTo>
                  <a:pt x="2716421" y="20682"/>
                </a:lnTo>
                <a:lnTo>
                  <a:pt x="2717026" y="21137"/>
                </a:lnTo>
                <a:lnTo>
                  <a:pt x="2717799" y="20827"/>
                </a:lnTo>
                <a:lnTo>
                  <a:pt x="2718053" y="20574"/>
                </a:lnTo>
                <a:lnTo>
                  <a:pt x="2717291" y="19812"/>
                </a:lnTo>
                <a:close/>
              </a:path>
              <a:path w="2734310" h="66039">
                <a:moveTo>
                  <a:pt x="2711576" y="20193"/>
                </a:moveTo>
                <a:lnTo>
                  <a:pt x="2711854" y="20841"/>
                </a:lnTo>
                <a:lnTo>
                  <a:pt x="2711957" y="20574"/>
                </a:lnTo>
                <a:lnTo>
                  <a:pt x="2711576" y="20193"/>
                </a:lnTo>
                <a:close/>
              </a:path>
              <a:path w="2734310" h="66039">
                <a:moveTo>
                  <a:pt x="2706623" y="18288"/>
                </a:moveTo>
                <a:lnTo>
                  <a:pt x="2706719" y="20002"/>
                </a:lnTo>
                <a:lnTo>
                  <a:pt x="2707131" y="20827"/>
                </a:lnTo>
                <a:lnTo>
                  <a:pt x="2708147" y="19812"/>
                </a:lnTo>
                <a:lnTo>
                  <a:pt x="2706623" y="18288"/>
                </a:lnTo>
                <a:close/>
              </a:path>
              <a:path w="2734310" h="66039">
                <a:moveTo>
                  <a:pt x="2718053" y="20574"/>
                </a:moveTo>
                <a:lnTo>
                  <a:pt x="2717799" y="20827"/>
                </a:lnTo>
                <a:lnTo>
                  <a:pt x="2718162" y="20682"/>
                </a:lnTo>
                <a:close/>
              </a:path>
              <a:path w="2734310" h="66039">
                <a:moveTo>
                  <a:pt x="2711195" y="16764"/>
                </a:moveTo>
                <a:lnTo>
                  <a:pt x="2711227" y="19376"/>
                </a:lnTo>
                <a:lnTo>
                  <a:pt x="2711576" y="20193"/>
                </a:lnTo>
                <a:lnTo>
                  <a:pt x="2712066" y="20682"/>
                </a:lnTo>
                <a:lnTo>
                  <a:pt x="2713808" y="19376"/>
                </a:lnTo>
                <a:lnTo>
                  <a:pt x="2711195" y="16764"/>
                </a:lnTo>
                <a:close/>
              </a:path>
              <a:path w="2734310" h="66039">
                <a:moveTo>
                  <a:pt x="2715767" y="18288"/>
                </a:moveTo>
                <a:lnTo>
                  <a:pt x="2715767" y="20193"/>
                </a:lnTo>
                <a:lnTo>
                  <a:pt x="2716421" y="20682"/>
                </a:lnTo>
                <a:lnTo>
                  <a:pt x="2717291" y="19812"/>
                </a:lnTo>
                <a:lnTo>
                  <a:pt x="2715767" y="18288"/>
                </a:lnTo>
                <a:close/>
              </a:path>
              <a:path w="2734310" h="66039">
                <a:moveTo>
                  <a:pt x="2718815" y="19812"/>
                </a:moveTo>
                <a:lnTo>
                  <a:pt x="2718206" y="20421"/>
                </a:lnTo>
                <a:lnTo>
                  <a:pt x="2718162" y="20682"/>
                </a:lnTo>
                <a:lnTo>
                  <a:pt x="2718815" y="20421"/>
                </a:lnTo>
                <a:lnTo>
                  <a:pt x="2718815" y="19812"/>
                </a:lnTo>
                <a:close/>
              </a:path>
              <a:path w="2734310" h="66039">
                <a:moveTo>
                  <a:pt x="2717291" y="18796"/>
                </a:moveTo>
                <a:lnTo>
                  <a:pt x="2717291" y="19812"/>
                </a:lnTo>
                <a:lnTo>
                  <a:pt x="2718053" y="20574"/>
                </a:lnTo>
                <a:lnTo>
                  <a:pt x="2718815" y="19812"/>
                </a:lnTo>
                <a:lnTo>
                  <a:pt x="2717291" y="18796"/>
                </a:lnTo>
                <a:close/>
              </a:path>
              <a:path w="2734310" h="66039">
                <a:moveTo>
                  <a:pt x="2719831" y="18796"/>
                </a:moveTo>
                <a:lnTo>
                  <a:pt x="2718815" y="19812"/>
                </a:lnTo>
                <a:lnTo>
                  <a:pt x="2718815" y="20421"/>
                </a:lnTo>
                <a:lnTo>
                  <a:pt x="2720339" y="19812"/>
                </a:lnTo>
                <a:lnTo>
                  <a:pt x="2719831" y="18796"/>
                </a:lnTo>
                <a:close/>
              </a:path>
              <a:path w="2734310" h="66039">
                <a:moveTo>
                  <a:pt x="2694431" y="19812"/>
                </a:moveTo>
                <a:lnTo>
                  <a:pt x="2694241" y="20002"/>
                </a:lnTo>
                <a:lnTo>
                  <a:pt x="2694431" y="20193"/>
                </a:lnTo>
                <a:lnTo>
                  <a:pt x="2694431" y="19812"/>
                </a:lnTo>
                <a:close/>
              </a:path>
              <a:path w="2734310" h="66039">
                <a:moveTo>
                  <a:pt x="2711195" y="19304"/>
                </a:moveTo>
                <a:lnTo>
                  <a:pt x="2711195" y="19812"/>
                </a:lnTo>
                <a:lnTo>
                  <a:pt x="2711576" y="20193"/>
                </a:lnTo>
                <a:lnTo>
                  <a:pt x="2711195" y="19304"/>
                </a:lnTo>
                <a:close/>
              </a:path>
              <a:path w="2734310" h="66039">
                <a:moveTo>
                  <a:pt x="2715550" y="18070"/>
                </a:moveTo>
                <a:lnTo>
                  <a:pt x="2714243" y="19050"/>
                </a:lnTo>
                <a:lnTo>
                  <a:pt x="2715767" y="20193"/>
                </a:lnTo>
                <a:lnTo>
                  <a:pt x="2715767" y="18288"/>
                </a:lnTo>
                <a:lnTo>
                  <a:pt x="2715550" y="18070"/>
                </a:lnTo>
                <a:close/>
              </a:path>
              <a:path w="2734310" h="66039">
                <a:moveTo>
                  <a:pt x="473963" y="19812"/>
                </a:moveTo>
                <a:lnTo>
                  <a:pt x="469391" y="19812"/>
                </a:lnTo>
                <a:lnTo>
                  <a:pt x="469123" y="20080"/>
                </a:lnTo>
                <a:lnTo>
                  <a:pt x="473963" y="19812"/>
                </a:lnTo>
                <a:close/>
              </a:path>
              <a:path w="2734310" h="66039">
                <a:moveTo>
                  <a:pt x="2693013" y="2207"/>
                </a:moveTo>
                <a:lnTo>
                  <a:pt x="2689859" y="4572"/>
                </a:lnTo>
                <a:lnTo>
                  <a:pt x="2689859" y="16764"/>
                </a:lnTo>
                <a:lnTo>
                  <a:pt x="2694214" y="20029"/>
                </a:lnTo>
                <a:lnTo>
                  <a:pt x="2694431" y="19812"/>
                </a:lnTo>
                <a:lnTo>
                  <a:pt x="2694314" y="10668"/>
                </a:lnTo>
                <a:lnTo>
                  <a:pt x="2693013" y="2207"/>
                </a:lnTo>
                <a:close/>
              </a:path>
              <a:path w="2734310" h="66039">
                <a:moveTo>
                  <a:pt x="2701503" y="17495"/>
                </a:moveTo>
                <a:lnTo>
                  <a:pt x="2701861" y="20002"/>
                </a:lnTo>
                <a:lnTo>
                  <a:pt x="2703067" y="18796"/>
                </a:lnTo>
                <a:lnTo>
                  <a:pt x="2701503" y="17495"/>
                </a:lnTo>
                <a:close/>
              </a:path>
              <a:path w="2734310" h="66039">
                <a:moveTo>
                  <a:pt x="2679191" y="16764"/>
                </a:moveTo>
                <a:lnTo>
                  <a:pt x="2677667" y="18288"/>
                </a:lnTo>
                <a:lnTo>
                  <a:pt x="2679191" y="19812"/>
                </a:lnTo>
                <a:lnTo>
                  <a:pt x="2679191" y="16764"/>
                </a:lnTo>
                <a:close/>
              </a:path>
              <a:path w="2734310" h="66039">
                <a:moveTo>
                  <a:pt x="2686811" y="18288"/>
                </a:moveTo>
                <a:lnTo>
                  <a:pt x="2686049" y="19050"/>
                </a:lnTo>
                <a:lnTo>
                  <a:pt x="2686811" y="19812"/>
                </a:lnTo>
                <a:lnTo>
                  <a:pt x="2686811" y="18288"/>
                </a:lnTo>
                <a:close/>
              </a:path>
              <a:path w="2734310" h="66039">
                <a:moveTo>
                  <a:pt x="2694431" y="11429"/>
                </a:moveTo>
                <a:lnTo>
                  <a:pt x="2694431" y="19812"/>
                </a:lnTo>
                <a:lnTo>
                  <a:pt x="2695447" y="18796"/>
                </a:lnTo>
                <a:lnTo>
                  <a:pt x="2695365" y="17495"/>
                </a:lnTo>
                <a:lnTo>
                  <a:pt x="2694431" y="11429"/>
                </a:lnTo>
                <a:close/>
              </a:path>
              <a:path w="2734310" h="66039">
                <a:moveTo>
                  <a:pt x="2708147" y="12192"/>
                </a:moveTo>
                <a:lnTo>
                  <a:pt x="2706623" y="13716"/>
                </a:lnTo>
                <a:lnTo>
                  <a:pt x="2706623" y="18288"/>
                </a:lnTo>
                <a:lnTo>
                  <a:pt x="2708147" y="19812"/>
                </a:lnTo>
                <a:lnTo>
                  <a:pt x="2709671" y="18288"/>
                </a:lnTo>
                <a:lnTo>
                  <a:pt x="2708147" y="16764"/>
                </a:lnTo>
                <a:lnTo>
                  <a:pt x="2708147" y="12192"/>
                </a:lnTo>
                <a:close/>
              </a:path>
              <a:path w="2734310" h="66039">
                <a:moveTo>
                  <a:pt x="2710433" y="17526"/>
                </a:moveTo>
                <a:lnTo>
                  <a:pt x="2709671" y="18288"/>
                </a:lnTo>
                <a:lnTo>
                  <a:pt x="2711195" y="19812"/>
                </a:lnTo>
                <a:lnTo>
                  <a:pt x="2711087" y="19050"/>
                </a:lnTo>
                <a:lnTo>
                  <a:pt x="2710433" y="17526"/>
                </a:lnTo>
                <a:close/>
              </a:path>
              <a:path w="2734310" h="66039">
                <a:moveTo>
                  <a:pt x="2715857" y="17839"/>
                </a:moveTo>
                <a:lnTo>
                  <a:pt x="2715767" y="18288"/>
                </a:lnTo>
                <a:lnTo>
                  <a:pt x="2717291" y="19812"/>
                </a:lnTo>
                <a:lnTo>
                  <a:pt x="2717183" y="18723"/>
                </a:lnTo>
                <a:lnTo>
                  <a:pt x="2715857" y="17839"/>
                </a:lnTo>
                <a:close/>
              </a:path>
              <a:path w="2734310" h="66039">
                <a:moveTo>
                  <a:pt x="2717291" y="15240"/>
                </a:moveTo>
                <a:lnTo>
                  <a:pt x="2717291" y="18796"/>
                </a:lnTo>
                <a:lnTo>
                  <a:pt x="2718815" y="19812"/>
                </a:lnTo>
                <a:lnTo>
                  <a:pt x="2718815" y="16764"/>
                </a:lnTo>
                <a:lnTo>
                  <a:pt x="2717291" y="15240"/>
                </a:lnTo>
                <a:close/>
              </a:path>
              <a:path w="2734310" h="66039">
                <a:moveTo>
                  <a:pt x="2718815" y="16764"/>
                </a:moveTo>
                <a:lnTo>
                  <a:pt x="2718815" y="19812"/>
                </a:lnTo>
                <a:lnTo>
                  <a:pt x="2719831" y="18796"/>
                </a:lnTo>
                <a:lnTo>
                  <a:pt x="2718815" y="16764"/>
                </a:lnTo>
                <a:close/>
              </a:path>
              <a:path w="2734310" h="66039">
                <a:moveTo>
                  <a:pt x="2721101" y="17526"/>
                </a:moveTo>
                <a:lnTo>
                  <a:pt x="2720339" y="18288"/>
                </a:lnTo>
                <a:lnTo>
                  <a:pt x="2721863" y="19812"/>
                </a:lnTo>
                <a:lnTo>
                  <a:pt x="2721863" y="18288"/>
                </a:lnTo>
                <a:lnTo>
                  <a:pt x="2721101" y="17526"/>
                </a:lnTo>
                <a:close/>
              </a:path>
              <a:path w="2734310" h="66039">
                <a:moveTo>
                  <a:pt x="2721863" y="13716"/>
                </a:moveTo>
                <a:lnTo>
                  <a:pt x="2721863" y="18288"/>
                </a:lnTo>
                <a:lnTo>
                  <a:pt x="2723387" y="19812"/>
                </a:lnTo>
                <a:lnTo>
                  <a:pt x="2723387" y="16764"/>
                </a:lnTo>
                <a:lnTo>
                  <a:pt x="2721863" y="13716"/>
                </a:lnTo>
                <a:close/>
              </a:path>
              <a:path w="2734310" h="66039">
                <a:moveTo>
                  <a:pt x="2723387" y="16764"/>
                </a:moveTo>
                <a:lnTo>
                  <a:pt x="2723387" y="19812"/>
                </a:lnTo>
                <a:lnTo>
                  <a:pt x="2724403" y="18796"/>
                </a:lnTo>
                <a:lnTo>
                  <a:pt x="2723387" y="16764"/>
                </a:lnTo>
                <a:close/>
              </a:path>
              <a:path w="2734310" h="66039">
                <a:moveTo>
                  <a:pt x="2724911" y="19050"/>
                </a:moveTo>
                <a:lnTo>
                  <a:pt x="2724694" y="19376"/>
                </a:lnTo>
                <a:lnTo>
                  <a:pt x="2724911" y="19812"/>
                </a:lnTo>
                <a:lnTo>
                  <a:pt x="2724911" y="19050"/>
                </a:lnTo>
                <a:close/>
              </a:path>
              <a:path w="2734310" h="66039">
                <a:moveTo>
                  <a:pt x="2732531" y="16764"/>
                </a:moveTo>
                <a:lnTo>
                  <a:pt x="2727959" y="19812"/>
                </a:lnTo>
                <a:lnTo>
                  <a:pt x="2729483" y="19812"/>
                </a:lnTo>
                <a:lnTo>
                  <a:pt x="2732531" y="16764"/>
                </a:lnTo>
                <a:close/>
              </a:path>
              <a:path w="2734310" h="66039">
                <a:moveTo>
                  <a:pt x="2729483" y="1524"/>
                </a:moveTo>
                <a:lnTo>
                  <a:pt x="2732531" y="4572"/>
                </a:lnTo>
                <a:lnTo>
                  <a:pt x="2732531" y="16764"/>
                </a:lnTo>
                <a:lnTo>
                  <a:pt x="2729483" y="19812"/>
                </a:lnTo>
                <a:lnTo>
                  <a:pt x="2734055" y="16764"/>
                </a:lnTo>
                <a:lnTo>
                  <a:pt x="2734055" y="4572"/>
                </a:lnTo>
                <a:lnTo>
                  <a:pt x="2729483" y="1524"/>
                </a:lnTo>
                <a:close/>
              </a:path>
              <a:path w="2734310" h="66039">
                <a:moveTo>
                  <a:pt x="2711195" y="16764"/>
                </a:moveTo>
                <a:lnTo>
                  <a:pt x="2713808" y="19376"/>
                </a:lnTo>
                <a:lnTo>
                  <a:pt x="2714243" y="19050"/>
                </a:lnTo>
                <a:lnTo>
                  <a:pt x="2711195" y="16764"/>
                </a:lnTo>
                <a:close/>
              </a:path>
              <a:path w="2734310" h="66039">
                <a:moveTo>
                  <a:pt x="2724911" y="18288"/>
                </a:moveTo>
                <a:lnTo>
                  <a:pt x="2724505" y="18694"/>
                </a:lnTo>
                <a:lnTo>
                  <a:pt x="2724530" y="19050"/>
                </a:lnTo>
                <a:lnTo>
                  <a:pt x="2724694" y="19376"/>
                </a:lnTo>
                <a:lnTo>
                  <a:pt x="2724911" y="19050"/>
                </a:lnTo>
                <a:lnTo>
                  <a:pt x="2724911" y="18288"/>
                </a:lnTo>
                <a:close/>
              </a:path>
              <a:path w="2734310" h="66039">
                <a:moveTo>
                  <a:pt x="2711195" y="16764"/>
                </a:moveTo>
                <a:lnTo>
                  <a:pt x="2710464" y="17495"/>
                </a:lnTo>
                <a:lnTo>
                  <a:pt x="2710542" y="17780"/>
                </a:lnTo>
                <a:lnTo>
                  <a:pt x="2711195" y="19304"/>
                </a:lnTo>
                <a:lnTo>
                  <a:pt x="2711195" y="16764"/>
                </a:lnTo>
                <a:close/>
              </a:path>
              <a:path w="2734310" h="66039">
                <a:moveTo>
                  <a:pt x="2686049" y="3810"/>
                </a:moveTo>
                <a:lnTo>
                  <a:pt x="2683763" y="6096"/>
                </a:lnTo>
                <a:lnTo>
                  <a:pt x="2683763" y="16764"/>
                </a:lnTo>
                <a:lnTo>
                  <a:pt x="2686049" y="19050"/>
                </a:lnTo>
                <a:lnTo>
                  <a:pt x="2686811" y="18288"/>
                </a:lnTo>
                <a:lnTo>
                  <a:pt x="2686811" y="4572"/>
                </a:lnTo>
                <a:lnTo>
                  <a:pt x="2686049" y="3810"/>
                </a:lnTo>
                <a:close/>
              </a:path>
              <a:path w="2734310" h="66039">
                <a:moveTo>
                  <a:pt x="2714243" y="7620"/>
                </a:moveTo>
                <a:lnTo>
                  <a:pt x="2711195" y="9906"/>
                </a:lnTo>
                <a:lnTo>
                  <a:pt x="2711195" y="16764"/>
                </a:lnTo>
                <a:lnTo>
                  <a:pt x="2714243" y="19050"/>
                </a:lnTo>
                <a:lnTo>
                  <a:pt x="2715550" y="18070"/>
                </a:lnTo>
                <a:lnTo>
                  <a:pt x="2714243" y="16764"/>
                </a:lnTo>
                <a:lnTo>
                  <a:pt x="2714243" y="7620"/>
                </a:lnTo>
                <a:close/>
              </a:path>
              <a:path w="2734310" h="66039">
                <a:moveTo>
                  <a:pt x="2726435" y="16764"/>
                </a:moveTo>
                <a:lnTo>
                  <a:pt x="2724911" y="18288"/>
                </a:lnTo>
                <a:lnTo>
                  <a:pt x="2724911" y="19050"/>
                </a:lnTo>
                <a:lnTo>
                  <a:pt x="2726435" y="16764"/>
                </a:lnTo>
                <a:close/>
              </a:path>
              <a:path w="2734310" h="66039">
                <a:moveTo>
                  <a:pt x="2717291" y="16764"/>
                </a:moveTo>
                <a:lnTo>
                  <a:pt x="2715937" y="17780"/>
                </a:lnTo>
                <a:lnTo>
                  <a:pt x="2717291" y="18796"/>
                </a:lnTo>
                <a:lnTo>
                  <a:pt x="2717291" y="16764"/>
                </a:lnTo>
                <a:close/>
              </a:path>
              <a:path w="2734310" h="66039">
                <a:moveTo>
                  <a:pt x="2718815" y="16764"/>
                </a:moveTo>
                <a:lnTo>
                  <a:pt x="2719831" y="18796"/>
                </a:lnTo>
                <a:lnTo>
                  <a:pt x="2720339" y="18288"/>
                </a:lnTo>
                <a:lnTo>
                  <a:pt x="2718815" y="16764"/>
                </a:lnTo>
                <a:close/>
              </a:path>
              <a:path w="2734310" h="66039">
                <a:moveTo>
                  <a:pt x="2723387" y="6096"/>
                </a:moveTo>
                <a:lnTo>
                  <a:pt x="2723387" y="16764"/>
                </a:lnTo>
                <a:lnTo>
                  <a:pt x="2724403" y="18796"/>
                </a:lnTo>
                <a:lnTo>
                  <a:pt x="2724911" y="18288"/>
                </a:lnTo>
                <a:lnTo>
                  <a:pt x="2724911" y="7620"/>
                </a:lnTo>
                <a:lnTo>
                  <a:pt x="2723387" y="6096"/>
                </a:lnTo>
                <a:close/>
              </a:path>
              <a:path w="2734310" h="66039">
                <a:moveTo>
                  <a:pt x="2702269" y="3265"/>
                </a:moveTo>
                <a:lnTo>
                  <a:pt x="2700527" y="4572"/>
                </a:lnTo>
                <a:lnTo>
                  <a:pt x="2700636" y="11429"/>
                </a:lnTo>
                <a:lnTo>
                  <a:pt x="2701503" y="17495"/>
                </a:lnTo>
                <a:lnTo>
                  <a:pt x="2703140" y="18723"/>
                </a:lnTo>
                <a:lnTo>
                  <a:pt x="2705099" y="16764"/>
                </a:lnTo>
                <a:lnTo>
                  <a:pt x="2705099" y="6096"/>
                </a:lnTo>
                <a:lnTo>
                  <a:pt x="2702269" y="3265"/>
                </a:lnTo>
                <a:close/>
              </a:path>
              <a:path w="2734310" h="66039">
                <a:moveTo>
                  <a:pt x="2694431" y="3048"/>
                </a:moveTo>
                <a:lnTo>
                  <a:pt x="2694549" y="12192"/>
                </a:lnTo>
                <a:lnTo>
                  <a:pt x="2695549" y="18694"/>
                </a:lnTo>
                <a:lnTo>
                  <a:pt x="2696717" y="17526"/>
                </a:lnTo>
                <a:lnTo>
                  <a:pt x="2695955" y="16764"/>
                </a:lnTo>
                <a:lnTo>
                  <a:pt x="2695955" y="4572"/>
                </a:lnTo>
                <a:lnTo>
                  <a:pt x="2694431" y="3048"/>
                </a:lnTo>
                <a:close/>
              </a:path>
              <a:path w="2734310" h="66039">
                <a:moveTo>
                  <a:pt x="502919" y="18288"/>
                </a:moveTo>
                <a:lnTo>
                  <a:pt x="498347" y="18288"/>
                </a:lnTo>
                <a:lnTo>
                  <a:pt x="498093" y="18541"/>
                </a:lnTo>
                <a:lnTo>
                  <a:pt x="502919" y="18288"/>
                </a:lnTo>
                <a:close/>
              </a:path>
              <a:path w="2734310" h="66039">
                <a:moveTo>
                  <a:pt x="2677667" y="4572"/>
                </a:moveTo>
                <a:lnTo>
                  <a:pt x="2676143" y="6096"/>
                </a:lnTo>
                <a:lnTo>
                  <a:pt x="2676143" y="16764"/>
                </a:lnTo>
                <a:lnTo>
                  <a:pt x="2677667" y="18288"/>
                </a:lnTo>
                <a:lnTo>
                  <a:pt x="2677667" y="4572"/>
                </a:lnTo>
                <a:close/>
              </a:path>
              <a:path w="2734310" h="66039">
                <a:moveTo>
                  <a:pt x="2677667" y="4572"/>
                </a:moveTo>
                <a:lnTo>
                  <a:pt x="2677667" y="18288"/>
                </a:lnTo>
                <a:lnTo>
                  <a:pt x="2679191" y="16764"/>
                </a:lnTo>
                <a:lnTo>
                  <a:pt x="2679191" y="6096"/>
                </a:lnTo>
                <a:lnTo>
                  <a:pt x="2677667" y="4572"/>
                </a:lnTo>
                <a:close/>
              </a:path>
              <a:path w="2734310" h="66039">
                <a:moveTo>
                  <a:pt x="2686811" y="4572"/>
                </a:moveTo>
                <a:lnTo>
                  <a:pt x="2686811" y="18288"/>
                </a:lnTo>
                <a:lnTo>
                  <a:pt x="2688335" y="16764"/>
                </a:lnTo>
                <a:lnTo>
                  <a:pt x="2688335" y="6096"/>
                </a:lnTo>
                <a:lnTo>
                  <a:pt x="2686811" y="4572"/>
                </a:lnTo>
                <a:close/>
              </a:path>
              <a:path w="2734310" h="66039">
                <a:moveTo>
                  <a:pt x="2706623" y="3048"/>
                </a:moveTo>
                <a:lnTo>
                  <a:pt x="2705099" y="4572"/>
                </a:lnTo>
                <a:lnTo>
                  <a:pt x="2705099" y="16764"/>
                </a:lnTo>
                <a:lnTo>
                  <a:pt x="2706623" y="18288"/>
                </a:lnTo>
                <a:lnTo>
                  <a:pt x="2706623" y="3048"/>
                </a:lnTo>
                <a:close/>
              </a:path>
              <a:path w="2734310" h="66039">
                <a:moveTo>
                  <a:pt x="2708147" y="12192"/>
                </a:moveTo>
                <a:lnTo>
                  <a:pt x="2708147" y="16764"/>
                </a:lnTo>
                <a:lnTo>
                  <a:pt x="2709671" y="18288"/>
                </a:lnTo>
                <a:lnTo>
                  <a:pt x="2710433" y="17526"/>
                </a:lnTo>
                <a:lnTo>
                  <a:pt x="2708147" y="12192"/>
                </a:lnTo>
                <a:close/>
              </a:path>
              <a:path w="2734310" h="66039">
                <a:moveTo>
                  <a:pt x="2715767" y="17907"/>
                </a:moveTo>
                <a:lnTo>
                  <a:pt x="2715550" y="18070"/>
                </a:lnTo>
                <a:lnTo>
                  <a:pt x="2715767" y="18288"/>
                </a:lnTo>
                <a:lnTo>
                  <a:pt x="2715767" y="17907"/>
                </a:lnTo>
                <a:close/>
              </a:path>
              <a:path w="2734310" h="66039">
                <a:moveTo>
                  <a:pt x="2718815" y="15240"/>
                </a:moveTo>
                <a:lnTo>
                  <a:pt x="2718815" y="16764"/>
                </a:lnTo>
                <a:lnTo>
                  <a:pt x="2720339" y="18288"/>
                </a:lnTo>
                <a:lnTo>
                  <a:pt x="2721101" y="17526"/>
                </a:lnTo>
                <a:lnTo>
                  <a:pt x="2718815" y="15240"/>
                </a:lnTo>
                <a:close/>
              </a:path>
              <a:path w="2734310" h="66039">
                <a:moveTo>
                  <a:pt x="2721863" y="16764"/>
                </a:moveTo>
                <a:lnTo>
                  <a:pt x="2721101" y="17526"/>
                </a:lnTo>
                <a:lnTo>
                  <a:pt x="2721863" y="18288"/>
                </a:lnTo>
                <a:lnTo>
                  <a:pt x="2721863" y="16764"/>
                </a:lnTo>
                <a:close/>
              </a:path>
              <a:path w="2734310" h="66039">
                <a:moveTo>
                  <a:pt x="2724911" y="7620"/>
                </a:moveTo>
                <a:lnTo>
                  <a:pt x="2724911" y="18288"/>
                </a:lnTo>
                <a:lnTo>
                  <a:pt x="2726435" y="16764"/>
                </a:lnTo>
                <a:lnTo>
                  <a:pt x="2726435" y="9144"/>
                </a:lnTo>
                <a:lnTo>
                  <a:pt x="2724911" y="7620"/>
                </a:lnTo>
                <a:close/>
              </a:path>
              <a:path w="2734310" h="66039">
                <a:moveTo>
                  <a:pt x="2714243" y="16764"/>
                </a:moveTo>
                <a:lnTo>
                  <a:pt x="2715550" y="18070"/>
                </a:lnTo>
                <a:lnTo>
                  <a:pt x="2715767" y="17907"/>
                </a:lnTo>
                <a:lnTo>
                  <a:pt x="2714243" y="16764"/>
                </a:lnTo>
                <a:close/>
              </a:path>
              <a:path w="2734310" h="66039">
                <a:moveTo>
                  <a:pt x="2668850" y="5769"/>
                </a:moveTo>
                <a:lnTo>
                  <a:pt x="2668523" y="6096"/>
                </a:lnTo>
                <a:lnTo>
                  <a:pt x="2668523" y="16764"/>
                </a:lnTo>
                <a:lnTo>
                  <a:pt x="2669793" y="18034"/>
                </a:lnTo>
                <a:lnTo>
                  <a:pt x="2668850" y="5769"/>
                </a:lnTo>
                <a:close/>
              </a:path>
              <a:path w="2734310" h="66039">
                <a:moveTo>
                  <a:pt x="2715767" y="13716"/>
                </a:moveTo>
                <a:lnTo>
                  <a:pt x="2715857" y="17839"/>
                </a:lnTo>
                <a:lnTo>
                  <a:pt x="2717291" y="16764"/>
                </a:lnTo>
                <a:lnTo>
                  <a:pt x="2717291" y="15240"/>
                </a:lnTo>
                <a:lnTo>
                  <a:pt x="2715767" y="13716"/>
                </a:lnTo>
                <a:close/>
              </a:path>
              <a:path w="2734310" h="66039">
                <a:moveTo>
                  <a:pt x="2714243" y="12192"/>
                </a:moveTo>
                <a:lnTo>
                  <a:pt x="2714243" y="16764"/>
                </a:lnTo>
                <a:lnTo>
                  <a:pt x="2715767" y="17780"/>
                </a:lnTo>
                <a:lnTo>
                  <a:pt x="2715767" y="13716"/>
                </a:lnTo>
                <a:lnTo>
                  <a:pt x="2714243" y="12192"/>
                </a:lnTo>
                <a:close/>
              </a:path>
              <a:path w="2734310" h="66039">
                <a:moveTo>
                  <a:pt x="2695955" y="4572"/>
                </a:moveTo>
                <a:lnTo>
                  <a:pt x="2695955" y="16764"/>
                </a:lnTo>
                <a:lnTo>
                  <a:pt x="2696717" y="17526"/>
                </a:lnTo>
                <a:lnTo>
                  <a:pt x="2697479" y="16764"/>
                </a:lnTo>
                <a:lnTo>
                  <a:pt x="2697479" y="6096"/>
                </a:lnTo>
                <a:lnTo>
                  <a:pt x="2695955" y="4572"/>
                </a:lnTo>
                <a:close/>
              </a:path>
              <a:path w="2734310" h="66039">
                <a:moveTo>
                  <a:pt x="2711195" y="9906"/>
                </a:moveTo>
                <a:lnTo>
                  <a:pt x="2708147" y="12192"/>
                </a:lnTo>
                <a:lnTo>
                  <a:pt x="2710433" y="17526"/>
                </a:lnTo>
                <a:lnTo>
                  <a:pt x="2711195" y="16764"/>
                </a:lnTo>
                <a:lnTo>
                  <a:pt x="2711195" y="9906"/>
                </a:lnTo>
                <a:close/>
              </a:path>
              <a:path w="2734310" h="66039">
                <a:moveTo>
                  <a:pt x="2718815" y="7620"/>
                </a:moveTo>
                <a:lnTo>
                  <a:pt x="2718815" y="15240"/>
                </a:lnTo>
                <a:lnTo>
                  <a:pt x="2721101" y="17526"/>
                </a:lnTo>
                <a:lnTo>
                  <a:pt x="2721863" y="16764"/>
                </a:lnTo>
                <a:lnTo>
                  <a:pt x="2721863" y="13716"/>
                </a:lnTo>
                <a:lnTo>
                  <a:pt x="2718815" y="7620"/>
                </a:lnTo>
                <a:close/>
              </a:path>
              <a:path w="2734310" h="66039">
                <a:moveTo>
                  <a:pt x="2700527" y="10668"/>
                </a:moveTo>
                <a:lnTo>
                  <a:pt x="2700527" y="16764"/>
                </a:lnTo>
                <a:lnTo>
                  <a:pt x="2701503" y="17495"/>
                </a:lnTo>
                <a:lnTo>
                  <a:pt x="2700527" y="10668"/>
                </a:lnTo>
                <a:close/>
              </a:path>
              <a:path w="2734310" h="66039">
                <a:moveTo>
                  <a:pt x="2717291" y="13716"/>
                </a:moveTo>
                <a:lnTo>
                  <a:pt x="2717291" y="15240"/>
                </a:lnTo>
                <a:lnTo>
                  <a:pt x="2718815" y="16764"/>
                </a:lnTo>
                <a:lnTo>
                  <a:pt x="2717291" y="13716"/>
                </a:lnTo>
                <a:close/>
              </a:path>
              <a:path w="2734310" h="66039">
                <a:moveTo>
                  <a:pt x="2717291" y="13716"/>
                </a:moveTo>
                <a:lnTo>
                  <a:pt x="2718815" y="16764"/>
                </a:lnTo>
                <a:lnTo>
                  <a:pt x="2718815" y="15240"/>
                </a:lnTo>
                <a:lnTo>
                  <a:pt x="2717291" y="13716"/>
                </a:lnTo>
                <a:close/>
              </a:path>
              <a:path w="2734310" h="66039">
                <a:moveTo>
                  <a:pt x="2721863" y="0"/>
                </a:moveTo>
                <a:lnTo>
                  <a:pt x="2721963" y="13914"/>
                </a:lnTo>
                <a:lnTo>
                  <a:pt x="2723387" y="16764"/>
                </a:lnTo>
                <a:lnTo>
                  <a:pt x="2723387" y="1524"/>
                </a:lnTo>
                <a:lnTo>
                  <a:pt x="2721863" y="0"/>
                </a:lnTo>
                <a:close/>
              </a:path>
              <a:path w="2734310" h="66039">
                <a:moveTo>
                  <a:pt x="531875" y="15240"/>
                </a:moveTo>
                <a:lnTo>
                  <a:pt x="527303" y="15240"/>
                </a:lnTo>
                <a:lnTo>
                  <a:pt x="526958" y="15757"/>
                </a:lnTo>
                <a:lnTo>
                  <a:pt x="531875" y="15240"/>
                </a:lnTo>
                <a:close/>
              </a:path>
              <a:path w="2734310" h="66039">
                <a:moveTo>
                  <a:pt x="2715767" y="12954"/>
                </a:moveTo>
                <a:lnTo>
                  <a:pt x="2715767" y="13716"/>
                </a:lnTo>
                <a:lnTo>
                  <a:pt x="2717291" y="15240"/>
                </a:lnTo>
                <a:lnTo>
                  <a:pt x="2717291" y="13716"/>
                </a:lnTo>
                <a:lnTo>
                  <a:pt x="2715767" y="12954"/>
                </a:lnTo>
                <a:close/>
              </a:path>
              <a:path w="2734310" h="66039">
                <a:moveTo>
                  <a:pt x="2717291" y="4572"/>
                </a:moveTo>
                <a:lnTo>
                  <a:pt x="2717291" y="13716"/>
                </a:lnTo>
                <a:lnTo>
                  <a:pt x="2718815" y="15240"/>
                </a:lnTo>
                <a:lnTo>
                  <a:pt x="2718815" y="7620"/>
                </a:lnTo>
                <a:lnTo>
                  <a:pt x="2717291" y="4572"/>
                </a:lnTo>
                <a:close/>
              </a:path>
              <a:path w="2734310" h="66039">
                <a:moveTo>
                  <a:pt x="1876043" y="13716"/>
                </a:moveTo>
                <a:lnTo>
                  <a:pt x="1871471" y="13716"/>
                </a:lnTo>
                <a:lnTo>
                  <a:pt x="1871273" y="13914"/>
                </a:lnTo>
                <a:lnTo>
                  <a:pt x="1876043" y="13716"/>
                </a:lnTo>
                <a:close/>
              </a:path>
              <a:path w="2734310" h="66039">
                <a:moveTo>
                  <a:pt x="2708147" y="1524"/>
                </a:moveTo>
                <a:lnTo>
                  <a:pt x="2706623" y="3048"/>
                </a:lnTo>
                <a:lnTo>
                  <a:pt x="2706623" y="13716"/>
                </a:lnTo>
                <a:lnTo>
                  <a:pt x="2708147" y="12192"/>
                </a:lnTo>
                <a:lnTo>
                  <a:pt x="2708147" y="4572"/>
                </a:lnTo>
                <a:lnTo>
                  <a:pt x="2709671" y="3048"/>
                </a:lnTo>
                <a:lnTo>
                  <a:pt x="2708147" y="1524"/>
                </a:lnTo>
                <a:close/>
              </a:path>
              <a:path w="2734310" h="66039">
                <a:moveTo>
                  <a:pt x="2714243" y="12192"/>
                </a:moveTo>
                <a:lnTo>
                  <a:pt x="2715767" y="13716"/>
                </a:lnTo>
                <a:lnTo>
                  <a:pt x="2715767" y="12954"/>
                </a:lnTo>
                <a:lnTo>
                  <a:pt x="2714243" y="12192"/>
                </a:lnTo>
                <a:close/>
              </a:path>
              <a:path w="2734310" h="66039">
                <a:moveTo>
                  <a:pt x="2715767" y="12192"/>
                </a:moveTo>
                <a:lnTo>
                  <a:pt x="2715767" y="12954"/>
                </a:lnTo>
                <a:lnTo>
                  <a:pt x="2717291" y="13716"/>
                </a:lnTo>
                <a:lnTo>
                  <a:pt x="2715767" y="12192"/>
                </a:lnTo>
                <a:close/>
              </a:path>
              <a:path w="2734310" h="66039">
                <a:moveTo>
                  <a:pt x="2715767" y="10668"/>
                </a:moveTo>
                <a:lnTo>
                  <a:pt x="2715767" y="12192"/>
                </a:lnTo>
                <a:lnTo>
                  <a:pt x="2717291" y="13716"/>
                </a:lnTo>
                <a:lnTo>
                  <a:pt x="2715767" y="10668"/>
                </a:lnTo>
                <a:close/>
              </a:path>
              <a:path w="2734310" h="66039">
                <a:moveTo>
                  <a:pt x="2717291" y="4572"/>
                </a:moveTo>
                <a:lnTo>
                  <a:pt x="2715767" y="6096"/>
                </a:lnTo>
                <a:lnTo>
                  <a:pt x="2715859" y="10850"/>
                </a:lnTo>
                <a:lnTo>
                  <a:pt x="2717291" y="13716"/>
                </a:lnTo>
                <a:lnTo>
                  <a:pt x="2717291" y="4572"/>
                </a:lnTo>
                <a:close/>
              </a:path>
              <a:path w="2734310" h="66039">
                <a:moveTo>
                  <a:pt x="2718815" y="1524"/>
                </a:moveTo>
                <a:lnTo>
                  <a:pt x="2718924" y="7837"/>
                </a:lnTo>
                <a:lnTo>
                  <a:pt x="2721863" y="13716"/>
                </a:lnTo>
                <a:lnTo>
                  <a:pt x="2721863" y="4572"/>
                </a:lnTo>
                <a:lnTo>
                  <a:pt x="2718815" y="1524"/>
                </a:lnTo>
                <a:close/>
              </a:path>
              <a:path w="2734310" h="66039">
                <a:moveTo>
                  <a:pt x="2714243" y="10668"/>
                </a:moveTo>
                <a:lnTo>
                  <a:pt x="2714243" y="12192"/>
                </a:lnTo>
                <a:lnTo>
                  <a:pt x="2715767" y="12954"/>
                </a:lnTo>
                <a:lnTo>
                  <a:pt x="2715767" y="12192"/>
                </a:lnTo>
                <a:lnTo>
                  <a:pt x="2714243" y="10668"/>
                </a:lnTo>
                <a:close/>
              </a:path>
              <a:path w="2734310" h="66039">
                <a:moveTo>
                  <a:pt x="1658111" y="12192"/>
                </a:moveTo>
                <a:lnTo>
                  <a:pt x="1653539" y="12192"/>
                </a:lnTo>
                <a:lnTo>
                  <a:pt x="1658527" y="12607"/>
                </a:lnTo>
                <a:lnTo>
                  <a:pt x="1658111" y="12192"/>
                </a:lnTo>
                <a:close/>
              </a:path>
              <a:path w="2734310" h="66039">
                <a:moveTo>
                  <a:pt x="586739" y="12192"/>
                </a:moveTo>
                <a:lnTo>
                  <a:pt x="583691" y="12192"/>
                </a:lnTo>
                <a:lnTo>
                  <a:pt x="583310" y="12573"/>
                </a:lnTo>
                <a:lnTo>
                  <a:pt x="586739" y="12192"/>
                </a:lnTo>
                <a:close/>
              </a:path>
              <a:path w="2734310" h="66039">
                <a:moveTo>
                  <a:pt x="1953767" y="12192"/>
                </a:moveTo>
                <a:lnTo>
                  <a:pt x="1947671" y="12192"/>
                </a:lnTo>
                <a:lnTo>
                  <a:pt x="1947511" y="12432"/>
                </a:lnTo>
                <a:lnTo>
                  <a:pt x="1953767" y="12192"/>
                </a:lnTo>
                <a:close/>
              </a:path>
              <a:path w="2734310" h="66039">
                <a:moveTo>
                  <a:pt x="2574035" y="7620"/>
                </a:moveTo>
                <a:lnTo>
                  <a:pt x="2564891" y="7620"/>
                </a:lnTo>
                <a:lnTo>
                  <a:pt x="2569463" y="12192"/>
                </a:lnTo>
                <a:lnTo>
                  <a:pt x="2574035" y="7620"/>
                </a:lnTo>
                <a:close/>
              </a:path>
              <a:path w="2734310" h="66039">
                <a:moveTo>
                  <a:pt x="2591307" y="7620"/>
                </a:moveTo>
                <a:lnTo>
                  <a:pt x="2584703" y="7620"/>
                </a:lnTo>
                <a:lnTo>
                  <a:pt x="2589275" y="12192"/>
                </a:lnTo>
                <a:lnTo>
                  <a:pt x="2589275" y="10668"/>
                </a:lnTo>
                <a:lnTo>
                  <a:pt x="2591307" y="7620"/>
                </a:lnTo>
                <a:close/>
              </a:path>
              <a:path w="2734310" h="66039">
                <a:moveTo>
                  <a:pt x="2709671" y="3048"/>
                </a:moveTo>
                <a:lnTo>
                  <a:pt x="2708147" y="4572"/>
                </a:lnTo>
                <a:lnTo>
                  <a:pt x="2708147" y="12192"/>
                </a:lnTo>
                <a:lnTo>
                  <a:pt x="2711195" y="9906"/>
                </a:lnTo>
                <a:lnTo>
                  <a:pt x="2711195" y="4572"/>
                </a:lnTo>
                <a:lnTo>
                  <a:pt x="2709671" y="3048"/>
                </a:lnTo>
                <a:close/>
              </a:path>
              <a:path w="2734310" h="66039">
                <a:moveTo>
                  <a:pt x="2714243" y="7620"/>
                </a:moveTo>
                <a:lnTo>
                  <a:pt x="2714243" y="10668"/>
                </a:lnTo>
                <a:lnTo>
                  <a:pt x="2715767" y="12192"/>
                </a:lnTo>
                <a:lnTo>
                  <a:pt x="2715767" y="10668"/>
                </a:lnTo>
                <a:lnTo>
                  <a:pt x="2714243" y="7620"/>
                </a:lnTo>
                <a:close/>
              </a:path>
              <a:path w="2734310" h="66039">
                <a:moveTo>
                  <a:pt x="2693343" y="1959"/>
                </a:moveTo>
                <a:lnTo>
                  <a:pt x="2693013" y="2207"/>
                </a:lnTo>
                <a:lnTo>
                  <a:pt x="2694431" y="11429"/>
                </a:lnTo>
                <a:lnTo>
                  <a:pt x="2694431" y="3048"/>
                </a:lnTo>
                <a:lnTo>
                  <a:pt x="2693343" y="1959"/>
                </a:lnTo>
                <a:close/>
              </a:path>
              <a:path w="2734310" h="66039">
                <a:moveTo>
                  <a:pt x="643127" y="10668"/>
                </a:moveTo>
                <a:lnTo>
                  <a:pt x="638555" y="10668"/>
                </a:lnTo>
                <a:lnTo>
                  <a:pt x="638380" y="10931"/>
                </a:lnTo>
                <a:lnTo>
                  <a:pt x="643127" y="10668"/>
                </a:lnTo>
                <a:close/>
              </a:path>
              <a:path w="2734310" h="66039">
                <a:moveTo>
                  <a:pt x="2068067" y="10668"/>
                </a:moveTo>
                <a:lnTo>
                  <a:pt x="2063495" y="10668"/>
                </a:lnTo>
                <a:lnTo>
                  <a:pt x="2063297" y="10866"/>
                </a:lnTo>
                <a:lnTo>
                  <a:pt x="2068067" y="10668"/>
                </a:lnTo>
                <a:close/>
              </a:path>
              <a:path w="2734310" h="66039">
                <a:moveTo>
                  <a:pt x="1580387" y="10668"/>
                </a:moveTo>
                <a:lnTo>
                  <a:pt x="1575815" y="10668"/>
                </a:lnTo>
                <a:lnTo>
                  <a:pt x="1580570" y="10850"/>
                </a:lnTo>
                <a:lnTo>
                  <a:pt x="1580387" y="10668"/>
                </a:lnTo>
                <a:close/>
              </a:path>
              <a:path w="2734310" h="66039">
                <a:moveTo>
                  <a:pt x="2700527" y="0"/>
                </a:moveTo>
                <a:lnTo>
                  <a:pt x="2699384" y="1142"/>
                </a:lnTo>
                <a:lnTo>
                  <a:pt x="2699319" y="2207"/>
                </a:lnTo>
                <a:lnTo>
                  <a:pt x="2700527" y="10668"/>
                </a:lnTo>
                <a:lnTo>
                  <a:pt x="2700527" y="0"/>
                </a:lnTo>
                <a:close/>
              </a:path>
              <a:path w="2734310" h="66039">
                <a:moveTo>
                  <a:pt x="2715767" y="6096"/>
                </a:moveTo>
                <a:lnTo>
                  <a:pt x="2714243" y="7620"/>
                </a:lnTo>
                <a:lnTo>
                  <a:pt x="2715767" y="10668"/>
                </a:lnTo>
                <a:lnTo>
                  <a:pt x="2715767" y="6096"/>
                </a:lnTo>
                <a:close/>
              </a:path>
              <a:path w="2734310" h="66039">
                <a:moveTo>
                  <a:pt x="2714243" y="7112"/>
                </a:moveTo>
                <a:lnTo>
                  <a:pt x="2711195" y="9144"/>
                </a:lnTo>
                <a:lnTo>
                  <a:pt x="2711195" y="9906"/>
                </a:lnTo>
                <a:lnTo>
                  <a:pt x="2714243" y="7620"/>
                </a:lnTo>
                <a:lnTo>
                  <a:pt x="2714243" y="7112"/>
                </a:lnTo>
                <a:close/>
              </a:path>
              <a:path w="2734310" h="66039">
                <a:moveTo>
                  <a:pt x="670559" y="9144"/>
                </a:moveTo>
                <a:lnTo>
                  <a:pt x="665987" y="9144"/>
                </a:lnTo>
                <a:lnTo>
                  <a:pt x="665812" y="9407"/>
                </a:lnTo>
                <a:lnTo>
                  <a:pt x="670559" y="9144"/>
                </a:lnTo>
                <a:close/>
              </a:path>
              <a:path w="2734310" h="66039">
                <a:moveTo>
                  <a:pt x="1507235" y="9144"/>
                </a:moveTo>
                <a:lnTo>
                  <a:pt x="1502663" y="9144"/>
                </a:lnTo>
                <a:lnTo>
                  <a:pt x="1507385" y="9368"/>
                </a:lnTo>
                <a:lnTo>
                  <a:pt x="1507235" y="9144"/>
                </a:lnTo>
                <a:close/>
              </a:path>
              <a:path w="2734310" h="66039">
                <a:moveTo>
                  <a:pt x="2106167" y="9144"/>
                </a:moveTo>
                <a:lnTo>
                  <a:pt x="2101595" y="9144"/>
                </a:lnTo>
                <a:lnTo>
                  <a:pt x="2101405" y="9334"/>
                </a:lnTo>
                <a:lnTo>
                  <a:pt x="2106167" y="9144"/>
                </a:lnTo>
                <a:close/>
              </a:path>
              <a:path w="2734310" h="66039">
                <a:moveTo>
                  <a:pt x="2610611" y="6096"/>
                </a:moveTo>
                <a:lnTo>
                  <a:pt x="2602991" y="6096"/>
                </a:lnTo>
                <a:lnTo>
                  <a:pt x="2606039" y="9144"/>
                </a:lnTo>
                <a:lnTo>
                  <a:pt x="2610611" y="6096"/>
                </a:lnTo>
                <a:close/>
              </a:path>
              <a:path w="2734310" h="66039">
                <a:moveTo>
                  <a:pt x="2714243" y="2286"/>
                </a:moveTo>
                <a:lnTo>
                  <a:pt x="2711195" y="4572"/>
                </a:lnTo>
                <a:lnTo>
                  <a:pt x="2711195" y="9144"/>
                </a:lnTo>
                <a:lnTo>
                  <a:pt x="2714243" y="7112"/>
                </a:lnTo>
                <a:lnTo>
                  <a:pt x="2714243" y="4572"/>
                </a:lnTo>
                <a:lnTo>
                  <a:pt x="2715550" y="3265"/>
                </a:lnTo>
                <a:lnTo>
                  <a:pt x="2714243" y="2286"/>
                </a:lnTo>
                <a:close/>
              </a:path>
              <a:path w="2734310" h="66039">
                <a:moveTo>
                  <a:pt x="2724911" y="3048"/>
                </a:moveTo>
                <a:lnTo>
                  <a:pt x="2725013" y="7721"/>
                </a:lnTo>
                <a:lnTo>
                  <a:pt x="2726435" y="9144"/>
                </a:lnTo>
                <a:lnTo>
                  <a:pt x="2726435" y="4572"/>
                </a:lnTo>
                <a:lnTo>
                  <a:pt x="2724911" y="3048"/>
                </a:lnTo>
                <a:close/>
              </a:path>
              <a:path w="2734310" h="66039">
                <a:moveTo>
                  <a:pt x="2558795" y="7620"/>
                </a:moveTo>
                <a:lnTo>
                  <a:pt x="2554223" y="7620"/>
                </a:lnTo>
                <a:lnTo>
                  <a:pt x="2553788" y="8055"/>
                </a:lnTo>
                <a:lnTo>
                  <a:pt x="2558803" y="7721"/>
                </a:lnTo>
                <a:close/>
              </a:path>
              <a:path w="2734310" h="66039">
                <a:moveTo>
                  <a:pt x="2625851" y="6096"/>
                </a:moveTo>
                <a:lnTo>
                  <a:pt x="2621279" y="6096"/>
                </a:lnTo>
                <a:lnTo>
                  <a:pt x="2624023" y="7924"/>
                </a:lnTo>
                <a:lnTo>
                  <a:pt x="2625851" y="6096"/>
                </a:lnTo>
                <a:close/>
              </a:path>
              <a:path w="2734310" h="66039">
                <a:moveTo>
                  <a:pt x="2322575" y="7620"/>
                </a:moveTo>
                <a:lnTo>
                  <a:pt x="2318003" y="7620"/>
                </a:lnTo>
                <a:lnTo>
                  <a:pt x="2322804" y="7848"/>
                </a:lnTo>
                <a:lnTo>
                  <a:pt x="2322575" y="7620"/>
                </a:lnTo>
                <a:close/>
              </a:path>
              <a:path w="2734310" h="66039">
                <a:moveTo>
                  <a:pt x="1440179" y="7620"/>
                </a:moveTo>
                <a:lnTo>
                  <a:pt x="1435607" y="7620"/>
                </a:lnTo>
                <a:lnTo>
                  <a:pt x="1440397" y="7837"/>
                </a:lnTo>
                <a:lnTo>
                  <a:pt x="1440179" y="7620"/>
                </a:lnTo>
                <a:close/>
              </a:path>
              <a:path w="2734310" h="66039">
                <a:moveTo>
                  <a:pt x="2214371" y="7620"/>
                </a:moveTo>
                <a:lnTo>
                  <a:pt x="2209799" y="7620"/>
                </a:lnTo>
                <a:lnTo>
                  <a:pt x="2209582" y="7837"/>
                </a:lnTo>
                <a:lnTo>
                  <a:pt x="2214371" y="7620"/>
                </a:lnTo>
                <a:close/>
              </a:path>
              <a:path w="2734310" h="66039">
                <a:moveTo>
                  <a:pt x="848867" y="7620"/>
                </a:moveTo>
                <a:lnTo>
                  <a:pt x="845819" y="7620"/>
                </a:lnTo>
                <a:lnTo>
                  <a:pt x="845667" y="7772"/>
                </a:lnTo>
                <a:lnTo>
                  <a:pt x="848867" y="7620"/>
                </a:lnTo>
                <a:close/>
              </a:path>
              <a:path w="2734310" h="66039">
                <a:moveTo>
                  <a:pt x="2560319" y="7620"/>
                </a:moveTo>
                <a:lnTo>
                  <a:pt x="2558795" y="7620"/>
                </a:lnTo>
                <a:lnTo>
                  <a:pt x="2560319" y="7620"/>
                </a:lnTo>
                <a:close/>
              </a:path>
              <a:path w="2734310" h="66039">
                <a:moveTo>
                  <a:pt x="2668523" y="3048"/>
                </a:moveTo>
                <a:lnTo>
                  <a:pt x="2663951" y="3048"/>
                </a:lnTo>
                <a:lnTo>
                  <a:pt x="2668523" y="7620"/>
                </a:lnTo>
                <a:lnTo>
                  <a:pt x="2668523" y="3048"/>
                </a:lnTo>
                <a:close/>
              </a:path>
              <a:path w="2734310" h="66039">
                <a:moveTo>
                  <a:pt x="2715767" y="6096"/>
                </a:moveTo>
                <a:lnTo>
                  <a:pt x="2714243" y="7112"/>
                </a:lnTo>
                <a:lnTo>
                  <a:pt x="2714243" y="7620"/>
                </a:lnTo>
                <a:lnTo>
                  <a:pt x="2715767" y="6096"/>
                </a:lnTo>
                <a:close/>
              </a:path>
              <a:path w="2734310" h="66039">
                <a:moveTo>
                  <a:pt x="2718815" y="3048"/>
                </a:moveTo>
                <a:lnTo>
                  <a:pt x="2716933" y="4303"/>
                </a:lnTo>
                <a:lnTo>
                  <a:pt x="2717291" y="4572"/>
                </a:lnTo>
                <a:lnTo>
                  <a:pt x="2718815" y="7620"/>
                </a:lnTo>
                <a:lnTo>
                  <a:pt x="2718815" y="3048"/>
                </a:lnTo>
                <a:close/>
              </a:path>
              <a:path w="2734310" h="66039">
                <a:moveTo>
                  <a:pt x="2723387" y="1524"/>
                </a:moveTo>
                <a:lnTo>
                  <a:pt x="2723387" y="6096"/>
                </a:lnTo>
                <a:lnTo>
                  <a:pt x="2724911" y="7620"/>
                </a:lnTo>
                <a:lnTo>
                  <a:pt x="2724911" y="3048"/>
                </a:lnTo>
                <a:lnTo>
                  <a:pt x="2723387" y="1524"/>
                </a:lnTo>
                <a:close/>
              </a:path>
              <a:path w="2734310" h="66039">
                <a:moveTo>
                  <a:pt x="2715767" y="5079"/>
                </a:moveTo>
                <a:lnTo>
                  <a:pt x="2714243" y="6096"/>
                </a:lnTo>
                <a:lnTo>
                  <a:pt x="2714243" y="7112"/>
                </a:lnTo>
                <a:lnTo>
                  <a:pt x="2715767" y="6096"/>
                </a:lnTo>
                <a:lnTo>
                  <a:pt x="2715767" y="5079"/>
                </a:lnTo>
                <a:close/>
              </a:path>
              <a:path w="2734310" h="66039">
                <a:moveTo>
                  <a:pt x="2598419" y="6096"/>
                </a:moveTo>
                <a:lnTo>
                  <a:pt x="2592323" y="6096"/>
                </a:lnTo>
                <a:lnTo>
                  <a:pt x="2591994" y="6590"/>
                </a:lnTo>
                <a:lnTo>
                  <a:pt x="2598419" y="6096"/>
                </a:lnTo>
                <a:close/>
              </a:path>
              <a:path w="2734310" h="66039">
                <a:moveTo>
                  <a:pt x="2668523" y="1524"/>
                </a:moveTo>
                <a:lnTo>
                  <a:pt x="2668523" y="6096"/>
                </a:lnTo>
                <a:lnTo>
                  <a:pt x="2668850" y="5769"/>
                </a:lnTo>
                <a:lnTo>
                  <a:pt x="2668523" y="1524"/>
                </a:lnTo>
                <a:close/>
              </a:path>
              <a:path w="2734310" h="66039">
                <a:moveTo>
                  <a:pt x="2679191" y="3048"/>
                </a:moveTo>
                <a:lnTo>
                  <a:pt x="2677667" y="4572"/>
                </a:lnTo>
                <a:lnTo>
                  <a:pt x="2679191" y="6096"/>
                </a:lnTo>
                <a:lnTo>
                  <a:pt x="2679191" y="3048"/>
                </a:lnTo>
                <a:close/>
              </a:path>
              <a:path w="2734310" h="66039">
                <a:moveTo>
                  <a:pt x="2706623" y="0"/>
                </a:moveTo>
                <a:lnTo>
                  <a:pt x="2702269" y="3265"/>
                </a:lnTo>
                <a:lnTo>
                  <a:pt x="2705099" y="6096"/>
                </a:lnTo>
                <a:lnTo>
                  <a:pt x="2705099" y="4572"/>
                </a:lnTo>
                <a:lnTo>
                  <a:pt x="2706623" y="3048"/>
                </a:lnTo>
                <a:lnTo>
                  <a:pt x="2706623" y="0"/>
                </a:lnTo>
                <a:close/>
              </a:path>
              <a:path w="2734310" h="66039">
                <a:moveTo>
                  <a:pt x="2715767" y="3555"/>
                </a:moveTo>
                <a:lnTo>
                  <a:pt x="2714243" y="4572"/>
                </a:lnTo>
                <a:lnTo>
                  <a:pt x="2714243" y="6096"/>
                </a:lnTo>
                <a:lnTo>
                  <a:pt x="2715767" y="5079"/>
                </a:lnTo>
                <a:lnTo>
                  <a:pt x="2715767" y="3555"/>
                </a:lnTo>
                <a:close/>
              </a:path>
              <a:path w="2734310" h="66039">
                <a:moveTo>
                  <a:pt x="2716933" y="4303"/>
                </a:moveTo>
                <a:lnTo>
                  <a:pt x="2715844" y="5029"/>
                </a:lnTo>
                <a:lnTo>
                  <a:pt x="2715767" y="6096"/>
                </a:lnTo>
                <a:lnTo>
                  <a:pt x="2717291" y="4572"/>
                </a:lnTo>
                <a:lnTo>
                  <a:pt x="2716933" y="4303"/>
                </a:lnTo>
                <a:close/>
              </a:path>
              <a:path w="2734310" h="66039">
                <a:moveTo>
                  <a:pt x="2727959" y="0"/>
                </a:moveTo>
                <a:lnTo>
                  <a:pt x="2724911" y="0"/>
                </a:lnTo>
                <a:lnTo>
                  <a:pt x="2727959" y="3048"/>
                </a:lnTo>
                <a:lnTo>
                  <a:pt x="2732531" y="6096"/>
                </a:lnTo>
                <a:lnTo>
                  <a:pt x="2732531" y="4572"/>
                </a:lnTo>
                <a:lnTo>
                  <a:pt x="2727959" y="0"/>
                </a:lnTo>
                <a:close/>
              </a:path>
              <a:path w="2734310" h="66039">
                <a:moveTo>
                  <a:pt x="2673095" y="1524"/>
                </a:moveTo>
                <a:lnTo>
                  <a:pt x="2668523" y="1524"/>
                </a:lnTo>
                <a:lnTo>
                  <a:pt x="2668850" y="5769"/>
                </a:lnTo>
                <a:lnTo>
                  <a:pt x="2673095" y="1524"/>
                </a:lnTo>
                <a:close/>
              </a:path>
              <a:path w="2734310" h="66039">
                <a:moveTo>
                  <a:pt x="2639567" y="4572"/>
                </a:moveTo>
                <a:lnTo>
                  <a:pt x="2638043" y="4572"/>
                </a:lnTo>
                <a:lnTo>
                  <a:pt x="2638805" y="5334"/>
                </a:lnTo>
                <a:lnTo>
                  <a:pt x="2639567" y="4572"/>
                </a:lnTo>
                <a:close/>
              </a:path>
              <a:path w="2734310" h="66039">
                <a:moveTo>
                  <a:pt x="2715857" y="3496"/>
                </a:moveTo>
                <a:lnTo>
                  <a:pt x="2715767" y="5079"/>
                </a:lnTo>
                <a:lnTo>
                  <a:pt x="2716933" y="4303"/>
                </a:lnTo>
                <a:lnTo>
                  <a:pt x="2715857" y="3496"/>
                </a:lnTo>
                <a:close/>
              </a:path>
              <a:path w="2734310" h="66039">
                <a:moveTo>
                  <a:pt x="2631947" y="4572"/>
                </a:moveTo>
                <a:lnTo>
                  <a:pt x="2627375" y="4572"/>
                </a:lnTo>
                <a:lnTo>
                  <a:pt x="2626918" y="5029"/>
                </a:lnTo>
                <a:lnTo>
                  <a:pt x="2631947" y="4572"/>
                </a:lnTo>
                <a:close/>
              </a:path>
              <a:path w="2734310" h="66039">
                <a:moveTo>
                  <a:pt x="2677667" y="1524"/>
                </a:moveTo>
                <a:lnTo>
                  <a:pt x="2674619" y="1524"/>
                </a:lnTo>
                <a:lnTo>
                  <a:pt x="2677667" y="4572"/>
                </a:lnTo>
                <a:lnTo>
                  <a:pt x="2677667" y="1524"/>
                </a:lnTo>
                <a:close/>
              </a:path>
              <a:path w="2734310" h="66039">
                <a:moveTo>
                  <a:pt x="2679191" y="1524"/>
                </a:moveTo>
                <a:lnTo>
                  <a:pt x="2677667" y="1524"/>
                </a:lnTo>
                <a:lnTo>
                  <a:pt x="2677667" y="4572"/>
                </a:lnTo>
                <a:lnTo>
                  <a:pt x="2679191" y="3048"/>
                </a:lnTo>
                <a:lnTo>
                  <a:pt x="2679191" y="1524"/>
                </a:lnTo>
                <a:close/>
              </a:path>
              <a:path w="2734310" h="66039">
                <a:moveTo>
                  <a:pt x="2686811" y="3048"/>
                </a:moveTo>
                <a:lnTo>
                  <a:pt x="2686049" y="3810"/>
                </a:lnTo>
                <a:lnTo>
                  <a:pt x="2686811" y="4572"/>
                </a:lnTo>
                <a:lnTo>
                  <a:pt x="2686811" y="3048"/>
                </a:lnTo>
                <a:close/>
              </a:path>
              <a:path w="2734310" h="66039">
                <a:moveTo>
                  <a:pt x="2699003" y="1524"/>
                </a:moveTo>
                <a:lnTo>
                  <a:pt x="2694431" y="1524"/>
                </a:lnTo>
                <a:lnTo>
                  <a:pt x="2694431" y="3048"/>
                </a:lnTo>
                <a:lnTo>
                  <a:pt x="2695955" y="4572"/>
                </a:lnTo>
                <a:lnTo>
                  <a:pt x="2699003" y="1524"/>
                </a:lnTo>
                <a:close/>
              </a:path>
              <a:path w="2734310" h="66039">
                <a:moveTo>
                  <a:pt x="2700527" y="1524"/>
                </a:moveTo>
                <a:lnTo>
                  <a:pt x="2700527" y="4572"/>
                </a:lnTo>
                <a:lnTo>
                  <a:pt x="2702269" y="3265"/>
                </a:lnTo>
                <a:lnTo>
                  <a:pt x="2700527" y="1524"/>
                </a:lnTo>
                <a:close/>
              </a:path>
              <a:path w="2734310" h="66039">
                <a:moveTo>
                  <a:pt x="2711195" y="1524"/>
                </a:moveTo>
                <a:lnTo>
                  <a:pt x="2709671" y="3048"/>
                </a:lnTo>
                <a:lnTo>
                  <a:pt x="2711195" y="4572"/>
                </a:lnTo>
                <a:lnTo>
                  <a:pt x="2711195" y="1524"/>
                </a:lnTo>
                <a:close/>
              </a:path>
              <a:path w="2734310" h="66039">
                <a:moveTo>
                  <a:pt x="2712066" y="653"/>
                </a:moveTo>
                <a:lnTo>
                  <a:pt x="2711195" y="1524"/>
                </a:lnTo>
                <a:lnTo>
                  <a:pt x="2711195" y="4572"/>
                </a:lnTo>
                <a:lnTo>
                  <a:pt x="2714243" y="2286"/>
                </a:lnTo>
                <a:lnTo>
                  <a:pt x="2712066" y="653"/>
                </a:lnTo>
                <a:close/>
              </a:path>
              <a:path w="2734310" h="66039">
                <a:moveTo>
                  <a:pt x="2715550" y="3265"/>
                </a:moveTo>
                <a:lnTo>
                  <a:pt x="2714243" y="4572"/>
                </a:lnTo>
                <a:lnTo>
                  <a:pt x="2715672" y="3619"/>
                </a:lnTo>
                <a:lnTo>
                  <a:pt x="2715767" y="3429"/>
                </a:lnTo>
                <a:lnTo>
                  <a:pt x="2715550" y="3265"/>
                </a:lnTo>
                <a:close/>
              </a:path>
              <a:path w="2734310" h="66039">
                <a:moveTo>
                  <a:pt x="2721863" y="0"/>
                </a:moveTo>
                <a:lnTo>
                  <a:pt x="2718815" y="0"/>
                </a:lnTo>
                <a:lnTo>
                  <a:pt x="2718815" y="1524"/>
                </a:lnTo>
                <a:lnTo>
                  <a:pt x="2721863" y="4572"/>
                </a:lnTo>
                <a:lnTo>
                  <a:pt x="2721863" y="0"/>
                </a:lnTo>
                <a:close/>
              </a:path>
              <a:path w="2734310" h="66039">
                <a:moveTo>
                  <a:pt x="2729483" y="0"/>
                </a:moveTo>
                <a:lnTo>
                  <a:pt x="2727959" y="0"/>
                </a:lnTo>
                <a:lnTo>
                  <a:pt x="2729483" y="1524"/>
                </a:lnTo>
                <a:lnTo>
                  <a:pt x="2734055" y="4572"/>
                </a:lnTo>
                <a:lnTo>
                  <a:pt x="2729483" y="0"/>
                </a:lnTo>
                <a:close/>
              </a:path>
              <a:path w="2734310" h="66039">
                <a:moveTo>
                  <a:pt x="2718815" y="1524"/>
                </a:moveTo>
                <a:lnTo>
                  <a:pt x="2715958" y="3429"/>
                </a:lnTo>
                <a:lnTo>
                  <a:pt x="2716933" y="4303"/>
                </a:lnTo>
                <a:lnTo>
                  <a:pt x="2718815" y="3048"/>
                </a:lnTo>
                <a:lnTo>
                  <a:pt x="2718815" y="1524"/>
                </a:lnTo>
                <a:close/>
              </a:path>
              <a:path w="2734310" h="66039">
                <a:moveTo>
                  <a:pt x="2653283" y="3048"/>
                </a:moveTo>
                <a:lnTo>
                  <a:pt x="2651759" y="3048"/>
                </a:lnTo>
                <a:lnTo>
                  <a:pt x="2652521" y="3810"/>
                </a:lnTo>
                <a:lnTo>
                  <a:pt x="2653283" y="3048"/>
                </a:lnTo>
                <a:close/>
              </a:path>
              <a:path w="2734310" h="66039">
                <a:moveTo>
                  <a:pt x="2686811" y="1524"/>
                </a:moveTo>
                <a:lnTo>
                  <a:pt x="2683763" y="1524"/>
                </a:lnTo>
                <a:lnTo>
                  <a:pt x="2686049" y="3810"/>
                </a:lnTo>
                <a:lnTo>
                  <a:pt x="2686811" y="3048"/>
                </a:lnTo>
                <a:lnTo>
                  <a:pt x="2686811" y="1524"/>
                </a:lnTo>
                <a:close/>
              </a:path>
              <a:path w="2734310" h="66039">
                <a:moveTo>
                  <a:pt x="2645663" y="3048"/>
                </a:moveTo>
                <a:lnTo>
                  <a:pt x="2641091" y="3048"/>
                </a:lnTo>
                <a:lnTo>
                  <a:pt x="2640520" y="3619"/>
                </a:lnTo>
                <a:lnTo>
                  <a:pt x="2645663" y="3048"/>
                </a:lnTo>
                <a:close/>
              </a:path>
              <a:path w="2734310" h="66039">
                <a:moveTo>
                  <a:pt x="2718053" y="762"/>
                </a:moveTo>
                <a:lnTo>
                  <a:pt x="2715767" y="3048"/>
                </a:lnTo>
                <a:lnTo>
                  <a:pt x="2715857" y="3496"/>
                </a:lnTo>
                <a:lnTo>
                  <a:pt x="2718815" y="1524"/>
                </a:lnTo>
                <a:lnTo>
                  <a:pt x="2718053" y="762"/>
                </a:lnTo>
                <a:close/>
              </a:path>
              <a:path w="2734310" h="66039">
                <a:moveTo>
                  <a:pt x="2715767" y="3048"/>
                </a:moveTo>
                <a:lnTo>
                  <a:pt x="2715550" y="3265"/>
                </a:lnTo>
                <a:lnTo>
                  <a:pt x="2715767" y="3429"/>
                </a:lnTo>
                <a:lnTo>
                  <a:pt x="2715767" y="3048"/>
                </a:lnTo>
                <a:close/>
              </a:path>
              <a:path w="2734310" h="66039">
                <a:moveTo>
                  <a:pt x="2706623" y="0"/>
                </a:moveTo>
                <a:lnTo>
                  <a:pt x="2700527" y="0"/>
                </a:lnTo>
                <a:lnTo>
                  <a:pt x="2700527" y="1524"/>
                </a:lnTo>
                <a:lnTo>
                  <a:pt x="2702269" y="3265"/>
                </a:lnTo>
                <a:lnTo>
                  <a:pt x="2706623" y="0"/>
                </a:lnTo>
                <a:close/>
              </a:path>
              <a:path w="2734310" h="66039">
                <a:moveTo>
                  <a:pt x="2715767" y="1142"/>
                </a:moveTo>
                <a:lnTo>
                  <a:pt x="2714243" y="2286"/>
                </a:lnTo>
                <a:lnTo>
                  <a:pt x="2715550" y="3265"/>
                </a:lnTo>
                <a:lnTo>
                  <a:pt x="2715767" y="3048"/>
                </a:lnTo>
                <a:lnTo>
                  <a:pt x="2715767" y="1142"/>
                </a:lnTo>
                <a:close/>
              </a:path>
              <a:path w="2734310" h="66039">
                <a:moveTo>
                  <a:pt x="2680715" y="1524"/>
                </a:moveTo>
                <a:lnTo>
                  <a:pt x="2679191" y="1524"/>
                </a:lnTo>
                <a:lnTo>
                  <a:pt x="2679191" y="3048"/>
                </a:lnTo>
                <a:lnTo>
                  <a:pt x="2680715" y="1524"/>
                </a:lnTo>
                <a:close/>
              </a:path>
              <a:path w="2734310" h="66039">
                <a:moveTo>
                  <a:pt x="2688335" y="1524"/>
                </a:moveTo>
                <a:lnTo>
                  <a:pt x="2686811" y="1524"/>
                </a:lnTo>
                <a:lnTo>
                  <a:pt x="2686811" y="3048"/>
                </a:lnTo>
                <a:lnTo>
                  <a:pt x="2688335" y="1524"/>
                </a:lnTo>
                <a:close/>
              </a:path>
              <a:path w="2734310" h="66039">
                <a:moveTo>
                  <a:pt x="2699003" y="0"/>
                </a:moveTo>
                <a:lnTo>
                  <a:pt x="2694431" y="1142"/>
                </a:lnTo>
                <a:lnTo>
                  <a:pt x="2693343" y="1959"/>
                </a:lnTo>
                <a:lnTo>
                  <a:pt x="2694431" y="3048"/>
                </a:lnTo>
                <a:lnTo>
                  <a:pt x="2694431" y="1524"/>
                </a:lnTo>
                <a:lnTo>
                  <a:pt x="2699003" y="1524"/>
                </a:lnTo>
                <a:lnTo>
                  <a:pt x="2699194" y="1333"/>
                </a:lnTo>
                <a:lnTo>
                  <a:pt x="2699003" y="0"/>
                </a:lnTo>
                <a:close/>
              </a:path>
              <a:path w="2734310" h="66039">
                <a:moveTo>
                  <a:pt x="2706623" y="0"/>
                </a:moveTo>
                <a:lnTo>
                  <a:pt x="2706623" y="3048"/>
                </a:lnTo>
                <a:lnTo>
                  <a:pt x="2708147" y="1524"/>
                </a:lnTo>
                <a:lnTo>
                  <a:pt x="2706623" y="0"/>
                </a:lnTo>
                <a:close/>
              </a:path>
              <a:path w="2734310" h="66039">
                <a:moveTo>
                  <a:pt x="2711195" y="0"/>
                </a:moveTo>
                <a:lnTo>
                  <a:pt x="2709671" y="0"/>
                </a:lnTo>
                <a:lnTo>
                  <a:pt x="2708147" y="1524"/>
                </a:lnTo>
                <a:lnTo>
                  <a:pt x="2709671" y="3048"/>
                </a:lnTo>
                <a:lnTo>
                  <a:pt x="2711195" y="1524"/>
                </a:lnTo>
                <a:lnTo>
                  <a:pt x="2711195" y="0"/>
                </a:lnTo>
                <a:close/>
              </a:path>
              <a:path w="2734310" h="66039">
                <a:moveTo>
                  <a:pt x="2717291" y="0"/>
                </a:moveTo>
                <a:lnTo>
                  <a:pt x="2715767" y="1142"/>
                </a:lnTo>
                <a:lnTo>
                  <a:pt x="2715767" y="3048"/>
                </a:lnTo>
                <a:lnTo>
                  <a:pt x="2718053" y="762"/>
                </a:lnTo>
                <a:lnTo>
                  <a:pt x="2717291" y="0"/>
                </a:lnTo>
                <a:close/>
              </a:path>
              <a:path w="2734310" h="66039">
                <a:moveTo>
                  <a:pt x="2724911" y="0"/>
                </a:moveTo>
                <a:lnTo>
                  <a:pt x="2723387" y="0"/>
                </a:lnTo>
                <a:lnTo>
                  <a:pt x="2723387" y="1524"/>
                </a:lnTo>
                <a:lnTo>
                  <a:pt x="2724911" y="3048"/>
                </a:lnTo>
                <a:lnTo>
                  <a:pt x="2724911" y="0"/>
                </a:lnTo>
                <a:close/>
              </a:path>
              <a:path w="2734310" h="66039">
                <a:moveTo>
                  <a:pt x="2668523" y="1524"/>
                </a:moveTo>
                <a:lnTo>
                  <a:pt x="2663951" y="1524"/>
                </a:lnTo>
                <a:lnTo>
                  <a:pt x="2663189" y="2286"/>
                </a:lnTo>
                <a:lnTo>
                  <a:pt x="2668523" y="1524"/>
                </a:lnTo>
                <a:close/>
              </a:path>
              <a:path w="2734310" h="66039">
                <a:moveTo>
                  <a:pt x="2715767" y="0"/>
                </a:moveTo>
                <a:lnTo>
                  <a:pt x="2712719" y="0"/>
                </a:lnTo>
                <a:lnTo>
                  <a:pt x="2712066" y="653"/>
                </a:lnTo>
                <a:lnTo>
                  <a:pt x="2714243" y="2286"/>
                </a:lnTo>
                <a:lnTo>
                  <a:pt x="2715767" y="1142"/>
                </a:lnTo>
                <a:lnTo>
                  <a:pt x="2715767" y="0"/>
                </a:lnTo>
                <a:close/>
              </a:path>
              <a:path w="2734310" h="66039">
                <a:moveTo>
                  <a:pt x="2692907" y="1524"/>
                </a:moveTo>
                <a:lnTo>
                  <a:pt x="2693013" y="2207"/>
                </a:lnTo>
                <a:lnTo>
                  <a:pt x="2693343" y="1959"/>
                </a:lnTo>
                <a:lnTo>
                  <a:pt x="2692907" y="1524"/>
                </a:lnTo>
                <a:close/>
              </a:path>
              <a:path w="2734310" h="66039">
                <a:moveTo>
                  <a:pt x="2694431" y="1142"/>
                </a:moveTo>
                <a:lnTo>
                  <a:pt x="2692907" y="1524"/>
                </a:lnTo>
                <a:lnTo>
                  <a:pt x="2693343" y="1959"/>
                </a:lnTo>
                <a:lnTo>
                  <a:pt x="2694431" y="1142"/>
                </a:lnTo>
                <a:close/>
              </a:path>
              <a:path w="2734310" h="66039">
                <a:moveTo>
                  <a:pt x="2709671" y="0"/>
                </a:moveTo>
                <a:lnTo>
                  <a:pt x="2706623" y="0"/>
                </a:lnTo>
                <a:lnTo>
                  <a:pt x="2708147" y="1524"/>
                </a:lnTo>
                <a:lnTo>
                  <a:pt x="2709671" y="0"/>
                </a:lnTo>
                <a:close/>
              </a:path>
              <a:path w="2734310" h="66039">
                <a:moveTo>
                  <a:pt x="2711195" y="0"/>
                </a:moveTo>
                <a:lnTo>
                  <a:pt x="2711195" y="1524"/>
                </a:lnTo>
                <a:lnTo>
                  <a:pt x="2712066" y="653"/>
                </a:lnTo>
                <a:lnTo>
                  <a:pt x="2711195" y="0"/>
                </a:lnTo>
                <a:close/>
              </a:path>
              <a:path w="2734310" h="66039">
                <a:moveTo>
                  <a:pt x="2718815" y="0"/>
                </a:moveTo>
                <a:lnTo>
                  <a:pt x="2718053" y="762"/>
                </a:lnTo>
                <a:lnTo>
                  <a:pt x="2718815" y="1524"/>
                </a:lnTo>
                <a:lnTo>
                  <a:pt x="2718815" y="0"/>
                </a:lnTo>
                <a:close/>
              </a:path>
              <a:path w="2734310" h="66039">
                <a:moveTo>
                  <a:pt x="2723387" y="0"/>
                </a:moveTo>
                <a:lnTo>
                  <a:pt x="2721863" y="0"/>
                </a:lnTo>
                <a:lnTo>
                  <a:pt x="2723387" y="1524"/>
                </a:lnTo>
                <a:lnTo>
                  <a:pt x="2723387" y="0"/>
                </a:lnTo>
                <a:close/>
              </a:path>
              <a:path w="2734310" h="66039">
                <a:moveTo>
                  <a:pt x="2700527" y="0"/>
                </a:moveTo>
                <a:lnTo>
                  <a:pt x="2699003" y="0"/>
                </a:lnTo>
                <a:lnTo>
                  <a:pt x="2699194" y="1333"/>
                </a:lnTo>
                <a:lnTo>
                  <a:pt x="2700527" y="0"/>
                </a:lnTo>
                <a:close/>
              </a:path>
              <a:path w="2734310" h="66039">
                <a:moveTo>
                  <a:pt x="2699003" y="0"/>
                </a:moveTo>
                <a:lnTo>
                  <a:pt x="2695955" y="0"/>
                </a:lnTo>
                <a:lnTo>
                  <a:pt x="2694431" y="1142"/>
                </a:lnTo>
                <a:lnTo>
                  <a:pt x="2699003" y="0"/>
                </a:lnTo>
                <a:close/>
              </a:path>
              <a:path w="2734310" h="66039">
                <a:moveTo>
                  <a:pt x="2717291" y="0"/>
                </a:moveTo>
                <a:lnTo>
                  <a:pt x="2715767" y="0"/>
                </a:lnTo>
                <a:lnTo>
                  <a:pt x="2715767" y="1142"/>
                </a:lnTo>
                <a:lnTo>
                  <a:pt x="2717291" y="0"/>
                </a:lnTo>
                <a:close/>
              </a:path>
              <a:path w="2734310" h="66039">
                <a:moveTo>
                  <a:pt x="2718815" y="0"/>
                </a:moveTo>
                <a:lnTo>
                  <a:pt x="2717291" y="0"/>
                </a:lnTo>
                <a:lnTo>
                  <a:pt x="2718053" y="762"/>
                </a:lnTo>
                <a:lnTo>
                  <a:pt x="2718815" y="0"/>
                </a:lnTo>
                <a:close/>
              </a:path>
              <a:path w="2734310" h="66039">
                <a:moveTo>
                  <a:pt x="2712719" y="0"/>
                </a:moveTo>
                <a:lnTo>
                  <a:pt x="2711195" y="0"/>
                </a:lnTo>
                <a:lnTo>
                  <a:pt x="2712066" y="653"/>
                </a:lnTo>
                <a:lnTo>
                  <a:pt x="2712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457646" y="1077849"/>
            <a:ext cx="318694" cy="224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260015" y="3312124"/>
            <a:ext cx="1300330" cy="48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9458430" y="1065568"/>
            <a:ext cx="1044836" cy="11990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534771" y="1548652"/>
            <a:ext cx="7019365" cy="4333042"/>
          </a:xfrm>
          <a:prstGeom prst="rect">
            <a:avLst/>
          </a:prstGeom>
        </p:spPr>
        <p:txBody>
          <a:bodyPr vert="horz" wrap="square" lIns="0" tIns="89087" rIns="0" bIns="0" rtlCol="0">
            <a:spAutoFit/>
          </a:bodyPr>
          <a:lstStyle/>
          <a:p>
            <a:pPr marL="313781" marR="159692" indent="-302575">
              <a:lnSpc>
                <a:spcPts val="2541"/>
              </a:lnSpc>
              <a:spcBef>
                <a:spcPts val="702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When </a:t>
            </a:r>
            <a:r>
              <a:rPr sz="2647" dirty="0">
                <a:latin typeface="Calibri"/>
                <a:cs typeface="Calibri"/>
              </a:rPr>
              <a:t>OS </a:t>
            </a:r>
            <a:r>
              <a:rPr sz="2647" spc="-4" dirty="0">
                <a:latin typeface="Calibri"/>
                <a:cs typeface="Calibri"/>
              </a:rPr>
              <a:t>is done handling </a:t>
            </a:r>
            <a:r>
              <a:rPr sz="2647" spc="-18" dirty="0">
                <a:latin typeface="Calibri"/>
                <a:cs typeface="Calibri"/>
              </a:rPr>
              <a:t>syscall </a:t>
            </a:r>
            <a:r>
              <a:rPr sz="2647" spc="-4" dirty="0">
                <a:latin typeface="Calibri"/>
                <a:cs typeface="Calibri"/>
              </a:rPr>
              <a:t>or </a:t>
            </a:r>
            <a:r>
              <a:rPr sz="2647" spc="-13" dirty="0">
                <a:latin typeface="Calibri"/>
                <a:cs typeface="Calibri"/>
              </a:rPr>
              <a:t>interrupt, </a:t>
            </a:r>
            <a:r>
              <a:rPr sz="2647" spc="-4" dirty="0">
                <a:latin typeface="Calibri"/>
                <a:cs typeface="Calibri"/>
              </a:rPr>
              <a:t>it  </a:t>
            </a:r>
            <a:r>
              <a:rPr sz="2647" spc="-9" dirty="0">
                <a:latin typeface="Calibri"/>
                <a:cs typeface="Calibri"/>
              </a:rPr>
              <a:t>calls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4" dirty="0">
                <a:latin typeface="Calibri"/>
                <a:cs typeface="Calibri"/>
              </a:rPr>
              <a:t>special </a:t>
            </a:r>
            <a:r>
              <a:rPr sz="2647" spc="-9" dirty="0">
                <a:latin typeface="Calibri"/>
                <a:cs typeface="Calibri"/>
              </a:rPr>
              <a:t>instruction</a:t>
            </a:r>
            <a:r>
              <a:rPr sz="2647" spc="-44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return-from-trap</a:t>
            </a:r>
            <a:endParaRPr sz="2647">
              <a:latin typeface="Calibri"/>
              <a:cs typeface="Calibri"/>
            </a:endParaRPr>
          </a:p>
          <a:p>
            <a:pPr marL="667346" lvl="1" indent="-253266">
              <a:spcBef>
                <a:spcPts val="35"/>
              </a:spcBef>
              <a:buFont typeface="Arial"/>
              <a:buChar char="–"/>
              <a:tabLst>
                <a:tab pos="667906" algn="l"/>
              </a:tabLst>
            </a:pPr>
            <a:r>
              <a:rPr sz="2294" spc="-18" dirty="0">
                <a:latin typeface="Calibri"/>
                <a:cs typeface="Calibri"/>
              </a:rPr>
              <a:t>Restore </a:t>
            </a:r>
            <a:r>
              <a:rPr sz="2294" spc="-13" dirty="0">
                <a:latin typeface="Calibri"/>
                <a:cs typeface="Calibri"/>
              </a:rPr>
              <a:t>context </a:t>
            </a:r>
            <a:r>
              <a:rPr sz="2294" spc="-4" dirty="0">
                <a:latin typeface="Calibri"/>
                <a:cs typeface="Calibri"/>
              </a:rPr>
              <a:t>of </a:t>
            </a:r>
            <a:r>
              <a:rPr sz="2294" dirty="0">
                <a:latin typeface="Calibri"/>
                <a:cs typeface="Calibri"/>
              </a:rPr>
              <a:t>CPU </a:t>
            </a:r>
            <a:r>
              <a:rPr sz="2294" spc="-18" dirty="0">
                <a:latin typeface="Calibri"/>
                <a:cs typeface="Calibri"/>
              </a:rPr>
              <a:t>registers </a:t>
            </a:r>
            <a:r>
              <a:rPr sz="2294" spc="-9" dirty="0">
                <a:latin typeface="Calibri"/>
                <a:cs typeface="Calibri"/>
              </a:rPr>
              <a:t>from </a:t>
            </a:r>
            <a:r>
              <a:rPr sz="2294" spc="-13" dirty="0">
                <a:latin typeface="Calibri"/>
                <a:cs typeface="Calibri"/>
              </a:rPr>
              <a:t>kernel</a:t>
            </a:r>
            <a:r>
              <a:rPr sz="2294" spc="-84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stack</a:t>
            </a:r>
            <a:endParaRPr sz="2294">
              <a:latin typeface="Calibri"/>
              <a:cs typeface="Calibri"/>
            </a:endParaRPr>
          </a:p>
          <a:p>
            <a:pPr marL="667346" lvl="1" indent="-253266">
              <a:buFont typeface="Arial"/>
              <a:buChar char="–"/>
              <a:tabLst>
                <a:tab pos="667906" algn="l"/>
              </a:tabLst>
            </a:pPr>
            <a:r>
              <a:rPr sz="2294" spc="-4" dirty="0">
                <a:latin typeface="Calibri"/>
                <a:cs typeface="Calibri"/>
              </a:rPr>
              <a:t>Change </a:t>
            </a:r>
            <a:r>
              <a:rPr sz="2294" dirty="0">
                <a:latin typeface="Calibri"/>
                <a:cs typeface="Calibri"/>
              </a:rPr>
              <a:t>CPU </a:t>
            </a:r>
            <a:r>
              <a:rPr sz="2294" spc="-4" dirty="0">
                <a:latin typeface="Calibri"/>
                <a:cs typeface="Calibri"/>
              </a:rPr>
              <a:t>privilege </a:t>
            </a:r>
            <a:r>
              <a:rPr sz="2294" spc="-9" dirty="0">
                <a:latin typeface="Calibri"/>
                <a:cs typeface="Calibri"/>
              </a:rPr>
              <a:t>from </a:t>
            </a:r>
            <a:r>
              <a:rPr sz="2294" spc="-13" dirty="0">
                <a:latin typeface="Calibri"/>
                <a:cs typeface="Calibri"/>
              </a:rPr>
              <a:t>kernel </a:t>
            </a:r>
            <a:r>
              <a:rPr sz="2294" spc="-4" dirty="0">
                <a:latin typeface="Calibri"/>
                <a:cs typeface="Calibri"/>
              </a:rPr>
              <a:t>mode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spc="-4" dirty="0">
                <a:latin typeface="Calibri"/>
                <a:cs typeface="Calibri"/>
              </a:rPr>
              <a:t>user</a:t>
            </a:r>
            <a:r>
              <a:rPr sz="2294" spc="-119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mode</a:t>
            </a:r>
            <a:endParaRPr sz="2294">
              <a:latin typeface="Calibri"/>
              <a:cs typeface="Calibri"/>
            </a:endParaRPr>
          </a:p>
          <a:p>
            <a:pPr marL="667346" lvl="1" indent="-253266">
              <a:lnSpc>
                <a:spcPts val="2744"/>
              </a:lnSpc>
              <a:buFont typeface="Arial"/>
              <a:buChar char="–"/>
              <a:tabLst>
                <a:tab pos="667906" algn="l"/>
              </a:tabLst>
            </a:pPr>
            <a:r>
              <a:rPr sz="2294" spc="-18" dirty="0">
                <a:latin typeface="Calibri"/>
                <a:cs typeface="Calibri"/>
              </a:rPr>
              <a:t>Restore </a:t>
            </a:r>
            <a:r>
              <a:rPr sz="2294" spc="-4" dirty="0">
                <a:latin typeface="Calibri"/>
                <a:cs typeface="Calibri"/>
              </a:rPr>
              <a:t>PC </a:t>
            </a:r>
            <a:r>
              <a:rPr sz="2294" dirty="0">
                <a:latin typeface="Calibri"/>
                <a:cs typeface="Calibri"/>
              </a:rPr>
              <a:t>and </a:t>
            </a:r>
            <a:r>
              <a:rPr sz="2294" spc="-4" dirty="0">
                <a:latin typeface="Calibri"/>
                <a:cs typeface="Calibri"/>
              </a:rPr>
              <a:t>jump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spc="-4" dirty="0">
                <a:latin typeface="Calibri"/>
                <a:cs typeface="Calibri"/>
              </a:rPr>
              <a:t>user </a:t>
            </a:r>
            <a:r>
              <a:rPr sz="2294" spc="-9" dirty="0">
                <a:latin typeface="Calibri"/>
                <a:cs typeface="Calibri"/>
              </a:rPr>
              <a:t>code after</a:t>
            </a:r>
            <a:r>
              <a:rPr sz="2294" spc="-75" dirty="0">
                <a:latin typeface="Calibri"/>
                <a:cs typeface="Calibri"/>
              </a:rPr>
              <a:t> </a:t>
            </a:r>
            <a:r>
              <a:rPr sz="2294" spc="-9" dirty="0">
                <a:latin typeface="Calibri"/>
                <a:cs typeface="Calibri"/>
              </a:rPr>
              <a:t>trap</a:t>
            </a:r>
            <a:endParaRPr sz="2294">
              <a:latin typeface="Calibri"/>
              <a:cs typeface="Calibri"/>
            </a:endParaRPr>
          </a:p>
          <a:p>
            <a:pPr marL="313781" marR="551359" indent="-302575">
              <a:lnSpc>
                <a:spcPct val="80000"/>
              </a:lnSpc>
              <a:spcBef>
                <a:spcPts val="62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User </a:t>
            </a:r>
            <a:r>
              <a:rPr sz="2647" spc="-9" dirty="0">
                <a:latin typeface="Calibri"/>
                <a:cs typeface="Calibri"/>
              </a:rPr>
              <a:t>process </a:t>
            </a:r>
            <a:r>
              <a:rPr sz="2647" spc="-18" dirty="0">
                <a:latin typeface="Calibri"/>
                <a:cs typeface="Calibri"/>
              </a:rPr>
              <a:t>unaware </a:t>
            </a:r>
            <a:r>
              <a:rPr sz="2647" spc="-9" dirty="0">
                <a:latin typeface="Calibri"/>
                <a:cs typeface="Calibri"/>
              </a:rPr>
              <a:t>that </a:t>
            </a:r>
            <a:r>
              <a:rPr sz="2647" spc="-4" dirty="0">
                <a:latin typeface="Calibri"/>
                <a:cs typeface="Calibri"/>
              </a:rPr>
              <a:t>it </a:t>
            </a:r>
            <a:r>
              <a:rPr sz="2647" spc="-13" dirty="0">
                <a:latin typeface="Calibri"/>
                <a:cs typeface="Calibri"/>
              </a:rPr>
              <a:t>was </a:t>
            </a:r>
            <a:r>
              <a:rPr sz="2647" spc="-4" dirty="0">
                <a:latin typeface="Calibri"/>
                <a:cs typeface="Calibri"/>
              </a:rPr>
              <a:t>suspended,  </a:t>
            </a:r>
            <a:r>
              <a:rPr sz="2647" spc="-9" dirty="0">
                <a:latin typeface="Calibri"/>
                <a:cs typeface="Calibri"/>
              </a:rPr>
              <a:t>resumes </a:t>
            </a:r>
            <a:r>
              <a:rPr sz="2647" spc="-18" dirty="0">
                <a:latin typeface="Calibri"/>
                <a:cs typeface="Calibri"/>
              </a:rPr>
              <a:t>execution </a:t>
            </a:r>
            <a:r>
              <a:rPr sz="2647" dirty="0">
                <a:latin typeface="Calibri"/>
                <a:cs typeface="Calibri"/>
              </a:rPr>
              <a:t>as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22" dirty="0">
                <a:latin typeface="Calibri"/>
                <a:cs typeface="Calibri"/>
              </a:rPr>
              <a:t>always</a:t>
            </a:r>
            <a:endParaRPr sz="2647">
              <a:latin typeface="Calibri"/>
              <a:cs typeface="Calibri"/>
            </a:endParaRPr>
          </a:p>
          <a:p>
            <a:pPr marL="313781" marR="21292" indent="-302575">
              <a:lnSpc>
                <a:spcPts val="2541"/>
              </a:lnSpc>
              <a:spcBef>
                <a:spcPts val="61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9" dirty="0">
                <a:latin typeface="Calibri"/>
                <a:cs typeface="Calibri"/>
              </a:rPr>
              <a:t>Must </a:t>
            </a:r>
            <a:r>
              <a:rPr sz="2647" spc="-13" dirty="0">
                <a:latin typeface="Calibri"/>
                <a:cs typeface="Calibri"/>
              </a:rPr>
              <a:t>you </a:t>
            </a:r>
            <a:r>
              <a:rPr sz="2647" spc="-22" dirty="0">
                <a:latin typeface="Calibri"/>
                <a:cs typeface="Calibri"/>
              </a:rPr>
              <a:t>always </a:t>
            </a:r>
            <a:r>
              <a:rPr sz="2647" spc="-13" dirty="0">
                <a:latin typeface="Calibri"/>
                <a:cs typeface="Calibri"/>
              </a:rPr>
              <a:t>return to </a:t>
            </a:r>
            <a:r>
              <a:rPr sz="2647" spc="-4" dirty="0">
                <a:latin typeface="Calibri"/>
                <a:cs typeface="Calibri"/>
              </a:rPr>
              <a:t>the same user </a:t>
            </a:r>
            <a:r>
              <a:rPr sz="2647" spc="-13" dirty="0">
                <a:latin typeface="Calibri"/>
                <a:cs typeface="Calibri"/>
              </a:rPr>
              <a:t>process  from </a:t>
            </a:r>
            <a:r>
              <a:rPr sz="2647" spc="-18" dirty="0">
                <a:latin typeface="Calibri"/>
                <a:cs typeface="Calibri"/>
              </a:rPr>
              <a:t>kernel </a:t>
            </a:r>
            <a:r>
              <a:rPr sz="2647" spc="-4" dirty="0">
                <a:latin typeface="Calibri"/>
                <a:cs typeface="Calibri"/>
              </a:rPr>
              <a:t>mode?</a:t>
            </a:r>
            <a:r>
              <a:rPr sz="2647" spc="9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No</a:t>
            </a:r>
            <a:endParaRPr sz="2647">
              <a:latin typeface="Calibri"/>
              <a:cs typeface="Calibri"/>
            </a:endParaRPr>
          </a:p>
          <a:p>
            <a:pPr marL="313781" marR="521662" indent="-302575">
              <a:lnSpc>
                <a:spcPct val="80000"/>
              </a:lnSpc>
              <a:spcBef>
                <a:spcPts val="653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647" spc="-22" dirty="0">
                <a:latin typeface="Calibri"/>
                <a:cs typeface="Calibri"/>
              </a:rPr>
              <a:t>Before </a:t>
            </a:r>
            <a:r>
              <a:rPr sz="2647" spc="-9" dirty="0">
                <a:latin typeface="Calibri"/>
                <a:cs typeface="Calibri"/>
              </a:rPr>
              <a:t>returning </a:t>
            </a:r>
            <a:r>
              <a:rPr sz="2647" spc="-13" dirty="0">
                <a:latin typeface="Calibri"/>
                <a:cs typeface="Calibri"/>
              </a:rPr>
              <a:t>to </a:t>
            </a:r>
            <a:r>
              <a:rPr sz="2647" spc="-4" dirty="0">
                <a:latin typeface="Calibri"/>
                <a:cs typeface="Calibri"/>
              </a:rPr>
              <a:t>user mode, </a:t>
            </a:r>
            <a:r>
              <a:rPr sz="2647" dirty="0">
                <a:latin typeface="Calibri"/>
                <a:cs typeface="Calibri"/>
              </a:rPr>
              <a:t>OS </a:t>
            </a:r>
            <a:r>
              <a:rPr sz="2647" spc="-4" dirty="0">
                <a:latin typeface="Calibri"/>
                <a:cs typeface="Calibri"/>
              </a:rPr>
              <a:t>checks if</a:t>
            </a:r>
            <a:r>
              <a:rPr sz="2647" spc="-93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it  </a:t>
            </a:r>
            <a:r>
              <a:rPr sz="2647" spc="-9" dirty="0">
                <a:latin typeface="Calibri"/>
                <a:cs typeface="Calibri"/>
              </a:rPr>
              <a:t>must switch </a:t>
            </a:r>
            <a:r>
              <a:rPr sz="2647" spc="-13" dirty="0">
                <a:latin typeface="Calibri"/>
                <a:cs typeface="Calibri"/>
              </a:rPr>
              <a:t>to </a:t>
            </a:r>
            <a:r>
              <a:rPr sz="2647" spc="-4" dirty="0">
                <a:latin typeface="Calibri"/>
                <a:cs typeface="Calibri"/>
              </a:rPr>
              <a:t>another</a:t>
            </a:r>
            <a:r>
              <a:rPr sz="2647" spc="-35" dirty="0">
                <a:latin typeface="Calibri"/>
                <a:cs typeface="Calibri"/>
              </a:rPr>
              <a:t> </a:t>
            </a:r>
            <a:r>
              <a:rPr sz="2647" spc="-13" dirty="0">
                <a:latin typeface="Calibri"/>
                <a:cs typeface="Calibri"/>
              </a:rPr>
              <a:t>process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0381489" y="6920928"/>
            <a:ext cx="231775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094"/>
              </a:lnSpc>
            </a:pPr>
            <a:fld id="{81D60167-4931-47E6-BA6A-407CBD079E47}" type="slidenum">
              <a:rPr lang="en-US" smtClean="0"/>
              <a:pPr marL="33619">
                <a:lnSpc>
                  <a:spcPts val="1094"/>
                </a:lnSpc>
              </a:pPr>
              <a:t>64</a:t>
            </a:fld>
            <a:endParaRPr dirty="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473727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9807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1904" y="1753652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27089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1904" y="27089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207568" y="3232140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2708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84232" y="5067182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1904" y="4472534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3250138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15531584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50660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4" y="3717033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1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7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1904" y="134076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207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2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648" y="2041104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1056140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5256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79715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16769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53125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90070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52558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05273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1904" y="177281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36630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3769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418624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366302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2444218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269033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904" y="4777989"/>
            <a:ext cx="2312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3840" y="420192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89819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108699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150394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9807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9648" y="160905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1192" y="196967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3520" y="3284984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12224" y="4057908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281950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974334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67157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91681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443941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50FA-C98F-6831-51D3-8C2D43BB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Shell work?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EB79DBF-BC3C-2691-BD8F-9E9510ABDE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914400"/>
            <a:ext cx="10566400" cy="435521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13221" marR="54351" indent="-302575">
              <a:lnSpc>
                <a:spcPts val="2849"/>
              </a:lnSpc>
              <a:spcBef>
                <a:spcPts val="106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Calibri"/>
                <a:cs typeface="Calibri"/>
              </a:rPr>
              <a:t>In a </a:t>
            </a:r>
            <a:r>
              <a:rPr sz="2294" spc="-4" dirty="0">
                <a:latin typeface="Calibri"/>
                <a:cs typeface="Calibri"/>
              </a:rPr>
              <a:t>basic </a:t>
            </a:r>
            <a:r>
              <a:rPr sz="2294" dirty="0">
                <a:latin typeface="Calibri"/>
                <a:cs typeface="Calibri"/>
              </a:rPr>
              <a:t>OS, the </a:t>
            </a:r>
            <a:r>
              <a:rPr sz="2294" dirty="0">
                <a:latin typeface="Courier New"/>
                <a:cs typeface="Courier New"/>
              </a:rPr>
              <a:t>init</a:t>
            </a:r>
            <a:r>
              <a:rPr sz="2294" spc="-913" dirty="0">
                <a:latin typeface="Courier New"/>
                <a:cs typeface="Courier New"/>
              </a:rPr>
              <a:t> </a:t>
            </a:r>
            <a:r>
              <a:rPr sz="2294" spc="-9" dirty="0">
                <a:latin typeface="Calibri"/>
                <a:cs typeface="Calibri"/>
              </a:rPr>
              <a:t>process </a:t>
            </a:r>
            <a:r>
              <a:rPr sz="2294" spc="-4" dirty="0">
                <a:latin typeface="Calibri"/>
                <a:cs typeface="Calibri"/>
              </a:rPr>
              <a:t>is </a:t>
            </a:r>
            <a:r>
              <a:rPr sz="2294" spc="-13" dirty="0">
                <a:latin typeface="Calibri"/>
                <a:cs typeface="Calibri"/>
              </a:rPr>
              <a:t>created </a:t>
            </a:r>
            <a:r>
              <a:rPr sz="2294" spc="-9" dirty="0">
                <a:latin typeface="Calibri"/>
                <a:cs typeface="Calibri"/>
              </a:rPr>
              <a:t>after initialization  </a:t>
            </a:r>
            <a:r>
              <a:rPr sz="2294" spc="-4" dirty="0">
                <a:latin typeface="Calibri"/>
                <a:cs typeface="Calibri"/>
              </a:rPr>
              <a:t>of</a:t>
            </a:r>
            <a:r>
              <a:rPr sz="2294" spc="-18" dirty="0">
                <a:latin typeface="Calibri"/>
                <a:cs typeface="Calibri"/>
              </a:rPr>
              <a:t> </a:t>
            </a:r>
            <a:r>
              <a:rPr sz="2294" spc="-13" dirty="0">
                <a:latin typeface="Calibri"/>
                <a:cs typeface="Calibri"/>
              </a:rPr>
              <a:t>hardware</a:t>
            </a:r>
            <a:endParaRPr lang="en-US" sz="2294" spc="-13" dirty="0">
              <a:latin typeface="Calibri"/>
              <a:cs typeface="Calibri"/>
            </a:endParaRPr>
          </a:p>
          <a:p>
            <a:pPr marL="10646" marR="54351" indent="0">
              <a:lnSpc>
                <a:spcPts val="2849"/>
              </a:lnSpc>
              <a:spcBef>
                <a:spcPts val="106"/>
              </a:spcBef>
              <a:buNone/>
              <a:tabLst>
                <a:tab pos="313221" algn="l"/>
                <a:tab pos="313781" algn="l"/>
              </a:tabLst>
            </a:pPr>
            <a:endParaRPr sz="2294" dirty="0">
              <a:latin typeface="Calibri"/>
              <a:cs typeface="Calibri"/>
            </a:endParaRPr>
          </a:p>
          <a:p>
            <a:pPr marL="313781" indent="-302575">
              <a:spcBef>
                <a:spcPts val="340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Calibri"/>
                <a:cs typeface="Calibri"/>
              </a:rPr>
              <a:t>The </a:t>
            </a:r>
            <a:r>
              <a:rPr sz="2294" dirty="0">
                <a:latin typeface="Courier New"/>
                <a:cs typeface="Courier New"/>
              </a:rPr>
              <a:t>init</a:t>
            </a:r>
            <a:r>
              <a:rPr sz="2294" spc="-913" dirty="0">
                <a:latin typeface="Courier New"/>
                <a:cs typeface="Courier New"/>
              </a:rPr>
              <a:t> </a:t>
            </a:r>
            <a:r>
              <a:rPr sz="2294" spc="-9" dirty="0">
                <a:latin typeface="Calibri"/>
                <a:cs typeface="Calibri"/>
              </a:rPr>
              <a:t>process </a:t>
            </a:r>
            <a:r>
              <a:rPr sz="2294" spc="-4" dirty="0">
                <a:latin typeface="Calibri"/>
                <a:cs typeface="Calibri"/>
              </a:rPr>
              <a:t>spawns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4" dirty="0">
                <a:latin typeface="Calibri"/>
                <a:cs typeface="Calibri"/>
              </a:rPr>
              <a:t>shell </a:t>
            </a:r>
            <a:r>
              <a:rPr sz="2294" spc="-22" dirty="0">
                <a:latin typeface="Calibri"/>
                <a:cs typeface="Calibri"/>
              </a:rPr>
              <a:t>like </a:t>
            </a:r>
            <a:r>
              <a:rPr sz="2294" dirty="0">
                <a:latin typeface="Courier New"/>
                <a:cs typeface="Courier New"/>
              </a:rPr>
              <a:t>bash</a:t>
            </a:r>
            <a:endParaRPr lang="en-US" sz="2294" dirty="0">
              <a:latin typeface="Courier New"/>
              <a:cs typeface="Courier New"/>
            </a:endParaRPr>
          </a:p>
          <a:p>
            <a:pPr marL="11206" indent="0">
              <a:spcBef>
                <a:spcPts val="340"/>
              </a:spcBef>
              <a:buNone/>
              <a:tabLst>
                <a:tab pos="313221" algn="l"/>
                <a:tab pos="313781" algn="l"/>
              </a:tabLst>
            </a:pPr>
            <a:endParaRPr sz="2294" dirty="0">
              <a:latin typeface="Courier New"/>
              <a:cs typeface="Courier New"/>
            </a:endParaRPr>
          </a:p>
          <a:p>
            <a:pPr marL="313221" marR="4483" indent="-302575">
              <a:spcBef>
                <a:spcPts val="649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Calibri"/>
                <a:cs typeface="Calibri"/>
              </a:rPr>
              <a:t>Shell </a:t>
            </a:r>
            <a:r>
              <a:rPr sz="2294" spc="-9" dirty="0">
                <a:latin typeface="Calibri"/>
                <a:cs typeface="Calibri"/>
              </a:rPr>
              <a:t>reads </a:t>
            </a:r>
            <a:r>
              <a:rPr sz="2294" spc="-4" dirty="0">
                <a:latin typeface="Calibri"/>
                <a:cs typeface="Calibri"/>
              </a:rPr>
              <a:t>user command, </a:t>
            </a:r>
            <a:r>
              <a:rPr sz="2294" spc="-18" dirty="0">
                <a:latin typeface="Calibri"/>
                <a:cs typeface="Calibri"/>
              </a:rPr>
              <a:t>forks </a:t>
            </a:r>
            <a:r>
              <a:rPr sz="2294" dirty="0">
                <a:latin typeface="Calibri"/>
                <a:cs typeface="Calibri"/>
              </a:rPr>
              <a:t>a </a:t>
            </a:r>
            <a:r>
              <a:rPr sz="2294" spc="-4" dirty="0">
                <a:latin typeface="Calibri"/>
                <a:cs typeface="Calibri"/>
              </a:rPr>
              <a:t>child, </a:t>
            </a:r>
            <a:r>
              <a:rPr sz="2294" spc="-22" dirty="0">
                <a:latin typeface="Calibri"/>
                <a:cs typeface="Calibri"/>
              </a:rPr>
              <a:t>execs </a:t>
            </a:r>
            <a:r>
              <a:rPr sz="2294" dirty="0">
                <a:latin typeface="Calibri"/>
                <a:cs typeface="Calibri"/>
              </a:rPr>
              <a:t>the </a:t>
            </a:r>
            <a:r>
              <a:rPr sz="2294" spc="-4" dirty="0">
                <a:latin typeface="Calibri"/>
                <a:cs typeface="Calibri"/>
              </a:rPr>
              <a:t>command  </a:t>
            </a:r>
            <a:r>
              <a:rPr sz="2294" spc="-13" dirty="0">
                <a:latin typeface="Calibri"/>
                <a:cs typeface="Calibri"/>
              </a:rPr>
              <a:t>executable, </a:t>
            </a:r>
            <a:r>
              <a:rPr sz="2294" spc="-4" dirty="0">
                <a:latin typeface="Calibri"/>
                <a:cs typeface="Calibri"/>
              </a:rPr>
              <a:t>waits </a:t>
            </a:r>
            <a:r>
              <a:rPr sz="2294" spc="-22" dirty="0">
                <a:latin typeface="Calibri"/>
                <a:cs typeface="Calibri"/>
              </a:rPr>
              <a:t>for </a:t>
            </a:r>
            <a:r>
              <a:rPr sz="2294" spc="-4" dirty="0">
                <a:latin typeface="Calibri"/>
                <a:cs typeface="Calibri"/>
              </a:rPr>
              <a:t>it </a:t>
            </a:r>
            <a:r>
              <a:rPr sz="2294" spc="-13" dirty="0">
                <a:latin typeface="Calibri"/>
                <a:cs typeface="Calibri"/>
              </a:rPr>
              <a:t>to </a:t>
            </a:r>
            <a:r>
              <a:rPr sz="2294" spc="-4" dirty="0">
                <a:latin typeface="Calibri"/>
                <a:cs typeface="Calibri"/>
              </a:rPr>
              <a:t>finish, </a:t>
            </a:r>
            <a:r>
              <a:rPr sz="2294" dirty="0">
                <a:latin typeface="Calibri"/>
                <a:cs typeface="Calibri"/>
              </a:rPr>
              <a:t>and </a:t>
            </a:r>
            <a:r>
              <a:rPr sz="2294" spc="-9" dirty="0">
                <a:latin typeface="Calibri"/>
                <a:cs typeface="Calibri"/>
              </a:rPr>
              <a:t>reads next</a:t>
            </a:r>
            <a:r>
              <a:rPr sz="2294" spc="-49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command</a:t>
            </a:r>
            <a:endParaRPr lang="en-US" sz="2294" spc="-4" dirty="0">
              <a:latin typeface="Calibri"/>
              <a:cs typeface="Calibri"/>
            </a:endParaRPr>
          </a:p>
          <a:p>
            <a:pPr marL="10646" marR="4483" indent="0">
              <a:spcBef>
                <a:spcPts val="649"/>
              </a:spcBef>
              <a:buNone/>
              <a:tabLst>
                <a:tab pos="313221" algn="l"/>
                <a:tab pos="313781" algn="l"/>
              </a:tabLst>
            </a:pPr>
            <a:endParaRPr sz="2294" dirty="0">
              <a:latin typeface="Calibri"/>
              <a:cs typeface="Calibri"/>
            </a:endParaRPr>
          </a:p>
          <a:p>
            <a:pPr marL="313221" marR="579375" indent="-302575">
              <a:lnSpc>
                <a:spcPct val="103499"/>
              </a:lnSpc>
              <a:spcBef>
                <a:spcPts val="357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Calibri"/>
                <a:cs typeface="Calibri"/>
              </a:rPr>
              <a:t>Common commands </a:t>
            </a:r>
            <a:r>
              <a:rPr sz="2294" spc="-22" dirty="0">
                <a:latin typeface="Calibri"/>
                <a:cs typeface="Calibri"/>
              </a:rPr>
              <a:t>like </a:t>
            </a:r>
            <a:r>
              <a:rPr sz="2294" dirty="0">
                <a:latin typeface="Courier New"/>
                <a:cs typeface="Courier New"/>
              </a:rPr>
              <a:t>ls</a:t>
            </a:r>
            <a:r>
              <a:rPr sz="2294" spc="-874" dirty="0">
                <a:latin typeface="Courier New"/>
                <a:cs typeface="Courier New"/>
              </a:rPr>
              <a:t> </a:t>
            </a:r>
            <a:r>
              <a:rPr sz="2294" spc="-9" dirty="0">
                <a:latin typeface="Calibri"/>
                <a:cs typeface="Calibri"/>
              </a:rPr>
              <a:t>are </a:t>
            </a:r>
            <a:r>
              <a:rPr sz="2294" dirty="0">
                <a:latin typeface="Calibri"/>
                <a:cs typeface="Calibri"/>
              </a:rPr>
              <a:t>all </a:t>
            </a:r>
            <a:r>
              <a:rPr sz="2294" spc="-13" dirty="0">
                <a:latin typeface="Calibri"/>
                <a:cs typeface="Calibri"/>
              </a:rPr>
              <a:t>executables </a:t>
            </a:r>
            <a:r>
              <a:rPr sz="2294" spc="-9" dirty="0">
                <a:latin typeface="Calibri"/>
                <a:cs typeface="Calibri"/>
              </a:rPr>
              <a:t>that are  </a:t>
            </a:r>
            <a:r>
              <a:rPr sz="2294" spc="-4" dirty="0">
                <a:latin typeface="Calibri"/>
                <a:cs typeface="Calibri"/>
              </a:rPr>
              <a:t>simply </a:t>
            </a:r>
            <a:r>
              <a:rPr sz="2294" spc="-40" dirty="0">
                <a:latin typeface="Calibri"/>
                <a:cs typeface="Calibri"/>
              </a:rPr>
              <a:t>exec’ed </a:t>
            </a:r>
            <a:r>
              <a:rPr sz="2294" spc="-9" dirty="0">
                <a:latin typeface="Calibri"/>
                <a:cs typeface="Calibri"/>
              </a:rPr>
              <a:t>by </a:t>
            </a:r>
            <a:r>
              <a:rPr sz="2294" dirty="0">
                <a:latin typeface="Calibri"/>
                <a:cs typeface="Calibri"/>
              </a:rPr>
              <a:t>the</a:t>
            </a:r>
            <a:r>
              <a:rPr sz="2294" spc="-35" dirty="0">
                <a:latin typeface="Calibri"/>
                <a:cs typeface="Calibri"/>
              </a:rPr>
              <a:t> </a:t>
            </a:r>
            <a:r>
              <a:rPr sz="2294" spc="-4" dirty="0">
                <a:latin typeface="Calibri"/>
                <a:cs typeface="Calibri"/>
              </a:rPr>
              <a:t>shell</a:t>
            </a:r>
            <a:endParaRPr sz="2294" dirty="0">
              <a:latin typeface="Calibri"/>
              <a:cs typeface="Calibri"/>
            </a:endParaRPr>
          </a:p>
          <a:p>
            <a:pPr marL="387183">
              <a:spcBef>
                <a:spcPts val="1518"/>
              </a:spcBef>
            </a:pPr>
            <a:r>
              <a:rPr sz="2647" spc="-4" dirty="0">
                <a:latin typeface="Courier New"/>
                <a:cs typeface="Courier New"/>
              </a:rPr>
              <a:t>prompt&gt;ls</a:t>
            </a:r>
            <a:endParaRPr sz="2647" dirty="0">
              <a:latin typeface="Courier New"/>
              <a:cs typeface="Courier New"/>
            </a:endParaRPr>
          </a:p>
          <a:p>
            <a:pPr marL="412959">
              <a:spcBef>
                <a:spcPts val="591"/>
              </a:spcBef>
              <a:tabLst>
                <a:tab pos="1623259" algn="l"/>
                <a:tab pos="2834119" algn="l"/>
              </a:tabLst>
            </a:pPr>
            <a:r>
              <a:rPr sz="2647" dirty="0">
                <a:latin typeface="Courier New"/>
                <a:cs typeface="Courier New"/>
              </a:rPr>
              <a:t>a.txt	b.txt	c.txt</a:t>
            </a:r>
          </a:p>
        </p:txBody>
      </p:sp>
    </p:spTree>
    <p:extLst>
      <p:ext uri="{BB962C8B-B14F-4D97-AF65-F5344CB8AC3E}">
        <p14:creationId xmlns:p14="http://schemas.microsoft.com/office/powerpoint/2010/main" val="1996906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F1E5-D8E2-B3E6-E3C8-44803087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funky things about the shell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63ACE0D-9ABB-519E-0CCC-618086DF3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914400"/>
            <a:ext cx="10566400" cy="33419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647735" indent="-302575" algn="just">
              <a:spcBef>
                <a:spcPts val="88"/>
              </a:spcBef>
              <a:buFont typeface="Arial"/>
              <a:buChar char="•"/>
              <a:tabLst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Shell </a:t>
            </a:r>
            <a:r>
              <a:rPr sz="2647" spc="-9" dirty="0">
                <a:latin typeface="Calibri"/>
                <a:cs typeface="Calibri"/>
              </a:rPr>
              <a:t>can manipulate</a:t>
            </a:r>
            <a:r>
              <a:rPr sz="2647" spc="-84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the  child in </a:t>
            </a:r>
            <a:r>
              <a:rPr sz="2647" spc="-18" dirty="0">
                <a:latin typeface="Calibri"/>
                <a:cs typeface="Calibri"/>
              </a:rPr>
              <a:t>strange</a:t>
            </a:r>
            <a:r>
              <a:rPr sz="2647" spc="-49" dirty="0">
                <a:latin typeface="Calibri"/>
                <a:cs typeface="Calibri"/>
              </a:rPr>
              <a:t> </a:t>
            </a:r>
            <a:r>
              <a:rPr sz="2647" spc="-31" dirty="0">
                <a:latin typeface="Calibri"/>
                <a:cs typeface="Calibri"/>
              </a:rPr>
              <a:t>ways</a:t>
            </a:r>
            <a:endParaRPr lang="en-US" sz="2647" spc="-31" dirty="0">
              <a:latin typeface="Calibri"/>
              <a:cs typeface="Calibri"/>
            </a:endParaRPr>
          </a:p>
          <a:p>
            <a:pPr marL="11206" marR="647735" indent="0" algn="just">
              <a:spcBef>
                <a:spcPts val="88"/>
              </a:spcBef>
              <a:buNone/>
              <a:tabLst>
                <a:tab pos="313781" algn="l"/>
              </a:tabLst>
            </a:pPr>
            <a:endParaRPr sz="2647" dirty="0">
              <a:latin typeface="Calibri"/>
              <a:cs typeface="Calibri"/>
            </a:endParaRPr>
          </a:p>
          <a:p>
            <a:pPr marL="313781" marR="4483" indent="-302575" algn="just">
              <a:spcBef>
                <a:spcPts val="635"/>
              </a:spcBef>
              <a:buFont typeface="Arial"/>
              <a:buChar char="•"/>
              <a:tabLst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Suppose </a:t>
            </a:r>
            <a:r>
              <a:rPr sz="2647" spc="-13" dirty="0">
                <a:latin typeface="Calibri"/>
                <a:cs typeface="Calibri"/>
              </a:rPr>
              <a:t>you </a:t>
            </a:r>
            <a:r>
              <a:rPr sz="2647" spc="-18" dirty="0">
                <a:latin typeface="Calibri"/>
                <a:cs typeface="Calibri"/>
              </a:rPr>
              <a:t>want </a:t>
            </a:r>
            <a:r>
              <a:rPr sz="2647" spc="-13" dirty="0">
                <a:latin typeface="Calibri"/>
                <a:cs typeface="Calibri"/>
              </a:rPr>
              <a:t>to redirect  </a:t>
            </a:r>
            <a:r>
              <a:rPr sz="2647" spc="-4" dirty="0">
                <a:latin typeface="Calibri"/>
                <a:cs typeface="Calibri"/>
              </a:rPr>
              <a:t>output </a:t>
            </a:r>
            <a:r>
              <a:rPr sz="2647" spc="-13" dirty="0">
                <a:latin typeface="Calibri"/>
                <a:cs typeface="Calibri"/>
              </a:rPr>
              <a:t>from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4" dirty="0">
                <a:latin typeface="Calibri"/>
                <a:cs typeface="Calibri"/>
              </a:rPr>
              <a:t>command </a:t>
            </a:r>
            <a:r>
              <a:rPr sz="2647" spc="-13" dirty="0">
                <a:latin typeface="Calibri"/>
                <a:cs typeface="Calibri"/>
              </a:rPr>
              <a:t>to </a:t>
            </a:r>
            <a:r>
              <a:rPr sz="2647" dirty="0">
                <a:latin typeface="Calibri"/>
                <a:cs typeface="Calibri"/>
              </a:rPr>
              <a:t>a  </a:t>
            </a:r>
            <a:r>
              <a:rPr sz="2647" spc="-4" dirty="0">
                <a:latin typeface="Calibri"/>
                <a:cs typeface="Calibri"/>
              </a:rPr>
              <a:t>file</a:t>
            </a:r>
            <a:endParaRPr lang="en-US" sz="2647" spc="-4" dirty="0">
              <a:latin typeface="Calibri"/>
              <a:cs typeface="Calibri"/>
            </a:endParaRPr>
          </a:p>
          <a:p>
            <a:pPr marL="11206" marR="4483" indent="0" algn="just">
              <a:spcBef>
                <a:spcPts val="635"/>
              </a:spcBef>
              <a:buNone/>
              <a:tabLst>
                <a:tab pos="313781" algn="l"/>
              </a:tabLst>
            </a:pPr>
            <a:endParaRPr sz="2647" dirty="0">
              <a:latin typeface="Calibri"/>
              <a:cs typeface="Calibri"/>
            </a:endParaRPr>
          </a:p>
          <a:p>
            <a:pPr marL="313781" indent="-302575">
              <a:spcBef>
                <a:spcPts val="485"/>
              </a:spcBef>
              <a:buFont typeface="Arial"/>
              <a:buChar char="•"/>
              <a:tabLst>
                <a:tab pos="313221" algn="l"/>
                <a:tab pos="313781" algn="l"/>
                <a:tab pos="2732700" algn="l"/>
              </a:tabLst>
            </a:pPr>
            <a:r>
              <a:rPr sz="2647" spc="-4" dirty="0">
                <a:latin typeface="Courier New"/>
                <a:cs typeface="Courier New"/>
              </a:rPr>
              <a:t>prompt&gt;ls</a:t>
            </a:r>
            <a:r>
              <a:rPr sz="2647" spc="4" dirty="0">
                <a:latin typeface="Courier New"/>
                <a:cs typeface="Courier New"/>
              </a:rPr>
              <a:t> </a:t>
            </a:r>
            <a:r>
              <a:rPr sz="2647" dirty="0">
                <a:latin typeface="Courier New"/>
                <a:cs typeface="Courier New"/>
              </a:rPr>
              <a:t>&gt;	foo.txt</a:t>
            </a:r>
            <a:endParaRPr lang="en-US" sz="2647" dirty="0">
              <a:latin typeface="Courier New"/>
              <a:cs typeface="Courier New"/>
            </a:endParaRPr>
          </a:p>
          <a:p>
            <a:pPr marL="11206" indent="0">
              <a:spcBef>
                <a:spcPts val="485"/>
              </a:spcBef>
              <a:buNone/>
              <a:tabLst>
                <a:tab pos="313221" algn="l"/>
                <a:tab pos="313781" algn="l"/>
                <a:tab pos="2732700" algn="l"/>
              </a:tabLst>
            </a:pPr>
            <a:endParaRPr sz="2647" dirty="0">
              <a:latin typeface="Courier New"/>
              <a:cs typeface="Courier New"/>
            </a:endParaRPr>
          </a:p>
          <a:p>
            <a:pPr marL="313781" marR="136159" indent="-302575" algn="just">
              <a:spcBef>
                <a:spcPts val="785"/>
              </a:spcBef>
              <a:buFont typeface="Arial"/>
              <a:buChar char="•"/>
              <a:tabLst>
                <a:tab pos="313781" algn="l"/>
              </a:tabLst>
            </a:pPr>
            <a:r>
              <a:rPr sz="2647" spc="-4" dirty="0">
                <a:latin typeface="Calibri"/>
                <a:cs typeface="Calibri"/>
              </a:rPr>
              <a:t>Shell </a:t>
            </a:r>
            <a:r>
              <a:rPr sz="2647" spc="-9" dirty="0">
                <a:latin typeface="Calibri"/>
                <a:cs typeface="Calibri"/>
              </a:rPr>
              <a:t>spawns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4" dirty="0">
                <a:latin typeface="Calibri"/>
                <a:cs typeface="Calibri"/>
              </a:rPr>
              <a:t>child, </a:t>
            </a:r>
            <a:r>
              <a:rPr sz="2647" spc="-18" dirty="0">
                <a:latin typeface="Calibri"/>
                <a:cs typeface="Calibri"/>
              </a:rPr>
              <a:t>rewires  </a:t>
            </a:r>
            <a:r>
              <a:rPr sz="2647" spc="-4" dirty="0">
                <a:latin typeface="Calibri"/>
                <a:cs typeface="Calibri"/>
              </a:rPr>
              <a:t>its </a:t>
            </a:r>
            <a:r>
              <a:rPr sz="2647" spc="-13" dirty="0">
                <a:latin typeface="Calibri"/>
                <a:cs typeface="Calibri"/>
              </a:rPr>
              <a:t>standard </a:t>
            </a:r>
            <a:r>
              <a:rPr sz="2647" spc="-4" dirty="0">
                <a:latin typeface="Calibri"/>
                <a:cs typeface="Calibri"/>
              </a:rPr>
              <a:t>output </a:t>
            </a:r>
            <a:r>
              <a:rPr sz="2647" spc="-13" dirty="0">
                <a:latin typeface="Calibri"/>
                <a:cs typeface="Calibri"/>
              </a:rPr>
              <a:t>to </a:t>
            </a:r>
            <a:r>
              <a:rPr sz="2647" dirty="0">
                <a:latin typeface="Calibri"/>
                <a:cs typeface="Calibri"/>
              </a:rPr>
              <a:t>a </a:t>
            </a:r>
            <a:r>
              <a:rPr sz="2647" spc="-4" dirty="0">
                <a:latin typeface="Calibri"/>
                <a:cs typeface="Calibri"/>
              </a:rPr>
              <a:t>file,  then </a:t>
            </a:r>
            <a:r>
              <a:rPr sz="2647" spc="-9" dirty="0">
                <a:latin typeface="Calibri"/>
                <a:cs typeface="Calibri"/>
              </a:rPr>
              <a:t>calls </a:t>
            </a:r>
            <a:r>
              <a:rPr sz="2647" spc="-35" dirty="0">
                <a:latin typeface="Calibri"/>
                <a:cs typeface="Calibri"/>
              </a:rPr>
              <a:t>exec </a:t>
            </a:r>
            <a:r>
              <a:rPr sz="2647" spc="-4" dirty="0">
                <a:latin typeface="Calibri"/>
                <a:cs typeface="Calibri"/>
              </a:rPr>
              <a:t>on the</a:t>
            </a:r>
            <a:r>
              <a:rPr sz="2647" spc="-31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child</a:t>
            </a:r>
            <a:endParaRPr sz="264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52629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Assignment 3…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978248450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1624474958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97998018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Hardware mechanism for regaining control from user</a:t>
            </a:r>
          </a:p>
          <a:p>
            <a:pPr lvl="1"/>
            <a:r>
              <a:rPr lang="en-US" dirty="0"/>
              <a:t>Notification that events have occurred</a:t>
            </a:r>
          </a:p>
          <a:p>
            <a:pPr lvl="1"/>
            <a:r>
              <a:rPr lang="en-US" dirty="0"/>
              <a:t>User-level equivalent: Signals</a:t>
            </a:r>
          </a:p>
          <a:p>
            <a:r>
              <a:rPr lang="en-US" dirty="0"/>
              <a:t>Native control of Process</a:t>
            </a:r>
          </a:p>
          <a:p>
            <a:pPr lvl="1"/>
            <a:r>
              <a:rPr lang="en-US" dirty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xfrm>
            <a:off x="7964934" y="6592713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1000" b="1" kern="1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43238</TotalTime>
  <Pages>60</Pages>
  <Words>6361</Words>
  <Application>Microsoft Office PowerPoint</Application>
  <PresentationFormat>Widescreen</PresentationFormat>
  <Paragraphs>1072</Paragraphs>
  <Slides>85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맑은 고딕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Wingdings</vt:lpstr>
      <vt:lpstr>Office</vt:lpstr>
      <vt:lpstr> Processes </vt:lpstr>
      <vt:lpstr>Four Fundamental OS Concepts</vt:lpstr>
      <vt:lpstr>OS Bottom Line: Run Programs</vt:lpstr>
      <vt:lpstr>Protected Address Space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Example: The xv6 kernel Proc Structure</vt:lpstr>
      <vt:lpstr>PowerPoint Presentation</vt:lpstr>
      <vt:lpstr>Single and Multithreaded Processes</vt:lpstr>
      <vt:lpstr>Running Many Programs</vt:lpstr>
      <vt:lpstr>Multiplexing Processes: The Process Control Block</vt:lpstr>
      <vt:lpstr>CPU Switch From Process A to Process B</vt:lpstr>
      <vt:lpstr>Scheduler</vt:lpstr>
      <vt:lpstr>3 types of Kernel Mode Transfer</vt:lpstr>
      <vt:lpstr>User/Kernel (Privileged) Mode</vt:lpstr>
      <vt:lpstr>Implementing Safe Kernel Mode Transfers</vt:lpstr>
      <vt:lpstr>Hardware support: Interrupt Control</vt:lpstr>
      <vt:lpstr>Interrupt Controller</vt:lpstr>
      <vt:lpstr>Interrupt Vector</vt:lpstr>
      <vt:lpstr>How do we take interrupts safely?</vt:lpstr>
      <vt:lpstr>Need for Separate Kernel Stacks</vt:lpstr>
      <vt:lpstr>Before</vt:lpstr>
      <vt:lpstr>During Interrupt/System Call</vt:lpstr>
      <vt:lpstr>UNIX System Structure</vt:lpstr>
      <vt:lpstr>A Narrow Waist</vt:lpstr>
      <vt:lpstr>Kernel System Call Handler</vt:lpstr>
      <vt:lpstr>Putting it together: web server</vt:lpstr>
      <vt:lpstr>Putting it together: web server</vt:lpstr>
      <vt:lpstr>Bootstrapping</vt:lpstr>
      <vt:lpstr>Process Management API</vt:lpstr>
      <vt:lpstr>What API does the OS provide to user programs</vt:lpstr>
      <vt:lpstr>So, Should we rewrite programs for each OS?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Management API</vt:lpstr>
      <vt:lpstr>fork2.c – parent waits for child to finish</vt:lpstr>
      <vt:lpstr>Process Management API</vt:lpstr>
      <vt:lpstr>inf_loop.c</vt:lpstr>
      <vt:lpstr>Process Execution</vt:lpstr>
      <vt:lpstr>How to efficiently virtualize the CPU with control?</vt:lpstr>
      <vt:lpstr>Direct Execution</vt:lpstr>
      <vt:lpstr>Problem 1: Restricted Operation</vt:lpstr>
      <vt:lpstr>A simple function call</vt:lpstr>
      <vt:lpstr>How is a system call different?</vt:lpstr>
      <vt:lpstr>Mechanism of system call: trap  instruction</vt:lpstr>
      <vt:lpstr>More on the trap instruction</vt:lpstr>
      <vt:lpstr>Return from trap</vt:lpstr>
      <vt:lpstr>System Call</vt:lpstr>
      <vt:lpstr>System Call (Cont.)</vt:lpstr>
      <vt:lpstr>Limited Direction Execution Protocol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Common POSIX Signals</vt:lpstr>
      <vt:lpstr>How does a Shell work?</vt:lpstr>
      <vt:lpstr>More funky things about the shell</vt:lpstr>
      <vt:lpstr>Shell Assignment</vt:lpstr>
      <vt:lpstr>First OS Concept: Thread of Control</vt:lpstr>
      <vt:lpstr>Process vs. Thread APIs</vt:lpstr>
      <vt:lpstr>Threads vs. Processes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Lucien Aime</cp:lastModifiedBy>
  <cp:revision>559</cp:revision>
  <cp:lastPrinted>2019-01-29T22:15:31Z</cp:lastPrinted>
  <dcterms:created xsi:type="dcterms:W3CDTF">1995-08-12T11:37:26Z</dcterms:created>
  <dcterms:modified xsi:type="dcterms:W3CDTF">2022-07-25T19:14:50Z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