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21383625" cy="1511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3D4541-59C9-4AC6-ABD8-25877175A891}" v="2122" dt="2024-07-04T03:04:42.165"/>
    <p1510:client id="{744D2E00-E8F0-FB41-A7E6-A88E4A6526FC}" v="75" dt="2024-07-04T02:00:36.519"/>
    <p1510:client id="{E4BCC1BA-B175-4ABB-8B07-189622F4E53F}" v="2296" dt="2024-07-04T00:19:55.5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udent - Sng Wei Qi Amos" userId="0cad3dcb-0e0f-4f71-871b-9d17749c09c6" providerId="ADAL" clId="{E4BCC1BA-B175-4ABB-8B07-189622F4E53F}"/>
    <pc:docChg chg="undo redo custSel modSld">
      <pc:chgData name="Student - Sng Wei Qi Amos" userId="0cad3dcb-0e0f-4f71-871b-9d17749c09c6" providerId="ADAL" clId="{E4BCC1BA-B175-4ABB-8B07-189622F4E53F}" dt="2024-07-04T00:27:11.370" v="9776" actId="20577"/>
      <pc:docMkLst>
        <pc:docMk/>
      </pc:docMkLst>
      <pc:sldChg chg="addSp delSp modSp mod">
        <pc:chgData name="Student - Sng Wei Qi Amos" userId="0cad3dcb-0e0f-4f71-871b-9d17749c09c6" providerId="ADAL" clId="{E4BCC1BA-B175-4ABB-8B07-189622F4E53F}" dt="2024-07-04T00:27:11.370" v="9776" actId="20577"/>
        <pc:sldMkLst>
          <pc:docMk/>
          <pc:sldMk cId="228508207" sldId="256"/>
        </pc:sldMkLst>
        <pc:spChg chg="add del mod">
          <ac:chgData name="Student - Sng Wei Qi Amos" userId="0cad3dcb-0e0f-4f71-871b-9d17749c09c6" providerId="ADAL" clId="{E4BCC1BA-B175-4ABB-8B07-189622F4E53F}" dt="2024-07-03T17:14:28.447" v="5726" actId="113"/>
          <ac:spMkLst>
            <pc:docMk/>
            <pc:sldMk cId="228508207" sldId="256"/>
            <ac:spMk id="2" creationId="{6F4DDF30-7529-03FF-7724-C5B72D481DBA}"/>
          </ac:spMkLst>
        </pc:spChg>
        <pc:spChg chg="del">
          <ac:chgData name="Student - Sng Wei Qi Amos" userId="0cad3dcb-0e0f-4f71-871b-9d17749c09c6" providerId="ADAL" clId="{E4BCC1BA-B175-4ABB-8B07-189622F4E53F}" dt="2024-07-03T14:26:34.679" v="6" actId="478"/>
          <ac:spMkLst>
            <pc:docMk/>
            <pc:sldMk cId="228508207" sldId="256"/>
            <ac:spMk id="3" creationId="{9D0B3804-C0A4-7432-17F3-1780AF0A41F1}"/>
          </ac:spMkLst>
        </pc:spChg>
        <pc:spChg chg="mod">
          <ac:chgData name="Student - Sng Wei Qi Amos" userId="0cad3dcb-0e0f-4f71-871b-9d17749c09c6" providerId="ADAL" clId="{E4BCC1BA-B175-4ABB-8B07-189622F4E53F}" dt="2024-07-03T15:58:09.183" v="2178" actId="113"/>
          <ac:spMkLst>
            <pc:docMk/>
            <pc:sldMk cId="228508207" sldId="256"/>
            <ac:spMk id="4" creationId="{F1F90855-4F2E-8503-B742-E55F23380AF9}"/>
          </ac:spMkLst>
        </pc:spChg>
        <pc:spChg chg="add mod">
          <ac:chgData name="Student - Sng Wei Qi Amos" userId="0cad3dcb-0e0f-4f71-871b-9d17749c09c6" providerId="ADAL" clId="{E4BCC1BA-B175-4ABB-8B07-189622F4E53F}" dt="2024-07-03T17:13:19.626" v="5657" actId="122"/>
          <ac:spMkLst>
            <pc:docMk/>
            <pc:sldMk cId="228508207" sldId="256"/>
            <ac:spMk id="7" creationId="{AFC90CA8-C957-8387-526E-823DBF827D8C}"/>
          </ac:spMkLst>
        </pc:spChg>
        <pc:spChg chg="add mod">
          <ac:chgData name="Student - Sng Wei Qi Amos" userId="0cad3dcb-0e0f-4f71-871b-9d17749c09c6" providerId="ADAL" clId="{E4BCC1BA-B175-4ABB-8B07-189622F4E53F}" dt="2024-07-03T17:13:49.724" v="5714" actId="1076"/>
          <ac:spMkLst>
            <pc:docMk/>
            <pc:sldMk cId="228508207" sldId="256"/>
            <ac:spMk id="8" creationId="{D23C934A-23F7-C390-7ECD-F09C1A4715BE}"/>
          </ac:spMkLst>
        </pc:spChg>
        <pc:spChg chg="add mod">
          <ac:chgData name="Student - Sng Wei Qi Amos" userId="0cad3dcb-0e0f-4f71-871b-9d17749c09c6" providerId="ADAL" clId="{E4BCC1BA-B175-4ABB-8B07-189622F4E53F}" dt="2024-07-03T17:14:26.704" v="5725"/>
          <ac:spMkLst>
            <pc:docMk/>
            <pc:sldMk cId="228508207" sldId="256"/>
            <ac:spMk id="15" creationId="{B8F794AA-ED99-8327-62D9-9543E1AA2CC9}"/>
          </ac:spMkLst>
        </pc:spChg>
        <pc:spChg chg="add mod">
          <ac:chgData name="Student - Sng Wei Qi Amos" userId="0cad3dcb-0e0f-4f71-871b-9d17749c09c6" providerId="ADAL" clId="{E4BCC1BA-B175-4ABB-8B07-189622F4E53F}" dt="2024-07-03T18:38:36.177" v="8186" actId="20577"/>
          <ac:spMkLst>
            <pc:docMk/>
            <pc:sldMk cId="228508207" sldId="256"/>
            <ac:spMk id="16" creationId="{927FD47C-CE1B-D0A6-160A-15735174521E}"/>
          </ac:spMkLst>
        </pc:spChg>
        <pc:spChg chg="add mod">
          <ac:chgData name="Student - Sng Wei Qi Amos" userId="0cad3dcb-0e0f-4f71-871b-9d17749c09c6" providerId="ADAL" clId="{E4BCC1BA-B175-4ABB-8B07-189622F4E53F}" dt="2024-07-03T18:13:20.442" v="6376"/>
          <ac:spMkLst>
            <pc:docMk/>
            <pc:sldMk cId="228508207" sldId="256"/>
            <ac:spMk id="17" creationId="{659DCEAD-DAC1-61AF-72D9-72BD3F09927D}"/>
          </ac:spMkLst>
        </pc:spChg>
        <pc:spChg chg="add del mod">
          <ac:chgData name="Student - Sng Wei Qi Amos" userId="0cad3dcb-0e0f-4f71-871b-9d17749c09c6" providerId="ADAL" clId="{E4BCC1BA-B175-4ABB-8B07-189622F4E53F}" dt="2024-07-03T18:37:59.782" v="8149" actId="478"/>
          <ac:spMkLst>
            <pc:docMk/>
            <pc:sldMk cId="228508207" sldId="256"/>
            <ac:spMk id="20" creationId="{00DE1578-6263-A651-C189-9EDC7B3FDF8D}"/>
          </ac:spMkLst>
        </pc:spChg>
        <pc:spChg chg="add mod">
          <ac:chgData name="Student - Sng Wei Qi Amos" userId="0cad3dcb-0e0f-4f71-871b-9d17749c09c6" providerId="ADAL" clId="{E4BCC1BA-B175-4ABB-8B07-189622F4E53F}" dt="2024-07-03T18:40:56.979" v="8211" actId="1076"/>
          <ac:spMkLst>
            <pc:docMk/>
            <pc:sldMk cId="228508207" sldId="256"/>
            <ac:spMk id="23" creationId="{87C562C6-91A1-B1BF-FAC3-18ECFF5E04E6}"/>
          </ac:spMkLst>
        </pc:spChg>
        <pc:spChg chg="add mod">
          <ac:chgData name="Student - Sng Wei Qi Amos" userId="0cad3dcb-0e0f-4f71-871b-9d17749c09c6" providerId="ADAL" clId="{E4BCC1BA-B175-4ABB-8B07-189622F4E53F}" dt="2024-07-04T00:27:11.370" v="9776" actId="20577"/>
          <ac:spMkLst>
            <pc:docMk/>
            <pc:sldMk cId="228508207" sldId="256"/>
            <ac:spMk id="34" creationId="{3F98AB3D-47B0-BEF1-DE54-A77FAAA03297}"/>
          </ac:spMkLst>
        </pc:spChg>
        <pc:spChg chg="add mod">
          <ac:chgData name="Student - Sng Wei Qi Amos" userId="0cad3dcb-0e0f-4f71-871b-9d17749c09c6" providerId="ADAL" clId="{E4BCC1BA-B175-4ABB-8B07-189622F4E53F}" dt="2024-07-04T00:19:55.535" v="9067"/>
          <ac:spMkLst>
            <pc:docMk/>
            <pc:sldMk cId="228508207" sldId="256"/>
            <ac:spMk id="35" creationId="{E019950C-7670-DFD9-EB7F-2D0FB9B85D8C}"/>
          </ac:spMkLst>
        </pc:spChg>
        <pc:grpChg chg="mod">
          <ac:chgData name="Student - Sng Wei Qi Amos" userId="0cad3dcb-0e0f-4f71-871b-9d17749c09c6" providerId="ADAL" clId="{E4BCC1BA-B175-4ABB-8B07-189622F4E53F}" dt="2024-07-03T17:14:04.383" v="5723"/>
          <ac:grpSpMkLst>
            <pc:docMk/>
            <pc:sldMk cId="228508207" sldId="256"/>
            <ac:grpSpMk id="14" creationId="{FA392D54-022A-194D-F2C4-B281EF69756F}"/>
          </ac:grpSpMkLst>
        </pc:grpChg>
        <pc:grpChg chg="add del mod">
          <ac:chgData name="Student - Sng Wei Qi Amos" userId="0cad3dcb-0e0f-4f71-871b-9d17749c09c6" providerId="ADAL" clId="{E4BCC1BA-B175-4ABB-8B07-189622F4E53F}" dt="2024-07-03T18:42:02.146" v="8222"/>
          <ac:grpSpMkLst>
            <pc:docMk/>
            <pc:sldMk cId="228508207" sldId="256"/>
            <ac:grpSpMk id="26" creationId="{65A804D7-2E08-9D62-EADA-AB4EF52050F3}"/>
          </ac:grpSpMkLst>
        </pc:grpChg>
        <pc:grpChg chg="mod">
          <ac:chgData name="Student - Sng Wei Qi Amos" userId="0cad3dcb-0e0f-4f71-871b-9d17749c09c6" providerId="ADAL" clId="{E4BCC1BA-B175-4ABB-8B07-189622F4E53F}" dt="2024-07-03T18:41:56.462" v="8218"/>
          <ac:grpSpMkLst>
            <pc:docMk/>
            <pc:sldMk cId="228508207" sldId="256"/>
            <ac:grpSpMk id="28" creationId="{E8E69F4E-1C54-ACF6-9ADD-3BAE85271E35}"/>
          </ac:grpSpMkLst>
        </pc:grpChg>
        <pc:grpChg chg="mod">
          <ac:chgData name="Student - Sng Wei Qi Amos" userId="0cad3dcb-0e0f-4f71-871b-9d17749c09c6" providerId="ADAL" clId="{E4BCC1BA-B175-4ABB-8B07-189622F4E53F}" dt="2024-07-03T18:42:02.146" v="8222"/>
          <ac:grpSpMkLst>
            <pc:docMk/>
            <pc:sldMk cId="228508207" sldId="256"/>
            <ac:grpSpMk id="31" creationId="{65FF2BDC-BA28-46EB-3061-FD8BBFEB3347}"/>
          </ac:grpSpMkLst>
        </pc:grpChg>
        <pc:picChg chg="add mod modCrop">
          <ac:chgData name="Student - Sng Wei Qi Amos" userId="0cad3dcb-0e0f-4f71-871b-9d17749c09c6" providerId="ADAL" clId="{E4BCC1BA-B175-4ABB-8B07-189622F4E53F}" dt="2024-07-03T17:12:09.977" v="5607" actId="14100"/>
          <ac:picMkLst>
            <pc:docMk/>
            <pc:sldMk cId="228508207" sldId="256"/>
            <ac:picMk id="6" creationId="{0F7B960E-BF1E-7025-B19C-343990AA684D}"/>
          </ac:picMkLst>
        </pc:picChg>
        <pc:picChg chg="add del mod">
          <ac:chgData name="Student - Sng Wei Qi Amos" userId="0cad3dcb-0e0f-4f71-871b-9d17749c09c6" providerId="ADAL" clId="{E4BCC1BA-B175-4ABB-8B07-189622F4E53F}" dt="2024-07-03T18:37:58.596" v="8148" actId="478"/>
          <ac:picMkLst>
            <pc:docMk/>
            <pc:sldMk cId="228508207" sldId="256"/>
            <ac:picMk id="19" creationId="{A033F53F-A285-8C67-18CC-E3A8A9E2B85A}"/>
          </ac:picMkLst>
        </pc:picChg>
        <pc:picChg chg="add mod">
          <ac:chgData name="Student - Sng Wei Qi Amos" userId="0cad3dcb-0e0f-4f71-871b-9d17749c09c6" providerId="ADAL" clId="{E4BCC1BA-B175-4ABB-8B07-189622F4E53F}" dt="2024-07-03T18:38:59.452" v="8189" actId="14100"/>
          <ac:picMkLst>
            <pc:docMk/>
            <pc:sldMk cId="228508207" sldId="256"/>
            <ac:picMk id="22" creationId="{0E24C784-0652-8B82-4D40-1CAECCAA688C}"/>
          </ac:picMkLst>
        </pc:picChg>
        <pc:picChg chg="add del">
          <ac:chgData name="Student - Sng Wei Qi Amos" userId="0cad3dcb-0e0f-4f71-871b-9d17749c09c6" providerId="ADAL" clId="{E4BCC1BA-B175-4ABB-8B07-189622F4E53F}" dt="2024-07-04T00:09:06.297" v="8224" actId="22"/>
          <ac:picMkLst>
            <pc:docMk/>
            <pc:sldMk cId="228508207" sldId="256"/>
            <ac:picMk id="33" creationId="{8E0B85E8-2645-4FCB-6AC3-B045A6A95541}"/>
          </ac:picMkLst>
        </pc:picChg>
        <pc:picChg chg="add mod">
          <ac:chgData name="Student - Sng Wei Qi Amos" userId="0cad3dcb-0e0f-4f71-871b-9d17749c09c6" providerId="ADAL" clId="{E4BCC1BA-B175-4ABB-8B07-189622F4E53F}" dt="2024-07-04T00:25:43.863" v="9505" actId="1076"/>
          <ac:picMkLst>
            <pc:docMk/>
            <pc:sldMk cId="228508207" sldId="256"/>
            <ac:picMk id="37" creationId="{1BB5E061-6B93-6723-04C0-146F64443F72}"/>
          </ac:picMkLst>
        </pc:picChg>
        <pc:inkChg chg="add del">
          <ac:chgData name="Student - Sng Wei Qi Amos" userId="0cad3dcb-0e0f-4f71-871b-9d17749c09c6" providerId="ADAL" clId="{E4BCC1BA-B175-4ABB-8B07-189622F4E53F}" dt="2024-07-03T17:13:58.192" v="5718" actId="9405"/>
          <ac:inkMkLst>
            <pc:docMk/>
            <pc:sldMk cId="228508207" sldId="256"/>
            <ac:inkMk id="9" creationId="{27DF2749-4945-DA07-7642-8E36801C17B4}"/>
          </ac:inkMkLst>
        </pc:inkChg>
        <pc:inkChg chg="add del">
          <ac:chgData name="Student - Sng Wei Qi Amos" userId="0cad3dcb-0e0f-4f71-871b-9d17749c09c6" providerId="ADAL" clId="{E4BCC1BA-B175-4ABB-8B07-189622F4E53F}" dt="2024-07-03T17:13:57.987" v="5717" actId="9405"/>
          <ac:inkMkLst>
            <pc:docMk/>
            <pc:sldMk cId="228508207" sldId="256"/>
            <ac:inkMk id="10" creationId="{EACB7B58-8DE5-78C1-8B59-F22C6DBED709}"/>
          </ac:inkMkLst>
        </pc:inkChg>
        <pc:inkChg chg="add mod">
          <ac:chgData name="Student - Sng Wei Qi Amos" userId="0cad3dcb-0e0f-4f71-871b-9d17749c09c6" providerId="ADAL" clId="{E4BCC1BA-B175-4ABB-8B07-189622F4E53F}" dt="2024-07-03T17:14:04.383" v="5723"/>
          <ac:inkMkLst>
            <pc:docMk/>
            <pc:sldMk cId="228508207" sldId="256"/>
            <ac:inkMk id="11" creationId="{98C22557-DC5C-B528-7704-E0779026B713}"/>
          </ac:inkMkLst>
        </pc:inkChg>
        <pc:inkChg chg="add del">
          <ac:chgData name="Student - Sng Wei Qi Amos" userId="0cad3dcb-0e0f-4f71-871b-9d17749c09c6" providerId="ADAL" clId="{E4BCC1BA-B175-4ABB-8B07-189622F4E53F}" dt="2024-07-03T17:14:01.903" v="5721" actId="9405"/>
          <ac:inkMkLst>
            <pc:docMk/>
            <pc:sldMk cId="228508207" sldId="256"/>
            <ac:inkMk id="12" creationId="{41AEEDEE-98C9-8BEA-35E9-46BD6E2CF634}"/>
          </ac:inkMkLst>
        </pc:inkChg>
        <pc:inkChg chg="add mod">
          <ac:chgData name="Student - Sng Wei Qi Amos" userId="0cad3dcb-0e0f-4f71-871b-9d17749c09c6" providerId="ADAL" clId="{E4BCC1BA-B175-4ABB-8B07-189622F4E53F}" dt="2024-07-03T17:14:04.383" v="5723"/>
          <ac:inkMkLst>
            <pc:docMk/>
            <pc:sldMk cId="228508207" sldId="256"/>
            <ac:inkMk id="13" creationId="{3A680888-EB21-AABB-5E31-B74397BC61AB}"/>
          </ac:inkMkLst>
        </pc:inkChg>
        <pc:inkChg chg="add mod">
          <ac:chgData name="Student - Sng Wei Qi Amos" userId="0cad3dcb-0e0f-4f71-871b-9d17749c09c6" providerId="ADAL" clId="{E4BCC1BA-B175-4ABB-8B07-189622F4E53F}" dt="2024-07-03T18:42:02.146" v="8222"/>
          <ac:inkMkLst>
            <pc:docMk/>
            <pc:sldMk cId="228508207" sldId="256"/>
            <ac:inkMk id="24" creationId="{87357013-F90F-9C0D-0D25-6BF5E0944CFA}"/>
          </ac:inkMkLst>
        </pc:inkChg>
        <pc:inkChg chg="add mod">
          <ac:chgData name="Student - Sng Wei Qi Amos" userId="0cad3dcb-0e0f-4f71-871b-9d17749c09c6" providerId="ADAL" clId="{E4BCC1BA-B175-4ABB-8B07-189622F4E53F}" dt="2024-07-03T18:42:02.146" v="8222"/>
          <ac:inkMkLst>
            <pc:docMk/>
            <pc:sldMk cId="228508207" sldId="256"/>
            <ac:inkMk id="25" creationId="{961DDF87-940F-0F05-C899-AF2091168701}"/>
          </ac:inkMkLst>
        </pc:inkChg>
        <pc:inkChg chg="add del mod">
          <ac:chgData name="Student - Sng Wei Qi Amos" userId="0cad3dcb-0e0f-4f71-871b-9d17749c09c6" providerId="ADAL" clId="{E4BCC1BA-B175-4ABB-8B07-189622F4E53F}" dt="2024-07-03T18:41:56.462" v="8218"/>
          <ac:inkMkLst>
            <pc:docMk/>
            <pc:sldMk cId="228508207" sldId="256"/>
            <ac:inkMk id="27" creationId="{6A3BE06B-3146-FF3F-7D21-267938E4B8AB}"/>
          </ac:inkMkLst>
        </pc:inkChg>
        <pc:inkChg chg="add del">
          <ac:chgData name="Student - Sng Wei Qi Amos" userId="0cad3dcb-0e0f-4f71-871b-9d17749c09c6" providerId="ADAL" clId="{E4BCC1BA-B175-4ABB-8B07-189622F4E53F}" dt="2024-07-03T18:41:58.318" v="8220" actId="9405"/>
          <ac:inkMkLst>
            <pc:docMk/>
            <pc:sldMk cId="228508207" sldId="256"/>
            <ac:inkMk id="29" creationId="{B811A884-BA5C-BCBD-89A9-63BE8EB4C924}"/>
          </ac:inkMkLst>
        </pc:inkChg>
        <pc:inkChg chg="add mod">
          <ac:chgData name="Student - Sng Wei Qi Amos" userId="0cad3dcb-0e0f-4f71-871b-9d17749c09c6" providerId="ADAL" clId="{E4BCC1BA-B175-4ABB-8B07-189622F4E53F}" dt="2024-07-03T18:42:02.146" v="8222"/>
          <ac:inkMkLst>
            <pc:docMk/>
            <pc:sldMk cId="228508207" sldId="256"/>
            <ac:inkMk id="30" creationId="{6B18F480-3230-AF52-4DF9-CCE86073E8F6}"/>
          </ac:inkMkLst>
        </pc:inkChg>
      </pc:sldChg>
    </pc:docChg>
  </pc:docChgLst>
  <pc:docChgLst>
    <pc:chgData name="Student - Sng Wei Qi Amos" userId="0cad3dcb-0e0f-4f71-871b-9d17749c09c6" providerId="ADAL" clId="{173D4541-59C9-4AC6-ABD8-25877175A891}"/>
    <pc:docChg chg="undo redo custSel addSld modSld">
      <pc:chgData name="Student - Sng Wei Qi Amos" userId="0cad3dcb-0e0f-4f71-871b-9d17749c09c6" providerId="ADAL" clId="{173D4541-59C9-4AC6-ABD8-25877175A891}" dt="2024-07-04T03:04:42.165" v="3645" actId="20577"/>
      <pc:docMkLst>
        <pc:docMk/>
      </pc:docMkLst>
      <pc:sldChg chg="addSp modSp mod">
        <pc:chgData name="Student - Sng Wei Qi Amos" userId="0cad3dcb-0e0f-4f71-871b-9d17749c09c6" providerId="ADAL" clId="{173D4541-59C9-4AC6-ABD8-25877175A891}" dt="2024-07-04T01:17:24.637" v="1797" actId="20577"/>
        <pc:sldMkLst>
          <pc:docMk/>
          <pc:sldMk cId="228508207" sldId="256"/>
        </pc:sldMkLst>
        <pc:spChg chg="add mod">
          <ac:chgData name="Student - Sng Wei Qi Amos" userId="0cad3dcb-0e0f-4f71-871b-9d17749c09c6" providerId="ADAL" clId="{173D4541-59C9-4AC6-ABD8-25877175A891}" dt="2024-07-04T01:17:24.637" v="1797" actId="20577"/>
          <ac:spMkLst>
            <pc:docMk/>
            <pc:sldMk cId="228508207" sldId="256"/>
            <ac:spMk id="3" creationId="{7B18777F-CDEB-CA10-8EB1-D760C0A9D360}"/>
          </ac:spMkLst>
        </pc:spChg>
        <pc:spChg chg="mod">
          <ac:chgData name="Student - Sng Wei Qi Amos" userId="0cad3dcb-0e0f-4f71-871b-9d17749c09c6" providerId="ADAL" clId="{173D4541-59C9-4AC6-ABD8-25877175A891}" dt="2024-07-04T00:57:11.467" v="775" actId="20577"/>
          <ac:spMkLst>
            <pc:docMk/>
            <pc:sldMk cId="228508207" sldId="256"/>
            <ac:spMk id="34" creationId="{3F98AB3D-47B0-BEF1-DE54-A77FAAA03297}"/>
          </ac:spMkLst>
        </pc:spChg>
      </pc:sldChg>
      <pc:sldChg chg="addSp delSp modSp new mod">
        <pc:chgData name="Student - Sng Wei Qi Amos" userId="0cad3dcb-0e0f-4f71-871b-9d17749c09c6" providerId="ADAL" clId="{173D4541-59C9-4AC6-ABD8-25877175A891}" dt="2024-07-04T03:04:42.165" v="3645" actId="20577"/>
        <pc:sldMkLst>
          <pc:docMk/>
          <pc:sldMk cId="448172207" sldId="257"/>
        </pc:sldMkLst>
        <pc:spChg chg="del">
          <ac:chgData name="Student - Sng Wei Qi Amos" userId="0cad3dcb-0e0f-4f71-871b-9d17749c09c6" providerId="ADAL" clId="{173D4541-59C9-4AC6-ABD8-25877175A891}" dt="2024-07-04T01:17:46.640" v="1800" actId="478"/>
          <ac:spMkLst>
            <pc:docMk/>
            <pc:sldMk cId="448172207" sldId="257"/>
            <ac:spMk id="2" creationId="{C0E01906-00C7-FB4A-7A0A-B273939BFDF7}"/>
          </ac:spMkLst>
        </pc:spChg>
        <pc:spChg chg="del">
          <ac:chgData name="Student - Sng Wei Qi Amos" userId="0cad3dcb-0e0f-4f71-871b-9d17749c09c6" providerId="ADAL" clId="{173D4541-59C9-4AC6-ABD8-25877175A891}" dt="2024-07-04T01:17:43.973" v="1799" actId="478"/>
          <ac:spMkLst>
            <pc:docMk/>
            <pc:sldMk cId="448172207" sldId="257"/>
            <ac:spMk id="3" creationId="{3B803B5E-2442-F27A-B714-A848F17E291C}"/>
          </ac:spMkLst>
        </pc:spChg>
        <pc:spChg chg="add mod">
          <ac:chgData name="Student - Sng Wei Qi Amos" userId="0cad3dcb-0e0f-4f71-871b-9d17749c09c6" providerId="ADAL" clId="{173D4541-59C9-4AC6-ABD8-25877175A891}" dt="2024-07-04T01:56:40.105" v="3453" actId="20577"/>
          <ac:spMkLst>
            <pc:docMk/>
            <pc:sldMk cId="448172207" sldId="257"/>
            <ac:spMk id="4" creationId="{CD9A846D-7F9D-D6FD-5215-A843624B3749}"/>
          </ac:spMkLst>
        </pc:spChg>
        <pc:spChg chg="mod">
          <ac:chgData name="Student - Sng Wei Qi Amos" userId="0cad3dcb-0e0f-4f71-871b-9d17749c09c6" providerId="ADAL" clId="{173D4541-59C9-4AC6-ABD8-25877175A891}" dt="2024-07-04T03:04:42.165" v="3645" actId="20577"/>
          <ac:spMkLst>
            <pc:docMk/>
            <pc:sldMk cId="448172207" sldId="257"/>
            <ac:spMk id="5" creationId="{9A4FBBFA-0939-053F-0884-6177AD8A7E34}"/>
          </ac:spMkLst>
        </pc:spChg>
        <pc:picChg chg="add mod">
          <ac:chgData name="Student - Sng Wei Qi Amos" userId="0cad3dcb-0e0f-4f71-871b-9d17749c09c6" providerId="ADAL" clId="{173D4541-59C9-4AC6-ABD8-25877175A891}" dt="2024-07-04T01:43:49.661" v="2629" actId="14100"/>
          <ac:picMkLst>
            <pc:docMk/>
            <pc:sldMk cId="448172207" sldId="257"/>
            <ac:picMk id="3" creationId="{3D860BA7-64A6-15AE-CD03-B636309A601B}"/>
          </ac:picMkLst>
        </pc:picChg>
        <pc:picChg chg="add del mod">
          <ac:chgData name="Student - Sng Wei Qi Amos" userId="0cad3dcb-0e0f-4f71-871b-9d17749c09c6" providerId="ADAL" clId="{173D4541-59C9-4AC6-ABD8-25877175A891}" dt="2024-07-04T01:47:48.470" v="2698" actId="478"/>
          <ac:picMkLst>
            <pc:docMk/>
            <pc:sldMk cId="448172207" sldId="257"/>
            <ac:picMk id="6" creationId="{886418FF-6780-DEEC-3583-9696B26E9EFC}"/>
          </ac:picMkLst>
        </pc:picChg>
        <pc:picChg chg="add mod">
          <ac:chgData name="Student - Sng Wei Qi Amos" userId="0cad3dcb-0e0f-4f71-871b-9d17749c09c6" providerId="ADAL" clId="{173D4541-59C9-4AC6-ABD8-25877175A891}" dt="2024-07-04T01:48:12.824" v="2707" actId="14100"/>
          <ac:picMkLst>
            <pc:docMk/>
            <pc:sldMk cId="448172207" sldId="257"/>
            <ac:picMk id="8" creationId="{A1124954-3E9E-715A-E4CC-C78A703C6382}"/>
          </ac:picMkLst>
        </pc:picChg>
      </pc:sldChg>
    </pc:docChg>
  </pc:docChgLst>
  <pc:docChgLst>
    <pc:chgData name="Student - Sng Wei Qi Amos" userId="0cad3dcb-0e0f-4f71-871b-9d17749c09c6" providerId="ADAL" clId="{744D2E00-E8F0-FB41-A7E6-A88E4A6526FC}"/>
    <pc:docChg chg="undo custSel modSld">
      <pc:chgData name="Student - Sng Wei Qi Amos" userId="0cad3dcb-0e0f-4f71-871b-9d17749c09c6" providerId="ADAL" clId="{744D2E00-E8F0-FB41-A7E6-A88E4A6526FC}" dt="2024-07-04T03:16:45.192" v="6173" actId="1076"/>
      <pc:docMkLst>
        <pc:docMk/>
      </pc:docMkLst>
      <pc:sldChg chg="addSp delSp modSp">
        <pc:chgData name="Student - Sng Wei Qi Amos" userId="0cad3dcb-0e0f-4f71-871b-9d17749c09c6" providerId="ADAL" clId="{744D2E00-E8F0-FB41-A7E6-A88E4A6526FC}" dt="2024-07-04T00:39:04.257" v="2316" actId="1037"/>
        <pc:sldMkLst>
          <pc:docMk/>
          <pc:sldMk cId="228508207" sldId="256"/>
        </pc:sldMkLst>
        <pc:spChg chg="add del mod">
          <ac:chgData name="Student - Sng Wei Qi Amos" userId="0cad3dcb-0e0f-4f71-871b-9d17749c09c6" providerId="ADAL" clId="{744D2E00-E8F0-FB41-A7E6-A88E4A6526FC}" dt="2024-07-03T13:57:45.498" v="2310" actId="20577"/>
          <ac:spMkLst>
            <pc:docMk/>
            <pc:sldMk cId="228508207" sldId="256"/>
            <ac:spMk id="3" creationId="{9D0B3804-C0A4-7432-17F3-1780AF0A41F1}"/>
          </ac:spMkLst>
        </pc:spChg>
        <pc:spChg chg="mod">
          <ac:chgData name="Student - Sng Wei Qi Amos" userId="0cad3dcb-0e0f-4f71-871b-9d17749c09c6" providerId="ADAL" clId="{744D2E00-E8F0-FB41-A7E6-A88E4A6526FC}" dt="2024-07-03T12:09:37.854" v="1637" actId="2084"/>
          <ac:spMkLst>
            <pc:docMk/>
            <pc:sldMk cId="228508207" sldId="256"/>
            <ac:spMk id="4" creationId="{F1F90855-4F2E-8503-B742-E55F23380AF9}"/>
          </ac:spMkLst>
        </pc:spChg>
        <pc:spChg chg="mod">
          <ac:chgData name="Student - Sng Wei Qi Amos" userId="0cad3dcb-0e0f-4f71-871b-9d17749c09c6" providerId="ADAL" clId="{744D2E00-E8F0-FB41-A7E6-A88E4A6526FC}" dt="2024-07-04T00:39:04.257" v="2316" actId="1037"/>
          <ac:spMkLst>
            <pc:docMk/>
            <pc:sldMk cId="228508207" sldId="256"/>
            <ac:spMk id="34" creationId="{3F98AB3D-47B0-BEF1-DE54-A77FAAA03297}"/>
          </ac:spMkLst>
        </pc:spChg>
        <pc:spChg chg="del mod">
          <ac:chgData name="Student - Sng Wei Qi Amos" userId="0cad3dcb-0e0f-4f71-871b-9d17749c09c6" providerId="ADAL" clId="{744D2E00-E8F0-FB41-A7E6-A88E4A6526FC}" dt="2024-07-04T00:38:35.908" v="2312" actId="478"/>
          <ac:spMkLst>
            <pc:docMk/>
            <pc:sldMk cId="228508207" sldId="256"/>
            <ac:spMk id="35" creationId="{E019950C-7670-DFD9-EB7F-2D0FB9B85D8C}"/>
          </ac:spMkLst>
        </pc:spChg>
      </pc:sldChg>
      <pc:sldChg chg="addSp modSp">
        <pc:chgData name="Student - Sng Wei Qi Amos" userId="0cad3dcb-0e0f-4f71-871b-9d17749c09c6" providerId="ADAL" clId="{744D2E00-E8F0-FB41-A7E6-A88E4A6526FC}" dt="2024-07-04T03:16:45.192" v="6173" actId="1076"/>
        <pc:sldMkLst>
          <pc:docMk/>
          <pc:sldMk cId="448172207" sldId="257"/>
        </pc:sldMkLst>
        <pc:spChg chg="mod">
          <ac:chgData name="Student - Sng Wei Qi Amos" userId="0cad3dcb-0e0f-4f71-871b-9d17749c09c6" providerId="ADAL" clId="{744D2E00-E8F0-FB41-A7E6-A88E4A6526FC}" dt="2024-07-04T02:26:14.423" v="3910" actId="20577"/>
          <ac:spMkLst>
            <pc:docMk/>
            <pc:sldMk cId="448172207" sldId="257"/>
            <ac:spMk id="4" creationId="{CD9A846D-7F9D-D6FD-5215-A843624B3749}"/>
          </ac:spMkLst>
        </pc:spChg>
        <pc:spChg chg="add mod">
          <ac:chgData name="Student - Sng Wei Qi Amos" userId="0cad3dcb-0e0f-4f71-871b-9d17749c09c6" providerId="ADAL" clId="{744D2E00-E8F0-FB41-A7E6-A88E4A6526FC}" dt="2024-07-04T02:57:20.131" v="6163" actId="20577"/>
          <ac:spMkLst>
            <pc:docMk/>
            <pc:sldMk cId="448172207" sldId="257"/>
            <ac:spMk id="5" creationId="{9A4FBBFA-0939-053F-0884-6177AD8A7E34}"/>
          </ac:spMkLst>
        </pc:spChg>
        <pc:picChg chg="mod">
          <ac:chgData name="Student - Sng Wei Qi Amos" userId="0cad3dcb-0e0f-4f71-871b-9d17749c09c6" providerId="ADAL" clId="{744D2E00-E8F0-FB41-A7E6-A88E4A6526FC}" dt="2024-07-04T02:26:02.991" v="3909" actId="1035"/>
          <ac:picMkLst>
            <pc:docMk/>
            <pc:sldMk cId="448172207" sldId="257"/>
            <ac:picMk id="3" creationId="{3D860BA7-64A6-15AE-CD03-B636309A601B}"/>
          </ac:picMkLst>
        </pc:picChg>
        <pc:picChg chg="add mod modCrop">
          <ac:chgData name="Student - Sng Wei Qi Amos" userId="0cad3dcb-0e0f-4f71-871b-9d17749c09c6" providerId="ADAL" clId="{744D2E00-E8F0-FB41-A7E6-A88E4A6526FC}" dt="2024-07-04T03:16:31.302" v="6169" actId="732"/>
          <ac:picMkLst>
            <pc:docMk/>
            <pc:sldMk cId="448172207" sldId="257"/>
            <ac:picMk id="7" creationId="{ECFD9C94-F8F6-CBA3-43B0-D70B810217C9}"/>
          </ac:picMkLst>
        </pc:picChg>
        <pc:picChg chg="add mod">
          <ac:chgData name="Student - Sng Wei Qi Amos" userId="0cad3dcb-0e0f-4f71-871b-9d17749c09c6" providerId="ADAL" clId="{744D2E00-E8F0-FB41-A7E6-A88E4A6526FC}" dt="2024-07-04T03:16:45.192" v="6173" actId="1076"/>
          <ac:picMkLst>
            <pc:docMk/>
            <pc:sldMk cId="448172207" sldId="257"/>
            <ac:picMk id="11" creationId="{E499D8DE-8AD7-5BFB-BFFB-D125FEC52D10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3T17:14:00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713 1 24575,'-1'1'0,"1"1"0,-1-1 0,0 1 0,1-1 0,-1 0 0,0 0 0,0 1 0,0-1 0,0 0 0,0 0 0,0 0 0,0 0 0,0 0 0,0 0 0,-1 0 0,1 0 0,0-1 0,-1 1 0,1 0 0,-3 0 0,-33 13 0,33-12 0,-57 19 0,-90 46 0,122-51 0,1 0 0,0 2 0,2 2 0,-48 43 0,52-38 0,1 1 0,2 1 0,-29 52 0,22-34 0,12-19 0,1 1 0,-15 47 0,16-42 0,-22 47 0,27-65-1365,0-2-5461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3T17:14:03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24575,'1'12'0,"1"1"0,0 0 0,1-1 0,0 0 0,7 15 0,7 37 0,-12-29 0,-3-20 0,0 0 0,1 1 0,0-1 0,1-1 0,7 16 0,-10-28 0,0-1 0,0 1 0,0 0 0,0-1 0,1 0 0,-1 1 0,0-1 0,1 0 0,-1 1 0,1-1 0,0 0 0,-1 0 0,1-1 0,0 1 0,0 0 0,0 0 0,-1-1 0,1 1 0,0-1 0,0 0 0,0 1 0,0-1 0,0 0 0,0 0 0,0 0 0,0 0 0,0-1 0,0 1 0,0 0 0,-1-1 0,1 0 0,0 1 0,2-2 0,10-4 0,0 0 0,-1 0 0,19-13 0,-12 7 0,120-60-1365,-130 64-5461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3T18:41:01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1 126 24575,'4'1'0,"0"1"0,0 0 0,0 0 0,0 0 0,0 0 0,-1 1 0,1 0 0,-1 0 0,1-1 0,-1 2 0,4 4 0,16 12 0,14 1 0,0-3 0,1-1 0,43 14 0,-35-15 0,161 52 0,-168-56 0,138 35 0,-151-42 0,-1-1 0,1-1 0,1-1 0,47-3 0,-61-1 0,0-1 0,0 0 0,0-1 0,0-1 0,-1 0 0,1 0 0,-1-1 0,-1-1 0,16-11 0,5-6 0,53-52 0,-57 48 60,45-57 0,-65 73-225,0 0 0,0-1 0,-1 1 0,-1-2 0,0 1 0,-1-1 0,0 1 0,3-19 0,-5 16-6661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3T18:41:02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325 10 24575,'-22'1'0,"1"2"0,-1 1 0,1 1 0,0 0 0,1 2 0,-1 0 0,-36 19 0,-27 9 0,80-33 0,1-1 0,0 0 0,0 0 0,0 0 0,0 1 0,0-1 0,0 1 0,1 0 0,-1 0 0,-3 2 0,72-22 0,165-83 0,-229 100 0,0 1 0,1-1 0,-1 1 0,0 0 0,0 0 0,1 0 0,-1 0 0,0 0 0,0 1 0,1-1 0,-1 1 0,0 0 0,0-1 0,0 1 0,0 0 0,1 0 0,-1 0 0,-1 0 0,1 1 0,0-1 0,0 0 0,0 1 0,-1 0 0,1-1 0,-1 1 0,1 0 0,1 2 0,7 10 0,-1 0 0,15 26 0,-12-18 0,51 63-1365,-55-75-5461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3T18:42:01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43 24575,'-1'18'0,"-1"-1"0,-1 0 0,-1 0 0,-8 25 0,7-23 0,0 0 0,1 0 0,-3 26 0,-4 32 0,7-55 0,1 0 0,-1 25 0,5 547 0,1-566 0,1-1 0,1 1 0,11 35 0,4 23 0,-18-77 0,14 65 0,-14-70 0,0 0 0,0 0 0,0 0 0,1 0 0,0-1 0,0 1 0,0 0 0,0-1 0,0 1 0,1-1 0,-1 0 0,1 0 0,0 0 0,5 4 0,4-3 0,0-1 0,1 0 0,0-1 0,-1 0 0,1-1 0,0 0 0,0-1 0,0 0 0,24-5 0,16 2 0,-13 2 0,-7 0 0,1 1 0,-1 1 0,1 2 0,33 8 0,-30-5 0,0-2 0,1-1 0,0-2 0,50-4 0,4 0 0,38 5 0,142-4 0,-232-5 0,0-2 0,0-1 0,-1-2 0,63-28 0,-90 34 0,0-1 0,-1 0 0,0 0 0,0-1 0,-1 0 0,0-1 0,0-1 0,-1 1 0,0-1 0,-1-1 0,10-15 0,8-17 0,33-78 0,-43 85 0,-2 14 0,0 0 0,1 0 0,1 2 0,1 0 0,1 1 0,35-29 0,-11 7 0,-21 21 0,3-1 0,-1-2 0,0 0 0,-2-2 0,-1 0 0,-1-1 0,30-56 0,-43 66 0,0 0 0,-1-1 0,-1 1 0,0-1 0,-1 0 0,1-26 0,-3 2 0,-7-65 0,5 96 0,-1 1 0,0-1 0,-1 1 0,0-1 0,0 1 0,-1 0 0,0 0 0,-1 1 0,0-1 0,0 1 0,0 0 0,-1 0 0,-1 0 0,1 1 0,-1 0 0,-1 1 0,1-1 0,-1 2 0,0-1 0,0 1 0,-1 0 0,1 0 0,-1 1 0,0 0 0,-19-4 0,-45-14 0,0 4 0,-1 3 0,0 4 0,-1 2 0,-85 3 0,-708 6 0,848 1 0,1 1 0,-26 5 0,-40 4 0,-84 11 0,-21-1-1365,172-21-5461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2474395"/>
            <a:ext cx="18176081" cy="5263774"/>
          </a:xfrm>
        </p:spPr>
        <p:txBody>
          <a:bodyPr anchor="b"/>
          <a:lstStyle>
            <a:lvl1pPr algn="ctr">
              <a:defRPr sz="1322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7941160"/>
            <a:ext cx="16037719" cy="3650342"/>
          </a:xfrm>
        </p:spPr>
        <p:txBody>
          <a:bodyPr/>
          <a:lstStyle>
            <a:lvl1pPr marL="0" indent="0" algn="ctr">
              <a:buNone/>
              <a:defRPr sz="5291"/>
            </a:lvl1pPr>
            <a:lvl2pPr marL="1007943" indent="0" algn="ctr">
              <a:buNone/>
              <a:defRPr sz="4409"/>
            </a:lvl2pPr>
            <a:lvl3pPr marL="2015886" indent="0" algn="ctr">
              <a:buNone/>
              <a:defRPr sz="3968"/>
            </a:lvl3pPr>
            <a:lvl4pPr marL="3023829" indent="0" algn="ctr">
              <a:buNone/>
              <a:defRPr sz="3527"/>
            </a:lvl4pPr>
            <a:lvl5pPr marL="4031772" indent="0" algn="ctr">
              <a:buNone/>
              <a:defRPr sz="3527"/>
            </a:lvl5pPr>
            <a:lvl6pPr marL="5039716" indent="0" algn="ctr">
              <a:buNone/>
              <a:defRPr sz="3527"/>
            </a:lvl6pPr>
            <a:lvl7pPr marL="6047659" indent="0" algn="ctr">
              <a:buNone/>
              <a:defRPr sz="3527"/>
            </a:lvl7pPr>
            <a:lvl8pPr marL="7055602" indent="0" algn="ctr">
              <a:buNone/>
              <a:defRPr sz="3527"/>
            </a:lvl8pPr>
            <a:lvl9pPr marL="8063545" indent="0" algn="ctr">
              <a:buNone/>
              <a:defRPr sz="3527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CD1D-99A3-4543-9F35-4F046DC804D7}" type="datetimeFigureOut">
              <a:rPr lang="en-SG" smtClean="0"/>
              <a:t>4/7/24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5509-D5D3-47D5-A86A-4A3DB01748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523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CD1D-99A3-4543-9F35-4F046DC804D7}" type="datetimeFigureOut">
              <a:rPr lang="en-SG" smtClean="0"/>
              <a:t>4/7/24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5509-D5D3-47D5-A86A-4A3DB01748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068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804966"/>
            <a:ext cx="4610844" cy="12812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804966"/>
            <a:ext cx="13565237" cy="12812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CD1D-99A3-4543-9F35-4F046DC804D7}" type="datetimeFigureOut">
              <a:rPr lang="en-SG" smtClean="0"/>
              <a:t>4/7/24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5509-D5D3-47D5-A86A-4A3DB01748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862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CD1D-99A3-4543-9F35-4F046DC804D7}" type="datetimeFigureOut">
              <a:rPr lang="en-SG" smtClean="0"/>
              <a:t>4/7/24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5509-D5D3-47D5-A86A-4A3DB01748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593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3769342"/>
            <a:ext cx="18443377" cy="6289229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10118069"/>
            <a:ext cx="18443377" cy="3307357"/>
          </a:xfrm>
        </p:spPr>
        <p:txBody>
          <a:bodyPr/>
          <a:lstStyle>
            <a:lvl1pPr marL="0" indent="0">
              <a:buNone/>
              <a:defRPr sz="5291">
                <a:solidFill>
                  <a:schemeClr val="tx1">
                    <a:tint val="82000"/>
                  </a:schemeClr>
                </a:solidFill>
              </a:defRPr>
            </a:lvl1pPr>
            <a:lvl2pPr marL="1007943" indent="0">
              <a:buNone/>
              <a:defRPr sz="4409">
                <a:solidFill>
                  <a:schemeClr val="tx1">
                    <a:tint val="82000"/>
                  </a:schemeClr>
                </a:solidFill>
              </a:defRPr>
            </a:lvl2pPr>
            <a:lvl3pPr marL="2015886" indent="0">
              <a:buNone/>
              <a:defRPr sz="3968">
                <a:solidFill>
                  <a:schemeClr val="tx1">
                    <a:tint val="82000"/>
                  </a:schemeClr>
                </a:solidFill>
              </a:defRPr>
            </a:lvl3pPr>
            <a:lvl4pPr marL="3023829" indent="0">
              <a:buNone/>
              <a:defRPr sz="3527">
                <a:solidFill>
                  <a:schemeClr val="tx1">
                    <a:tint val="82000"/>
                  </a:schemeClr>
                </a:solidFill>
              </a:defRPr>
            </a:lvl4pPr>
            <a:lvl5pPr marL="4031772" indent="0">
              <a:buNone/>
              <a:defRPr sz="3527">
                <a:solidFill>
                  <a:schemeClr val="tx1">
                    <a:tint val="82000"/>
                  </a:schemeClr>
                </a:solidFill>
              </a:defRPr>
            </a:lvl5pPr>
            <a:lvl6pPr marL="5039716" indent="0">
              <a:buNone/>
              <a:defRPr sz="3527">
                <a:solidFill>
                  <a:schemeClr val="tx1">
                    <a:tint val="82000"/>
                  </a:schemeClr>
                </a:solidFill>
              </a:defRPr>
            </a:lvl6pPr>
            <a:lvl7pPr marL="6047659" indent="0">
              <a:buNone/>
              <a:defRPr sz="3527">
                <a:solidFill>
                  <a:schemeClr val="tx1">
                    <a:tint val="82000"/>
                  </a:schemeClr>
                </a:solidFill>
              </a:defRPr>
            </a:lvl7pPr>
            <a:lvl8pPr marL="7055602" indent="0">
              <a:buNone/>
              <a:defRPr sz="3527">
                <a:solidFill>
                  <a:schemeClr val="tx1">
                    <a:tint val="82000"/>
                  </a:schemeClr>
                </a:solidFill>
              </a:defRPr>
            </a:lvl8pPr>
            <a:lvl9pPr marL="8063545" indent="0">
              <a:buNone/>
              <a:defRPr sz="352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CD1D-99A3-4543-9F35-4F046DC804D7}" type="datetimeFigureOut">
              <a:rPr lang="en-SG" smtClean="0"/>
              <a:t>4/7/24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5509-D5D3-47D5-A86A-4A3DB01748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671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4024827"/>
            <a:ext cx="9088041" cy="9593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4024827"/>
            <a:ext cx="9088041" cy="9593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CD1D-99A3-4543-9F35-4F046DC804D7}" type="datetimeFigureOut">
              <a:rPr lang="en-SG" smtClean="0"/>
              <a:t>4/7/24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5509-D5D3-47D5-A86A-4A3DB01748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079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804969"/>
            <a:ext cx="18443377" cy="29223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3706342"/>
            <a:ext cx="9046274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5522763"/>
            <a:ext cx="9046274" cy="8123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3706342"/>
            <a:ext cx="9090826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5522763"/>
            <a:ext cx="9090826" cy="8123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CD1D-99A3-4543-9F35-4F046DC804D7}" type="datetimeFigureOut">
              <a:rPr lang="en-SG" smtClean="0"/>
              <a:t>4/7/24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5509-D5D3-47D5-A86A-4A3DB01748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773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CD1D-99A3-4543-9F35-4F046DC804D7}" type="datetimeFigureOut">
              <a:rPr lang="en-SG" smtClean="0"/>
              <a:t>4/7/24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5509-D5D3-47D5-A86A-4A3DB01748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512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CD1D-99A3-4543-9F35-4F046DC804D7}" type="datetimeFigureOut">
              <a:rPr lang="en-SG" smtClean="0"/>
              <a:t>4/7/24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5509-D5D3-47D5-A86A-4A3DB01748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54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2176910"/>
            <a:ext cx="10825460" cy="10744538"/>
          </a:xfrm>
        </p:spPr>
        <p:txBody>
          <a:bodyPr/>
          <a:lstStyle>
            <a:lvl1pPr>
              <a:defRPr sz="7055"/>
            </a:lvl1pPr>
            <a:lvl2pPr>
              <a:defRPr sz="6173"/>
            </a:lvl2pPr>
            <a:lvl3pPr>
              <a:defRPr sz="5291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CD1D-99A3-4543-9F35-4F046DC804D7}" type="datetimeFigureOut">
              <a:rPr lang="en-SG" smtClean="0"/>
              <a:t>4/7/24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5509-D5D3-47D5-A86A-4A3DB01748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014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2176910"/>
            <a:ext cx="10825460" cy="10744538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943" indent="0">
              <a:buNone/>
              <a:defRPr sz="6173"/>
            </a:lvl2pPr>
            <a:lvl3pPr marL="2015886" indent="0">
              <a:buNone/>
              <a:defRPr sz="5291"/>
            </a:lvl3pPr>
            <a:lvl4pPr marL="3023829" indent="0">
              <a:buNone/>
              <a:defRPr sz="4409"/>
            </a:lvl4pPr>
            <a:lvl5pPr marL="4031772" indent="0">
              <a:buNone/>
              <a:defRPr sz="4409"/>
            </a:lvl5pPr>
            <a:lvl6pPr marL="5039716" indent="0">
              <a:buNone/>
              <a:defRPr sz="4409"/>
            </a:lvl6pPr>
            <a:lvl7pPr marL="6047659" indent="0">
              <a:buNone/>
              <a:defRPr sz="4409"/>
            </a:lvl7pPr>
            <a:lvl8pPr marL="7055602" indent="0">
              <a:buNone/>
              <a:defRPr sz="4409"/>
            </a:lvl8pPr>
            <a:lvl9pPr marL="8063545" indent="0">
              <a:buNone/>
              <a:defRPr sz="4409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CD1D-99A3-4543-9F35-4F046DC804D7}" type="datetimeFigureOut">
              <a:rPr lang="en-SG" smtClean="0"/>
              <a:t>4/7/24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5509-D5D3-47D5-A86A-4A3DB01748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54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804969"/>
            <a:ext cx="18443377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4024827"/>
            <a:ext cx="18443377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11CD1D-99A3-4543-9F35-4F046DC804D7}" type="datetimeFigureOut">
              <a:rPr lang="en-SG" smtClean="0"/>
              <a:t>4/7/24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14013401"/>
            <a:ext cx="7216973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E75509-D5D3-47D5-A86A-4A3DB017484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397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015886" rtl="0" eaLnBrk="1" latinLnBrk="0" hangingPunct="1">
        <a:lnSpc>
          <a:spcPct val="90000"/>
        </a:lnSpc>
        <a:spcBef>
          <a:spcPct val="0"/>
        </a:spcBef>
        <a:buNone/>
        <a:defRPr sz="9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972" indent="-503972" algn="l" defTabSz="2015886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1pPr>
      <a:lvl2pPr marL="1511915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2519858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527801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535744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54368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551630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559573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56751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43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88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82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77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71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65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60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545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customXml" Target="../ink/ink2.xml"/><Relationship Id="rId10" Type="http://schemas.openxmlformats.org/officeDocument/2006/relationships/customXml" Target="../ink/ink4.xml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F90855-4F2E-8503-B742-E55F23380AF9}"/>
              </a:ext>
            </a:extLst>
          </p:cNvPr>
          <p:cNvSpPr txBox="1"/>
          <p:nvPr/>
        </p:nvSpPr>
        <p:spPr>
          <a:xfrm>
            <a:off x="0" y="0"/>
            <a:ext cx="5219700" cy="1417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500" b="1">
                <a:highlight>
                  <a:srgbClr val="FFFF00"/>
                </a:highlight>
              </a:rPr>
              <a:t>Properties: </a:t>
            </a:r>
          </a:p>
          <a:p>
            <a:r>
              <a:rPr lang="en-SG" sz="1500" b="1"/>
              <a:t>Confidentiality</a:t>
            </a:r>
            <a:r>
              <a:rPr lang="en-SG" sz="1500"/>
              <a:t>: attacker is unable to decipher any secret data being transmitted between legitimate parties.</a:t>
            </a:r>
          </a:p>
          <a:p>
            <a:r>
              <a:rPr lang="en-SG" sz="1500" b="1"/>
              <a:t>Integrity:</a:t>
            </a:r>
            <a:r>
              <a:rPr lang="en-SG" sz="1500"/>
              <a:t> attacker is unable to modify the data that is being transmitted between legitimate parties without being detected.</a:t>
            </a:r>
          </a:p>
          <a:p>
            <a:r>
              <a:rPr lang="en-SG" sz="1500" b="1"/>
              <a:t>Availability: </a:t>
            </a:r>
            <a:r>
              <a:rPr lang="en-SG" sz="1500"/>
              <a:t>services provided by some party are resilient against interruptions caused by an attacker.</a:t>
            </a:r>
          </a:p>
          <a:p>
            <a:r>
              <a:rPr lang="en-SG" sz="1500" b="1"/>
              <a:t>Privacy: </a:t>
            </a:r>
            <a:r>
              <a:rPr lang="en-SG" sz="1500"/>
              <a:t>identity of legitimate parties transmitting secret data to each other are kept confidential.</a:t>
            </a:r>
          </a:p>
          <a:p>
            <a:r>
              <a:rPr lang="en-SG" sz="1500" b="1"/>
              <a:t>Authenticity: </a:t>
            </a:r>
            <a:r>
              <a:rPr lang="en-SG" sz="1500"/>
              <a:t>data originated from its purported source.</a:t>
            </a:r>
          </a:p>
          <a:p>
            <a:r>
              <a:rPr lang="en-SG" sz="1500" b="1"/>
              <a:t>Non-repudiation</a:t>
            </a:r>
            <a:r>
              <a:rPr lang="en-SG" sz="1500"/>
              <a:t>: sender of data is provided with proof of delivery and recipient is provided with proof of sender’s identity, so neither can deny having processed the data.</a:t>
            </a:r>
          </a:p>
          <a:p>
            <a:r>
              <a:rPr lang="en-SG" sz="1500" b="1"/>
              <a:t>Brute force times:</a:t>
            </a:r>
            <a:r>
              <a:rPr lang="en-SG" sz="1500"/>
              <a:t> n-bit key = 2^n attempts</a:t>
            </a:r>
          </a:p>
          <a:p>
            <a:r>
              <a:rPr lang="en-SG" sz="1500"/>
              <a:t>32 bit-negligible time, 64 bit few days, </a:t>
            </a:r>
          </a:p>
          <a:p>
            <a:r>
              <a:rPr lang="en-SG" sz="1500"/>
              <a:t>128 bit several decades, 256 unfeasible</a:t>
            </a:r>
          </a:p>
          <a:p>
            <a:r>
              <a:rPr lang="en-SG" sz="1500" b="1" err="1"/>
              <a:t>Kerckhoff</a:t>
            </a:r>
            <a:r>
              <a:rPr lang="en-SG" sz="1500" b="1"/>
              <a:t> </a:t>
            </a:r>
            <a:r>
              <a:rPr lang="en-SG" sz="1500" b="1" err="1"/>
              <a:t>prinicple</a:t>
            </a:r>
            <a:r>
              <a:rPr lang="en-SG" sz="1500"/>
              <a:t>: cryptographic system should be secure even if the attacker knows all details about the system (encryption &amp; decryption algo), except for the secret key.</a:t>
            </a:r>
          </a:p>
          <a:p>
            <a:r>
              <a:rPr lang="en-SG" sz="1500" b="1" err="1"/>
              <a:t>a≡r</a:t>
            </a:r>
            <a:r>
              <a:rPr lang="en-SG" sz="1500" b="1"/>
              <a:t> mod m</a:t>
            </a:r>
            <a:r>
              <a:rPr lang="en-SG" sz="1500"/>
              <a:t>, if m divides a-r, 7 ≡ 7mod4</a:t>
            </a:r>
          </a:p>
          <a:p>
            <a:r>
              <a:rPr lang="en-SG" sz="1500" b="1">
                <a:highlight>
                  <a:srgbClr val="FFFF00"/>
                </a:highlight>
              </a:rPr>
              <a:t>Substitution ciphers</a:t>
            </a:r>
          </a:p>
          <a:p>
            <a:r>
              <a:rPr lang="en-SG" sz="1500"/>
              <a:t>Bijection: complete mapping between both alphabets.</a:t>
            </a:r>
          </a:p>
          <a:p>
            <a:r>
              <a:rPr lang="en-SG" sz="1500" b="1"/>
              <a:t>Caesar cipher</a:t>
            </a:r>
            <a:r>
              <a:rPr lang="en-SG" sz="1500"/>
              <a:t> (shift cipher)</a:t>
            </a:r>
          </a:p>
          <a:p>
            <a:r>
              <a:rPr lang="en-SG" sz="1500"/>
              <a:t>Shift all characters by k forward.</a:t>
            </a:r>
          </a:p>
          <a:p>
            <a:r>
              <a:rPr lang="en-SG" sz="1500"/>
              <a:t>Encryption: y = (</a:t>
            </a:r>
            <a:r>
              <a:rPr lang="en-SG" sz="1500" err="1"/>
              <a:t>x+k</a:t>
            </a:r>
            <a:r>
              <a:rPr lang="en-SG" sz="1500"/>
              <a:t>)</a:t>
            </a:r>
            <a:r>
              <a:rPr lang="en-SG" sz="1500" err="1"/>
              <a:t>modn</a:t>
            </a:r>
            <a:r>
              <a:rPr lang="en-SG" sz="1500"/>
              <a:t> (n = </a:t>
            </a:r>
            <a:r>
              <a:rPr lang="en-SG" sz="1500" err="1"/>
              <a:t>keyspace</a:t>
            </a:r>
            <a:r>
              <a:rPr lang="en-SG" sz="1500"/>
              <a:t>)</a:t>
            </a:r>
          </a:p>
          <a:p>
            <a:r>
              <a:rPr lang="en-SG" sz="1500"/>
              <a:t>Decryption: y = (x-k)</a:t>
            </a:r>
            <a:r>
              <a:rPr lang="en-SG" sz="1500" err="1"/>
              <a:t>modn</a:t>
            </a:r>
            <a:endParaRPr lang="en-SG" sz="1500"/>
          </a:p>
          <a:p>
            <a:r>
              <a:rPr lang="en-SG" sz="1500"/>
              <a:t>Use random mapping of characters to increase difficulty of cracking.</a:t>
            </a:r>
          </a:p>
          <a:p>
            <a:r>
              <a:rPr lang="en-SG" sz="1500"/>
              <a:t>Attempts: n!</a:t>
            </a:r>
          </a:p>
          <a:p>
            <a:r>
              <a:rPr lang="en-SG" sz="1500" b="1">
                <a:highlight>
                  <a:srgbClr val="FFFF00"/>
                </a:highlight>
              </a:rPr>
              <a:t>Frequency attack</a:t>
            </a:r>
          </a:p>
          <a:p>
            <a:r>
              <a:rPr lang="en-SG" sz="1500"/>
              <a:t>Need to know the language, deduce shift using frequency plot. </a:t>
            </a:r>
          </a:p>
          <a:p>
            <a:r>
              <a:rPr lang="en-SG" sz="1500"/>
              <a:t>Counters: misspell character, use dialects, randomly choose replacement for “e”, insert red herring characters.</a:t>
            </a:r>
          </a:p>
          <a:p>
            <a:r>
              <a:rPr lang="en-SG" sz="1500" b="1"/>
              <a:t>Substitution of binary data</a:t>
            </a:r>
          </a:p>
          <a:p>
            <a:r>
              <a:rPr lang="en-SG" sz="1500"/>
              <a:t>Substitute n-blocks at a time: (2^n)! Diff keys</a:t>
            </a:r>
          </a:p>
          <a:p>
            <a:r>
              <a:rPr lang="en-SG" sz="1500" b="1"/>
              <a:t>Symmetric ciphers</a:t>
            </a:r>
            <a:r>
              <a:rPr lang="en-SG" sz="1500"/>
              <a:t> – same secret key for both encryption and decryption</a:t>
            </a:r>
          </a:p>
          <a:p>
            <a:r>
              <a:rPr lang="en-SG" sz="1500" b="1"/>
              <a:t>Asymmetric</a:t>
            </a:r>
            <a:r>
              <a:rPr lang="en-SG" sz="1500"/>
              <a:t> (public key ciphers) - different keys for encryption and decryption, one key secret one key public.</a:t>
            </a:r>
          </a:p>
          <a:p>
            <a:r>
              <a:rPr lang="en-SG" sz="1500"/>
              <a:t>Stream cipher – single bit of plaintext</a:t>
            </a:r>
          </a:p>
          <a:p>
            <a:r>
              <a:rPr lang="en-SG" sz="1500"/>
              <a:t>Block cipher – fixed length n bit of plaintext </a:t>
            </a:r>
          </a:p>
          <a:p>
            <a:r>
              <a:rPr lang="en-SG" sz="1500"/>
              <a:t>Modern ciphers use </a:t>
            </a:r>
            <a:r>
              <a:rPr lang="en-SG" sz="1500" b="1"/>
              <a:t>XOR, substitution, shift operation</a:t>
            </a:r>
          </a:p>
          <a:p>
            <a:r>
              <a:rPr lang="en-SG" sz="1500" b="1"/>
              <a:t>Stream cipher</a:t>
            </a:r>
            <a:r>
              <a:rPr lang="en-SG" sz="1500"/>
              <a:t>: (bitwise addition modulo / XOR)</a:t>
            </a:r>
          </a:p>
          <a:p>
            <a:r>
              <a:rPr lang="en-SG" sz="1500"/>
              <a:t>stream key, S, generated from key, k</a:t>
            </a:r>
          </a:p>
          <a:p>
            <a:r>
              <a:rPr lang="en-SG" sz="1500"/>
              <a:t>Encryption: y[</a:t>
            </a:r>
            <a:r>
              <a:rPr lang="en-SG" sz="1500" err="1"/>
              <a:t>i</a:t>
            </a:r>
            <a:r>
              <a:rPr lang="en-SG" sz="1500"/>
              <a:t>] = (x[</a:t>
            </a:r>
            <a:r>
              <a:rPr lang="en-SG" sz="1500" err="1"/>
              <a:t>i</a:t>
            </a:r>
            <a:r>
              <a:rPr lang="en-SG" sz="1500"/>
              <a:t>] +s[</a:t>
            </a:r>
            <a:r>
              <a:rPr lang="en-SG" sz="1500" err="1"/>
              <a:t>i</a:t>
            </a:r>
            <a:r>
              <a:rPr lang="en-SG" sz="1500"/>
              <a:t>])mod2</a:t>
            </a:r>
          </a:p>
          <a:p>
            <a:r>
              <a:rPr lang="en-SG" sz="1500"/>
              <a:t>Decryption: x[</a:t>
            </a:r>
            <a:r>
              <a:rPr lang="en-SG" sz="1500" err="1"/>
              <a:t>i</a:t>
            </a:r>
            <a:r>
              <a:rPr lang="en-SG" sz="1500"/>
              <a:t>] = (y[</a:t>
            </a:r>
            <a:r>
              <a:rPr lang="en-SG" sz="1500" err="1"/>
              <a:t>i</a:t>
            </a:r>
            <a:r>
              <a:rPr lang="en-SG" sz="1500"/>
              <a:t>] +s[</a:t>
            </a:r>
            <a:r>
              <a:rPr lang="en-SG" sz="1500" err="1"/>
              <a:t>i</a:t>
            </a:r>
            <a:r>
              <a:rPr lang="en-SG" sz="1500"/>
              <a:t>])mod2</a:t>
            </a:r>
          </a:p>
          <a:p>
            <a:r>
              <a:rPr lang="en-SG" sz="1500"/>
              <a:t>XOR is perfectly balanced function, as it generates 50/50 of 1 or 0</a:t>
            </a:r>
          </a:p>
          <a:p>
            <a:r>
              <a:rPr lang="en-SG" sz="1500" b="1"/>
              <a:t>Unconditional security</a:t>
            </a:r>
            <a:r>
              <a:rPr lang="en-SG" sz="1500"/>
              <a:t>: cannot be broken even with infinite computational resources</a:t>
            </a:r>
          </a:p>
          <a:p>
            <a:r>
              <a:rPr lang="en-SG" sz="1500" b="1"/>
              <a:t>Computational security</a:t>
            </a:r>
            <a:r>
              <a:rPr lang="en-SG" sz="1500"/>
              <a:t>: best known algo to break it requires an arbitrarily large number. (most practical </a:t>
            </a:r>
            <a:r>
              <a:rPr lang="en-SG" sz="1500" err="1"/>
              <a:t>cryptoalgos</a:t>
            </a:r>
            <a:r>
              <a:rPr lang="en-SG" sz="1500"/>
              <a:t>)</a:t>
            </a:r>
          </a:p>
          <a:p>
            <a:r>
              <a:rPr lang="en-SG" sz="1500" b="1">
                <a:highlight>
                  <a:srgbClr val="FFFF00"/>
                </a:highlight>
              </a:rPr>
              <a:t>OTP</a:t>
            </a:r>
            <a:r>
              <a:rPr lang="en-SG" sz="1500" b="1"/>
              <a:t>: </a:t>
            </a:r>
            <a:r>
              <a:rPr lang="en-SG" sz="1500"/>
              <a:t>ideal stream cipher (unconditional secure)</a:t>
            </a:r>
          </a:p>
          <a:p>
            <a:pPr marL="285750" indent="-285750">
              <a:buFontTx/>
              <a:buChar char="-"/>
            </a:pPr>
            <a:r>
              <a:rPr lang="en-SG" sz="1500"/>
              <a:t>key stream s, is generated using a true random number generator</a:t>
            </a:r>
          </a:p>
          <a:p>
            <a:pPr marL="285750" indent="-285750">
              <a:buFontTx/>
              <a:buChar char="-"/>
            </a:pPr>
            <a:r>
              <a:rPr lang="en-SG" sz="1500"/>
              <a:t>Key stream only known to legitimate communicating parties</a:t>
            </a:r>
          </a:p>
          <a:p>
            <a:pPr marL="285750" indent="-285750">
              <a:buFontTx/>
              <a:buChar char="-"/>
            </a:pPr>
            <a:r>
              <a:rPr lang="en-SG" sz="1500"/>
              <a:t>Every key stream bit s[</a:t>
            </a:r>
            <a:r>
              <a:rPr lang="en-SG" sz="1500" err="1"/>
              <a:t>i</a:t>
            </a:r>
            <a:r>
              <a:rPr lang="en-SG" sz="1500"/>
              <a:t>] only used once</a:t>
            </a:r>
          </a:p>
          <a:p>
            <a:r>
              <a:rPr lang="en-SG" sz="1500"/>
              <a:t>Brute force attack don’t work, each cipher text bit y[</a:t>
            </a:r>
            <a:r>
              <a:rPr lang="en-SG" sz="1500" err="1"/>
              <a:t>i</a:t>
            </a:r>
            <a:r>
              <a:rPr lang="en-SG" sz="1500"/>
              <a:t>] is a linear modulo 2 with 2 unknowns x[</a:t>
            </a:r>
            <a:r>
              <a:rPr lang="en-SG" sz="1500" err="1"/>
              <a:t>i</a:t>
            </a:r>
            <a:r>
              <a:rPr lang="en-SG" sz="1500"/>
              <a:t>] and s[</a:t>
            </a:r>
            <a:r>
              <a:rPr lang="en-SG" sz="1500" err="1"/>
              <a:t>i</a:t>
            </a:r>
            <a:r>
              <a:rPr lang="en-SG" sz="1500"/>
              <a:t>], cannot be solved assuming s[</a:t>
            </a:r>
            <a:r>
              <a:rPr lang="en-SG" sz="1500" err="1"/>
              <a:t>i</a:t>
            </a:r>
            <a:r>
              <a:rPr lang="en-SG" sz="1500"/>
              <a:t>] is random &amp; not reused for other ciphertext bit. Stream cipher completely dependant on key stream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4DDF30-7529-03FF-7724-C5B72D481DBA}"/>
              </a:ext>
            </a:extLst>
          </p:cNvPr>
          <p:cNvSpPr txBox="1"/>
          <p:nvPr/>
        </p:nvSpPr>
        <p:spPr>
          <a:xfrm>
            <a:off x="5086350" y="0"/>
            <a:ext cx="5219700" cy="13018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500" b="1"/>
              <a:t>Do not reuse the key stream as</a:t>
            </a:r>
            <a:r>
              <a:rPr lang="en-SG" sz="1500"/>
              <a:t>:</a:t>
            </a:r>
          </a:p>
          <a:p>
            <a:r>
              <a:rPr lang="es-ES" sz="1600"/>
              <a:t>y1 ⊕ y2 = e(x1) ⊕ e(x2) = (x1 ⊕ s) ⊕ (x2 ⊕ s) = x1 ⊕ x2</a:t>
            </a:r>
          </a:p>
          <a:p>
            <a:r>
              <a:rPr lang="es-ES" sz="1600" err="1"/>
              <a:t>If</a:t>
            </a:r>
            <a:r>
              <a:rPr lang="es-ES" sz="1600"/>
              <a:t> </a:t>
            </a:r>
            <a:r>
              <a:rPr lang="es-ES" sz="1600" err="1"/>
              <a:t>alphabet</a:t>
            </a:r>
            <a:r>
              <a:rPr lang="es-ES" sz="1600"/>
              <a:t> </a:t>
            </a:r>
            <a:r>
              <a:rPr lang="es-ES" sz="1600" err="1"/>
              <a:t>used</a:t>
            </a:r>
            <a:r>
              <a:rPr lang="es-ES" sz="1600"/>
              <a:t> </a:t>
            </a:r>
            <a:r>
              <a:rPr lang="es-ES" sz="1600" err="1"/>
              <a:t>for</a:t>
            </a:r>
            <a:r>
              <a:rPr lang="es-ES" sz="1600"/>
              <a:t> x1 and x2 </a:t>
            </a:r>
            <a:r>
              <a:rPr lang="es-ES" sz="1600" err="1"/>
              <a:t>have</a:t>
            </a:r>
            <a:r>
              <a:rPr lang="es-ES" sz="1600"/>
              <a:t> </a:t>
            </a:r>
            <a:r>
              <a:rPr lang="es-ES" sz="1600" err="1"/>
              <a:t>same</a:t>
            </a:r>
            <a:r>
              <a:rPr lang="es-ES" sz="1600"/>
              <a:t> </a:t>
            </a:r>
            <a:r>
              <a:rPr lang="es-ES" sz="1600" err="1"/>
              <a:t>frequency</a:t>
            </a:r>
            <a:r>
              <a:rPr lang="es-ES" sz="1600"/>
              <a:t> </a:t>
            </a:r>
            <a:r>
              <a:rPr lang="es-ES" sz="1600" err="1"/>
              <a:t>distribution</a:t>
            </a:r>
            <a:r>
              <a:rPr lang="es-ES" sz="1600"/>
              <a:t> </a:t>
            </a:r>
            <a:r>
              <a:rPr lang="es-ES" sz="1600" err="1"/>
              <a:t>then</a:t>
            </a:r>
            <a:r>
              <a:rPr lang="es-ES" sz="1600"/>
              <a:t> </a:t>
            </a:r>
            <a:r>
              <a:rPr lang="es-ES" sz="1600" err="1"/>
              <a:t>possible</a:t>
            </a:r>
            <a:r>
              <a:rPr lang="es-ES" sz="1600"/>
              <a:t> </a:t>
            </a:r>
            <a:r>
              <a:rPr lang="es-ES" sz="1600" err="1"/>
              <a:t>to</a:t>
            </a:r>
            <a:r>
              <a:rPr lang="es-ES" sz="1600"/>
              <a:t> </a:t>
            </a:r>
            <a:r>
              <a:rPr lang="es-ES" sz="1600" err="1"/>
              <a:t>frequency</a:t>
            </a:r>
            <a:r>
              <a:rPr lang="es-ES" sz="1600"/>
              <a:t> </a:t>
            </a:r>
            <a:r>
              <a:rPr lang="es-ES" sz="1600" err="1"/>
              <a:t>attack</a:t>
            </a:r>
            <a:r>
              <a:rPr lang="es-ES" sz="1600"/>
              <a:t>.</a:t>
            </a:r>
          </a:p>
          <a:p>
            <a:r>
              <a:rPr lang="en-SG" sz="1500"/>
              <a:t>If x1 or x2 known to attacker, the other </a:t>
            </a:r>
            <a:r>
              <a:rPr lang="en-SG" sz="1500" err="1"/>
              <a:t>msg</a:t>
            </a:r>
            <a:r>
              <a:rPr lang="en-SG" sz="1500"/>
              <a:t> can be derived</a:t>
            </a:r>
          </a:p>
          <a:p>
            <a:r>
              <a:rPr lang="en-SG" sz="1500"/>
              <a:t>OTP pitfalls:</a:t>
            </a:r>
          </a:p>
          <a:p>
            <a:pPr marL="285750" indent="-285750">
              <a:buFontTx/>
              <a:buChar char="-"/>
            </a:pPr>
            <a:r>
              <a:rPr lang="en-SG" sz="1500"/>
              <a:t>Needs a true RNG</a:t>
            </a:r>
          </a:p>
          <a:p>
            <a:pPr marL="285750" indent="-285750">
              <a:buFontTx/>
              <a:buChar char="-"/>
            </a:pPr>
            <a:r>
              <a:rPr lang="en-SG" sz="1500"/>
              <a:t>Key stream needs to transmit over secure channel</a:t>
            </a:r>
          </a:p>
          <a:p>
            <a:pPr marL="285750" indent="-285750">
              <a:buFontTx/>
              <a:buChar char="-"/>
            </a:pPr>
            <a:r>
              <a:rPr lang="en-SG" sz="1500"/>
              <a:t>Key stream bits cannot be reused, hence need key as long as plaintext.</a:t>
            </a:r>
          </a:p>
          <a:p>
            <a:r>
              <a:rPr lang="en-SG" sz="1500" b="1">
                <a:highlight>
                  <a:srgbClr val="FFFF00"/>
                </a:highlight>
              </a:rPr>
              <a:t>Hash Functions: </a:t>
            </a:r>
            <a:r>
              <a:rPr lang="en-SG" sz="1500" b="1"/>
              <a:t>used to verify data integrity</a:t>
            </a:r>
            <a:endParaRPr lang="en-SG" sz="1500"/>
          </a:p>
          <a:p>
            <a:r>
              <a:rPr lang="en-SG" sz="1500"/>
              <a:t>Used to prevent man in the middle attacks</a:t>
            </a:r>
          </a:p>
          <a:p>
            <a:r>
              <a:rPr lang="en-SG" sz="1500" b="1"/>
              <a:t>Attack by masking</a:t>
            </a:r>
            <a:r>
              <a:rPr lang="en-SG" sz="1500"/>
              <a:t>:</a:t>
            </a:r>
          </a:p>
          <a:p>
            <a:r>
              <a:rPr lang="en-SG" sz="1500"/>
              <a:t>x1 = “buy100”, x2 “buy999”, mask = x1</a:t>
            </a:r>
            <a:r>
              <a:rPr lang="es-ES" sz="1400"/>
              <a:t> ⊕ x2</a:t>
            </a:r>
          </a:p>
          <a:p>
            <a:r>
              <a:rPr lang="es-ES" sz="1400"/>
              <a:t>y1 = e(x1), y2 = y1 ⊕ </a:t>
            </a:r>
            <a:r>
              <a:rPr lang="es-ES" sz="1400" err="1"/>
              <a:t>mask</a:t>
            </a:r>
            <a:r>
              <a:rPr lang="es-ES" sz="1400"/>
              <a:t>, x2 = y2 ⊕k</a:t>
            </a:r>
          </a:p>
          <a:p>
            <a:r>
              <a:rPr lang="es-ES" sz="1400" err="1"/>
              <a:t>Mask</a:t>
            </a:r>
            <a:r>
              <a:rPr lang="es-ES" sz="1400"/>
              <a:t>: </a:t>
            </a:r>
            <a:r>
              <a:rPr lang="es-ES" sz="1400" err="1"/>
              <a:t>bitwise</a:t>
            </a:r>
            <a:r>
              <a:rPr lang="es-ES" sz="1400"/>
              <a:t> </a:t>
            </a:r>
            <a:r>
              <a:rPr lang="es-ES" sz="1400" b="1"/>
              <a:t>XOR</a:t>
            </a:r>
            <a:r>
              <a:rPr lang="es-ES" sz="1400"/>
              <a:t> </a:t>
            </a:r>
            <a:r>
              <a:rPr lang="es-ES" sz="1400" err="1"/>
              <a:t>of</a:t>
            </a:r>
            <a:r>
              <a:rPr lang="es-ES" sz="1400"/>
              <a:t> 2 </a:t>
            </a:r>
            <a:r>
              <a:rPr lang="es-ES" sz="1400" err="1"/>
              <a:t>plaintext</a:t>
            </a:r>
            <a:r>
              <a:rPr lang="es-ES" sz="1400"/>
              <a:t> </a:t>
            </a:r>
            <a:r>
              <a:rPr lang="es-ES" sz="1400" err="1"/>
              <a:t>strings</a:t>
            </a:r>
            <a:endParaRPr lang="es-ES" sz="1400"/>
          </a:p>
          <a:p>
            <a:r>
              <a:rPr lang="es-ES" sz="1400" err="1"/>
              <a:t>Attacker</a:t>
            </a:r>
            <a:r>
              <a:rPr lang="es-ES" sz="1400"/>
              <a:t> </a:t>
            </a:r>
            <a:r>
              <a:rPr lang="es-ES" sz="1400" err="1"/>
              <a:t>doesnt</a:t>
            </a:r>
            <a:r>
              <a:rPr lang="es-ES" sz="1400"/>
              <a:t> </a:t>
            </a:r>
            <a:r>
              <a:rPr lang="es-ES" sz="1400" err="1"/>
              <a:t>need</a:t>
            </a:r>
            <a:r>
              <a:rPr lang="es-ES" sz="1400"/>
              <a:t> </a:t>
            </a:r>
            <a:r>
              <a:rPr lang="es-ES" sz="1400" err="1"/>
              <a:t>to</a:t>
            </a:r>
            <a:r>
              <a:rPr lang="es-ES" sz="1400"/>
              <a:t> </a:t>
            </a:r>
            <a:r>
              <a:rPr lang="es-ES" sz="1400" err="1"/>
              <a:t>know</a:t>
            </a:r>
            <a:r>
              <a:rPr lang="es-ES" sz="1400"/>
              <a:t> </a:t>
            </a:r>
            <a:r>
              <a:rPr lang="es-ES" sz="1400" err="1"/>
              <a:t>key</a:t>
            </a:r>
            <a:r>
              <a:rPr lang="es-ES" sz="1400"/>
              <a:t> </a:t>
            </a:r>
            <a:r>
              <a:rPr lang="es-ES" sz="1400" err="1"/>
              <a:t>of</a:t>
            </a:r>
            <a:r>
              <a:rPr lang="es-ES" sz="1400"/>
              <a:t> OTP </a:t>
            </a:r>
            <a:r>
              <a:rPr lang="es-ES" sz="1400" err="1"/>
              <a:t>to</a:t>
            </a:r>
            <a:r>
              <a:rPr lang="es-ES" sz="1400"/>
              <a:t> </a:t>
            </a:r>
            <a:r>
              <a:rPr lang="es-ES" sz="1400" err="1"/>
              <a:t>modify</a:t>
            </a:r>
            <a:r>
              <a:rPr lang="es-ES" sz="1400"/>
              <a:t> </a:t>
            </a:r>
            <a:r>
              <a:rPr lang="es-ES" sz="1400" err="1"/>
              <a:t>plaintext</a:t>
            </a:r>
            <a:endParaRPr lang="es-ES" sz="1400"/>
          </a:p>
          <a:p>
            <a:r>
              <a:rPr lang="en-SG" sz="1500" b="1"/>
              <a:t>Hash functions:</a:t>
            </a:r>
          </a:p>
          <a:p>
            <a:r>
              <a:rPr lang="en-SG" sz="1500"/>
              <a:t>Plaintext x </a:t>
            </a:r>
            <a:r>
              <a:rPr lang="en-SG" sz="1500" b="1"/>
              <a:t>padded</a:t>
            </a:r>
            <a:r>
              <a:rPr lang="en-SG" sz="1500"/>
              <a:t> and </a:t>
            </a:r>
            <a:r>
              <a:rPr lang="en-SG" sz="1500" b="1"/>
              <a:t>divided</a:t>
            </a:r>
            <a:r>
              <a:rPr lang="en-SG" sz="1500"/>
              <a:t> into blocks x[0], x[1],…,x[n].</a:t>
            </a:r>
          </a:p>
          <a:p>
            <a:r>
              <a:rPr lang="en-SG" sz="1500"/>
              <a:t>Hash function operate on each block iteratively. </a:t>
            </a:r>
          </a:p>
          <a:p>
            <a:r>
              <a:rPr lang="en-SG" sz="1500"/>
              <a:t>Output z = h(x) is the output of the last iteration.</a:t>
            </a:r>
          </a:p>
          <a:p>
            <a:r>
              <a:rPr lang="en-SG" sz="1500"/>
              <a:t>Block size typically 128 (2^7) to 1024 (2^10) bits</a:t>
            </a:r>
          </a:p>
          <a:p>
            <a:r>
              <a:rPr lang="en-SG" sz="1500"/>
              <a:t>Output is </a:t>
            </a:r>
            <a:r>
              <a:rPr lang="en-SG" sz="1500" b="1"/>
              <a:t>fixed size </a:t>
            </a:r>
            <a:r>
              <a:rPr lang="en-SG" sz="1500"/>
              <a:t>no matter the size of input plaintext.</a:t>
            </a:r>
          </a:p>
          <a:p>
            <a:r>
              <a:rPr lang="en-SG" sz="1500"/>
              <a:t>Hash function should be computationally efficient</a:t>
            </a:r>
          </a:p>
          <a:p>
            <a:r>
              <a:rPr lang="en-SG" sz="1500"/>
              <a:t>Computed digest, z, should be highly sensitive to input bits</a:t>
            </a:r>
          </a:p>
          <a:p>
            <a:r>
              <a:rPr lang="en-SG" sz="1500" b="1">
                <a:highlight>
                  <a:srgbClr val="FFFF00"/>
                </a:highlight>
              </a:rPr>
              <a:t>Security requirement of hash functions:</a:t>
            </a:r>
          </a:p>
          <a:p>
            <a:r>
              <a:rPr lang="en-SG" sz="1500">
                <a:solidFill>
                  <a:srgbClr val="FF0000"/>
                </a:solidFill>
              </a:rPr>
              <a:t>Preimage resistance (one-</a:t>
            </a:r>
            <a:r>
              <a:rPr lang="en-SG" sz="1500" err="1">
                <a:solidFill>
                  <a:srgbClr val="FF0000"/>
                </a:solidFill>
              </a:rPr>
              <a:t>wayness</a:t>
            </a:r>
            <a:r>
              <a:rPr lang="en-SG" sz="1500">
                <a:solidFill>
                  <a:srgbClr val="FF0000"/>
                </a:solidFill>
              </a:rPr>
              <a:t>)</a:t>
            </a:r>
          </a:p>
          <a:p>
            <a:r>
              <a:rPr lang="en-SG" sz="1500"/>
              <a:t>Hash needs to be one-way function, if given digest, it must be impossible to derive a matching message.</a:t>
            </a:r>
          </a:p>
          <a:p>
            <a:r>
              <a:rPr lang="en-SG" sz="1500">
                <a:solidFill>
                  <a:srgbClr val="FF0000"/>
                </a:solidFill>
              </a:rPr>
              <a:t>2</a:t>
            </a:r>
            <a:r>
              <a:rPr lang="en-SG" sz="1500" baseline="30000">
                <a:solidFill>
                  <a:srgbClr val="FF0000"/>
                </a:solidFill>
              </a:rPr>
              <a:t>nd</a:t>
            </a:r>
            <a:r>
              <a:rPr lang="en-SG" sz="1500">
                <a:solidFill>
                  <a:srgbClr val="FF0000"/>
                </a:solidFill>
              </a:rPr>
              <a:t> preimage resistance (weak collision resistance)</a:t>
            </a:r>
          </a:p>
          <a:p>
            <a:r>
              <a:rPr lang="en-SG" sz="1500"/>
              <a:t>Computationally infeasible to create another message x2 such that h(x1) = h(x2). </a:t>
            </a:r>
          </a:p>
          <a:p>
            <a:r>
              <a:rPr lang="en-SG" sz="1500"/>
              <a:t>Difficult to find different </a:t>
            </a:r>
            <a:r>
              <a:rPr lang="en-SG" sz="1500" err="1"/>
              <a:t>msg</a:t>
            </a:r>
            <a:r>
              <a:rPr lang="en-SG" sz="1500"/>
              <a:t> that result in same hash.</a:t>
            </a:r>
          </a:p>
          <a:p>
            <a:r>
              <a:rPr lang="en-SG" sz="1500"/>
              <a:t>Impossible to achieve non-existent weak collision due to pigeonhole principle, as mapping infinite input value to fixed output length of n, only 2^n possible outputs.</a:t>
            </a:r>
          </a:p>
          <a:p>
            <a:r>
              <a:rPr lang="en-SG" sz="1500"/>
              <a:t>Output length of hash need to be sufficiently long.</a:t>
            </a:r>
          </a:p>
          <a:p>
            <a:r>
              <a:rPr lang="en-SG" sz="1500">
                <a:solidFill>
                  <a:srgbClr val="FF0000"/>
                </a:solidFill>
              </a:rPr>
              <a:t>Collision resistance (strong collision resistance)</a:t>
            </a:r>
          </a:p>
          <a:p>
            <a:r>
              <a:rPr lang="en-SG" sz="1500"/>
              <a:t>Ensure that 2 different message don’t hash to same value</a:t>
            </a:r>
          </a:p>
          <a:p>
            <a:r>
              <a:rPr lang="en-SG" sz="1500"/>
              <a:t>Finding collision (birthday paradox): O(2^n/2)</a:t>
            </a:r>
          </a:p>
          <a:p>
            <a:r>
              <a:rPr lang="en-SG" sz="1500"/>
              <a:t>e^(-x) ≈ 1-x for x&lt;&lt;1, since </a:t>
            </a:r>
            <a:r>
              <a:rPr lang="en-SG" sz="1500" err="1"/>
              <a:t>i</a:t>
            </a:r>
            <a:r>
              <a:rPr lang="en-SG" sz="1500"/>
              <a:t>/2^n &lt;&lt;1</a:t>
            </a:r>
          </a:p>
          <a:p>
            <a:r>
              <a:rPr lang="en-SG" sz="1500"/>
              <a:t>Recommended minimum hash output length: 160 bits</a:t>
            </a:r>
          </a:p>
          <a:p>
            <a:r>
              <a:rPr lang="en-SG" sz="1500"/>
              <a:t>Finding collision and finding 2</a:t>
            </a:r>
            <a:r>
              <a:rPr lang="en-SG" sz="1500" baseline="30000"/>
              <a:t>nd</a:t>
            </a:r>
            <a:r>
              <a:rPr lang="en-SG" sz="1500"/>
              <a:t> preimage is different, birthday attack doesn’t help with 2</a:t>
            </a:r>
            <a:r>
              <a:rPr lang="en-SG" sz="1500" baseline="30000"/>
              <a:t>nd</a:t>
            </a:r>
            <a:r>
              <a:rPr lang="en-SG" sz="1500"/>
              <a:t> preimage.</a:t>
            </a:r>
          </a:p>
          <a:p>
            <a:r>
              <a:rPr lang="en-SG" sz="1500">
                <a:solidFill>
                  <a:srgbClr val="00B050"/>
                </a:solidFill>
              </a:rPr>
              <a:t>2</a:t>
            </a:r>
            <a:r>
              <a:rPr lang="en-SG" sz="1500" baseline="30000">
                <a:solidFill>
                  <a:srgbClr val="00B050"/>
                </a:solidFill>
              </a:rPr>
              <a:t>nd</a:t>
            </a:r>
            <a:r>
              <a:rPr lang="en-SG" sz="1500">
                <a:solidFill>
                  <a:srgbClr val="00B050"/>
                </a:solidFill>
              </a:rPr>
              <a:t> preimage starts with specific message m and attacker wants to find m’. Collision attack requires any 2 distinct messages that hash to same output.</a:t>
            </a:r>
          </a:p>
          <a:p>
            <a:r>
              <a:rPr lang="en-SG" sz="1500">
                <a:solidFill>
                  <a:srgbClr val="FF0000"/>
                </a:solidFill>
              </a:rPr>
              <a:t>Random oracle</a:t>
            </a:r>
          </a:p>
          <a:p>
            <a:r>
              <a:rPr lang="en-SG" sz="1500"/>
              <a:t>Maps each unique input to a random output with uniform distribution. Even if x1 and x2 are correlated, outputs of each are completely uncorrelated.</a:t>
            </a:r>
          </a:p>
          <a:p>
            <a:r>
              <a:rPr lang="en-SG" sz="1500"/>
              <a:t>Standard hash functions don’t have these properties.</a:t>
            </a:r>
          </a:p>
          <a:p>
            <a:r>
              <a:rPr lang="en-SG" sz="1500"/>
              <a:t>Can construct message authentication codes with these hash functions.</a:t>
            </a:r>
          </a:p>
          <a:p>
            <a:r>
              <a:rPr lang="en-SG" sz="1500" b="1">
                <a:highlight>
                  <a:srgbClr val="FFFF00"/>
                </a:highlight>
              </a:rPr>
              <a:t>MD5:</a:t>
            </a:r>
            <a:r>
              <a:rPr lang="en-SG" sz="1500" b="1"/>
              <a:t> </a:t>
            </a:r>
            <a:r>
              <a:rPr lang="en-SG" sz="1500"/>
              <a:t>dedicated hash function, specifically designed to operate as hash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7B960E-BF1E-7025-B19C-343990AA68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33"/>
          <a:stretch/>
        </p:blipFill>
        <p:spPr>
          <a:xfrm>
            <a:off x="5086350" y="12862410"/>
            <a:ext cx="5080688" cy="22569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C90CA8-C957-8387-526E-823DBF827D8C}"/>
              </a:ext>
            </a:extLst>
          </p:cNvPr>
          <p:cNvSpPr txBox="1"/>
          <p:nvPr/>
        </p:nvSpPr>
        <p:spPr>
          <a:xfrm>
            <a:off x="5086350" y="13990879"/>
            <a:ext cx="979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Initial value (fixed value)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3C934A-23F7-C390-7ECD-F09C1A4715BE}"/>
              </a:ext>
            </a:extLst>
          </p:cNvPr>
          <p:cNvSpPr txBox="1"/>
          <p:nvPr/>
        </p:nvSpPr>
        <p:spPr>
          <a:xfrm>
            <a:off x="7524750" y="14092232"/>
            <a:ext cx="1070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/>
              <a:t>Collision resistant compression function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392D54-022A-194D-F2C4-B281EF69756F}"/>
              </a:ext>
            </a:extLst>
          </p:cNvPr>
          <p:cNvGrpSpPr/>
          <p:nvPr/>
        </p:nvGrpSpPr>
        <p:grpSpPr>
          <a:xfrm>
            <a:off x="7459680" y="14225940"/>
            <a:ext cx="274680" cy="274320"/>
            <a:chOff x="7459680" y="14225940"/>
            <a:chExt cx="27468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8C22557-DC5C-B528-7704-E0779026B713}"/>
                    </a:ext>
                  </a:extLst>
                </p14:cNvPr>
                <p14:cNvContentPartPr/>
                <p14:nvPr/>
              </p14:nvContentPartPr>
              <p14:xfrm>
                <a:off x="7477680" y="14225940"/>
                <a:ext cx="256680" cy="261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8C22557-DC5C-B528-7704-E0779026B71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468693" y="14216940"/>
                  <a:ext cx="274295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A680888-EB21-AABB-5E31-B74397BC61AB}"/>
                    </a:ext>
                  </a:extLst>
                </p14:cNvPr>
                <p14:cNvContentPartPr/>
                <p14:nvPr/>
              </p14:nvContentPartPr>
              <p14:xfrm>
                <a:off x="7459680" y="14386140"/>
                <a:ext cx="133920" cy="114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A680888-EB21-AABB-5E31-B74397BC61A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450656" y="14377140"/>
                  <a:ext cx="151608" cy="131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27FD47C-CE1B-D0A6-160A-15735174521E}"/>
              </a:ext>
            </a:extLst>
          </p:cNvPr>
          <p:cNvSpPr txBox="1"/>
          <p:nvPr/>
        </p:nvSpPr>
        <p:spPr>
          <a:xfrm>
            <a:off x="10172700" y="0"/>
            <a:ext cx="5219700" cy="9525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500"/>
              <a:t>Iterative hash function (MD-based)</a:t>
            </a:r>
          </a:p>
          <a:p>
            <a:pPr marL="342900" indent="-342900">
              <a:buAutoNum type="arabicPeriod"/>
            </a:pPr>
            <a:r>
              <a:rPr lang="en-SG" sz="1500"/>
              <a:t>Divide input x into blocks of equal size (512-1024 bits)</a:t>
            </a:r>
          </a:p>
          <a:p>
            <a:pPr marL="342900" indent="-342900">
              <a:buAutoNum type="arabicPeriod"/>
            </a:pPr>
            <a:r>
              <a:rPr lang="en-SG" sz="1500"/>
              <a:t>Pad last block so it’s the same size as other blocks</a:t>
            </a:r>
          </a:p>
          <a:p>
            <a:pPr marL="342900" indent="-342900">
              <a:buAutoNum type="arabicPeriod"/>
            </a:pPr>
            <a:r>
              <a:rPr lang="en-SG" sz="1500"/>
              <a:t>Process block in order using compression function f &amp; fixed size intermediate value h[</a:t>
            </a:r>
            <a:r>
              <a:rPr lang="en-SG" sz="1500" err="1"/>
              <a:t>i</a:t>
            </a:r>
            <a:r>
              <a:rPr lang="en-SG" sz="1500"/>
              <a:t>].</a:t>
            </a:r>
          </a:p>
          <a:p>
            <a:pPr marL="342900" indent="-342900">
              <a:buAutoNum type="arabicPeriod"/>
            </a:pPr>
            <a:r>
              <a:rPr lang="en-SG" sz="1500" b="1"/>
              <a:t>h[</a:t>
            </a:r>
            <a:r>
              <a:rPr lang="en-SG" sz="1500" b="1" err="1"/>
              <a:t>i</a:t>
            </a:r>
            <a:r>
              <a:rPr lang="en-SG" sz="1500" b="1"/>
              <a:t>] = f(h[i-1],x[</a:t>
            </a:r>
            <a:r>
              <a:rPr lang="en-SG" sz="1500" b="1" err="1"/>
              <a:t>i</a:t>
            </a:r>
            <a:r>
              <a:rPr lang="en-SG" sz="1500" b="1"/>
              <a:t>]), h[0] is IV h[n] is output z</a:t>
            </a:r>
          </a:p>
          <a:p>
            <a:r>
              <a:rPr lang="en-SG" sz="1500"/>
              <a:t>Can hash message on the fly without having to store intermediate data.</a:t>
            </a:r>
          </a:p>
          <a:p>
            <a:r>
              <a:rPr lang="en-SG" sz="1500" b="1"/>
              <a:t>Insecure hash function:</a:t>
            </a:r>
          </a:p>
          <a:p>
            <a:r>
              <a:rPr lang="en-SG" sz="1500"/>
              <a:t>f(h[L-1],x[L]) = AES(h[L-1]</a:t>
            </a:r>
            <a:r>
              <a:rPr lang="es-ES" sz="1600"/>
              <a:t>⊕</a:t>
            </a:r>
            <a:r>
              <a:rPr lang="en-SG" sz="1500"/>
              <a:t>x[L]) = h[L]</a:t>
            </a:r>
          </a:p>
          <a:p>
            <a:r>
              <a:rPr lang="en-SG" sz="1500"/>
              <a:t>Let x = (x1,x2), h[0] = 0, </a:t>
            </a:r>
          </a:p>
          <a:p>
            <a:r>
              <a:rPr lang="en-SG" sz="1500"/>
              <a:t>h[1] = AES(h[0]</a:t>
            </a:r>
            <a:r>
              <a:rPr lang="es-ES" sz="1600"/>
              <a:t> ⊕x[1]), h[2] =</a:t>
            </a:r>
            <a:r>
              <a:rPr lang="en-SG" sz="1600"/>
              <a:t>AES(h[1]</a:t>
            </a:r>
            <a:r>
              <a:rPr lang="es-ES" sz="1800"/>
              <a:t> ⊕</a:t>
            </a:r>
            <a:r>
              <a:rPr lang="es-ES" sz="1600"/>
              <a:t>x[2])</a:t>
            </a:r>
          </a:p>
          <a:p>
            <a:r>
              <a:rPr lang="es-ES" sz="1600"/>
              <a:t>x’ = (x[1]’x[2]’), x[1]’= h[1]⊕x[2], x[2]’ = h[2] ⊕h[1]⊕x2=h[2] ⊕x[1]⊕x[2]</a:t>
            </a:r>
          </a:p>
          <a:p>
            <a:r>
              <a:rPr lang="es-ES" sz="1600"/>
              <a:t>h[1]’=AES(h[0] ⊕x[1]’)=AES(h[1] ⊕x[2])</a:t>
            </a:r>
          </a:p>
          <a:p>
            <a:r>
              <a:rPr lang="es-ES" sz="1600"/>
              <a:t>h[2]’=AES(h[1]’ ⊕x[2]’)=AES(h[1] ⊕x[2]) =&gt; </a:t>
            </a:r>
            <a:r>
              <a:rPr lang="es-ES" sz="1600" err="1"/>
              <a:t>collision</a:t>
            </a:r>
            <a:endParaRPr lang="es-ES" sz="1600"/>
          </a:p>
          <a:p>
            <a:r>
              <a:rPr lang="es-ES" sz="1600" err="1"/>
              <a:t>Since</a:t>
            </a:r>
            <a:r>
              <a:rPr lang="es-ES" sz="1600"/>
              <a:t> x != x’ </a:t>
            </a:r>
            <a:r>
              <a:rPr lang="es-ES" sz="1600" err="1"/>
              <a:t>but</a:t>
            </a:r>
            <a:r>
              <a:rPr lang="es-ES" sz="1600"/>
              <a:t> h[2] = h[2]’, input </a:t>
            </a:r>
            <a:r>
              <a:rPr lang="es-ES" sz="1600" err="1"/>
              <a:t>msg</a:t>
            </a:r>
            <a:r>
              <a:rPr lang="es-ES" sz="1600"/>
              <a:t> </a:t>
            </a:r>
            <a:r>
              <a:rPr lang="es-ES" sz="1600" err="1"/>
              <a:t>diff</a:t>
            </a:r>
            <a:r>
              <a:rPr lang="es-ES" sz="1600"/>
              <a:t> </a:t>
            </a:r>
            <a:r>
              <a:rPr lang="es-ES" sz="1600" err="1"/>
              <a:t>but</a:t>
            </a:r>
            <a:r>
              <a:rPr lang="es-ES" sz="1600"/>
              <a:t> output </a:t>
            </a:r>
            <a:r>
              <a:rPr lang="es-ES" sz="1600" err="1"/>
              <a:t>same</a:t>
            </a:r>
            <a:r>
              <a:rPr lang="es-ES" sz="1600"/>
              <a:t>, </a:t>
            </a:r>
            <a:r>
              <a:rPr lang="es-ES" sz="1600" err="1"/>
              <a:t>failed</a:t>
            </a:r>
            <a:r>
              <a:rPr lang="es-ES" sz="1600"/>
              <a:t> 2nd </a:t>
            </a:r>
            <a:r>
              <a:rPr lang="es-ES" sz="1600" err="1"/>
              <a:t>preimage</a:t>
            </a:r>
            <a:r>
              <a:rPr lang="es-ES" sz="1600"/>
              <a:t> </a:t>
            </a:r>
            <a:r>
              <a:rPr lang="es-ES" sz="1600" err="1"/>
              <a:t>resistance</a:t>
            </a:r>
            <a:r>
              <a:rPr lang="es-ES" sz="1600"/>
              <a:t>.</a:t>
            </a:r>
          </a:p>
          <a:p>
            <a:r>
              <a:rPr lang="es-ES" sz="1600"/>
              <a:t>MD5: 128 bit, obsolete</a:t>
            </a:r>
          </a:p>
          <a:p>
            <a:r>
              <a:rPr lang="es-ES" sz="1600"/>
              <a:t>SHA-1: 160 </a:t>
            </a:r>
            <a:r>
              <a:rPr lang="es-ES" sz="1600" err="1"/>
              <a:t>bit,obsolete</a:t>
            </a:r>
            <a:endParaRPr lang="es-ES" sz="1600"/>
          </a:p>
          <a:p>
            <a:r>
              <a:rPr lang="es-ES" sz="1600"/>
              <a:t>SHA-2: 224,256,384,512 bit</a:t>
            </a:r>
          </a:p>
          <a:p>
            <a:r>
              <a:rPr lang="es-ES" sz="1600" b="1" err="1">
                <a:highlight>
                  <a:srgbClr val="FFFF00"/>
                </a:highlight>
              </a:rPr>
              <a:t>Length</a:t>
            </a:r>
            <a:r>
              <a:rPr lang="es-ES" sz="1600" b="1">
                <a:highlight>
                  <a:srgbClr val="FFFF00"/>
                </a:highlight>
              </a:rPr>
              <a:t> </a:t>
            </a:r>
            <a:r>
              <a:rPr lang="es-ES" sz="1600" b="1" err="1">
                <a:highlight>
                  <a:srgbClr val="FFFF00"/>
                </a:highlight>
              </a:rPr>
              <a:t>extension</a:t>
            </a:r>
            <a:r>
              <a:rPr lang="es-ES" sz="1600" b="1">
                <a:highlight>
                  <a:srgbClr val="FFFF00"/>
                </a:highlight>
              </a:rPr>
              <a:t> </a:t>
            </a:r>
            <a:r>
              <a:rPr lang="es-ES" sz="1600" b="1" err="1">
                <a:highlight>
                  <a:srgbClr val="FFFF00"/>
                </a:highlight>
              </a:rPr>
              <a:t>attack</a:t>
            </a:r>
            <a:r>
              <a:rPr lang="es-ES" sz="1600" b="1">
                <a:highlight>
                  <a:srgbClr val="FFFF00"/>
                </a:highlight>
              </a:rPr>
              <a:t> </a:t>
            </a:r>
          </a:p>
          <a:p>
            <a:r>
              <a:rPr lang="en-SG" sz="1500"/>
              <a:t>Attacker add 1 block x[n+1] and compute the hash z’</a:t>
            </a:r>
          </a:p>
          <a:p>
            <a:r>
              <a:rPr lang="pl-PL" sz="1600"/>
              <a:t>z’ = h(x’) = h</a:t>
            </a:r>
            <a:r>
              <a:rPr lang="en-SG" sz="1600"/>
              <a:t>[</a:t>
            </a:r>
            <a:r>
              <a:rPr lang="pl-PL" sz="1600"/>
              <a:t>L+1</a:t>
            </a:r>
            <a:r>
              <a:rPr lang="en-SG" sz="1600"/>
              <a:t>]</a:t>
            </a:r>
            <a:r>
              <a:rPr lang="pl-PL" sz="1600"/>
              <a:t> = f(h</a:t>
            </a:r>
            <a:r>
              <a:rPr lang="en-SG" sz="1600"/>
              <a:t>[</a:t>
            </a:r>
            <a:r>
              <a:rPr lang="pl-PL" sz="1600"/>
              <a:t>L</a:t>
            </a:r>
            <a:r>
              <a:rPr lang="en-SG" sz="1600"/>
              <a:t>]</a:t>
            </a:r>
            <a:r>
              <a:rPr lang="pl-PL" sz="1600"/>
              <a:t>, x</a:t>
            </a:r>
            <a:r>
              <a:rPr lang="en-SG" sz="1600"/>
              <a:t>[</a:t>
            </a:r>
            <a:r>
              <a:rPr lang="pl-PL" sz="1600"/>
              <a:t>L+1</a:t>
            </a:r>
            <a:r>
              <a:rPr lang="en-SG" sz="1600"/>
              <a:t>]</a:t>
            </a:r>
            <a:r>
              <a:rPr lang="pl-PL" sz="1600"/>
              <a:t>) = f(z, x</a:t>
            </a:r>
            <a:r>
              <a:rPr lang="en-SG" sz="1600"/>
              <a:t>[</a:t>
            </a:r>
            <a:r>
              <a:rPr lang="pl-PL" sz="1600"/>
              <a:t>L+1</a:t>
            </a:r>
            <a:r>
              <a:rPr lang="en-SG" sz="1600"/>
              <a:t>]</a:t>
            </a:r>
            <a:r>
              <a:rPr lang="pl-PL" sz="1600"/>
              <a:t>)</a:t>
            </a:r>
            <a:endParaRPr lang="en-SG" sz="1600"/>
          </a:p>
          <a:p>
            <a:r>
              <a:rPr lang="en-SG" sz="1600"/>
              <a:t>z’ != z but receiver thinks </a:t>
            </a:r>
            <a:r>
              <a:rPr lang="en-SG" sz="1600" err="1"/>
              <a:t>msg</a:t>
            </a:r>
            <a:r>
              <a:rPr lang="en-SG" sz="1600"/>
              <a:t> is authentic because z’ is valid hash value.</a:t>
            </a:r>
          </a:p>
          <a:p>
            <a:r>
              <a:rPr lang="en-SG" sz="1600"/>
              <a:t>This works as MD based function provide information about h[n] after the first n blocks.</a:t>
            </a:r>
          </a:p>
          <a:p>
            <a:r>
              <a:rPr lang="en-SG" sz="1600"/>
              <a:t>Fixes: </a:t>
            </a:r>
            <a:r>
              <a:rPr lang="en-SG" sz="1600" err="1"/>
              <a:t>concat</a:t>
            </a:r>
            <a:r>
              <a:rPr lang="en-SG" sz="1600"/>
              <a:t> entire plaintext with hash output h[</a:t>
            </a:r>
            <a:r>
              <a:rPr lang="en-SG" sz="1600" err="1"/>
              <a:t>i</a:t>
            </a:r>
            <a:r>
              <a:rPr lang="en-SG" sz="1600"/>
              <a:t>] before feeding it into compression function f</a:t>
            </a:r>
            <a:r>
              <a:rPr lang="en-SG" sz="1500"/>
              <a:t>, truncate final output of the hash function.</a:t>
            </a:r>
          </a:p>
          <a:p>
            <a:r>
              <a:rPr lang="en-SG" sz="1500" b="1">
                <a:highlight>
                  <a:srgbClr val="FFFF00"/>
                </a:highlight>
              </a:rPr>
              <a:t>SHA-1 160 bit output</a:t>
            </a:r>
          </a:p>
          <a:p>
            <a:pPr marL="342900" indent="-342900">
              <a:buAutoNum type="arabicPeriod"/>
            </a:pPr>
            <a:r>
              <a:rPr lang="en-SG" sz="1600"/>
              <a:t>Input </a:t>
            </a:r>
            <a:r>
              <a:rPr lang="en-SG" sz="1600" err="1"/>
              <a:t>msg</a:t>
            </a:r>
            <a:r>
              <a:rPr lang="en-SG" sz="1600"/>
              <a:t> divide into block of 512 bits</a:t>
            </a:r>
          </a:p>
          <a:p>
            <a:pPr marL="342900" indent="-342900">
              <a:buAutoNum type="arabicPeriod"/>
            </a:pPr>
            <a:r>
              <a:rPr lang="en-SG" sz="1600"/>
              <a:t>Last block padded to have 512 bits, padding is a 1 followed by 0s followed by 64 bit binary representation of the length of the </a:t>
            </a:r>
            <a:r>
              <a:rPr lang="en-SG" sz="1600" err="1"/>
              <a:t>msg</a:t>
            </a:r>
            <a:r>
              <a:rPr lang="en-SG" sz="1600"/>
              <a:t> before padding.</a:t>
            </a:r>
          </a:p>
          <a:p>
            <a:pPr marL="342900" indent="-342900">
              <a:buAutoNum type="arabicPeriod"/>
            </a:pPr>
            <a:r>
              <a:rPr lang="en-SG" sz="1600"/>
              <a:t>Predefined IV is 160 bits long</a:t>
            </a:r>
          </a:p>
          <a:p>
            <a:pPr marL="342900" indent="-342900">
              <a:buAutoNum type="arabicPeriod"/>
            </a:pPr>
            <a:r>
              <a:rPr lang="en-SG" sz="1600"/>
              <a:t>Iterate 80 rounds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E24C784-0652-8B82-4D40-1CAECCAA68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32108" y="9331274"/>
            <a:ext cx="3316252" cy="575929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7C562C6-91A1-B1BF-FAC3-18ECFF5E04E6}"/>
              </a:ext>
            </a:extLst>
          </p:cNvPr>
          <p:cNvSpPr txBox="1"/>
          <p:nvPr/>
        </p:nvSpPr>
        <p:spPr>
          <a:xfrm>
            <a:off x="9863829" y="10630585"/>
            <a:ext cx="8805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300"/>
              <a:t>20 32 bit words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5FF2BDC-BA28-46EB-3061-FD8BBFEB3347}"/>
              </a:ext>
            </a:extLst>
          </p:cNvPr>
          <p:cNvGrpSpPr/>
          <p:nvPr/>
        </p:nvGrpSpPr>
        <p:grpSpPr>
          <a:xfrm>
            <a:off x="9867120" y="10591440"/>
            <a:ext cx="1177560" cy="513360"/>
            <a:chOff x="9867120" y="10591440"/>
            <a:chExt cx="1177560" cy="51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7357013-F90F-9C0D-0D25-6BF5E0944CFA}"/>
                    </a:ext>
                  </a:extLst>
                </p14:cNvPr>
                <p14:cNvContentPartPr/>
                <p14:nvPr/>
              </p14:nvContentPartPr>
              <p14:xfrm>
                <a:off x="10500000" y="10934880"/>
                <a:ext cx="480240" cy="152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7357013-F90F-9C0D-0D25-6BF5E0944CF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491000" y="10925880"/>
                  <a:ext cx="4978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61DDF87-940F-0F05-C899-AF2091168701}"/>
                    </a:ext>
                  </a:extLst>
                </p14:cNvPr>
                <p14:cNvContentPartPr/>
                <p14:nvPr/>
              </p14:nvContentPartPr>
              <p14:xfrm>
                <a:off x="10871160" y="10908240"/>
                <a:ext cx="173520" cy="75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61DDF87-940F-0F05-C899-AF209116870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862160" y="10899240"/>
                  <a:ext cx="1911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B18F480-3230-AF52-4DF9-CCE86073E8F6}"/>
                    </a:ext>
                  </a:extLst>
                </p14:cNvPr>
                <p14:cNvContentPartPr/>
                <p14:nvPr/>
              </p14:nvContentPartPr>
              <p14:xfrm>
                <a:off x="9867120" y="10591440"/>
                <a:ext cx="787680" cy="513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B18F480-3230-AF52-4DF9-CCE86073E8F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58120" y="10582434"/>
                  <a:ext cx="805320" cy="531012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F98AB3D-47B0-BEF1-DE54-A77FAAA03297}"/>
              </a:ext>
            </a:extLst>
          </p:cNvPr>
          <p:cNvSpPr txBox="1"/>
          <p:nvPr/>
        </p:nvSpPr>
        <p:spPr>
          <a:xfrm>
            <a:off x="15287625" y="0"/>
            <a:ext cx="5219700" cy="1228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500" b="1">
                <a:highlight>
                  <a:srgbClr val="FFFF00"/>
                </a:highlight>
              </a:rPr>
              <a:t>Hash function uses:</a:t>
            </a:r>
          </a:p>
          <a:p>
            <a:r>
              <a:rPr lang="en-SG" sz="1500">
                <a:solidFill>
                  <a:srgbClr val="FF0000"/>
                </a:solidFill>
              </a:rPr>
              <a:t>Commitment scheme</a:t>
            </a:r>
          </a:p>
          <a:p>
            <a:pPr marL="342900" indent="-342900">
              <a:buAutoNum type="arabicPeriod"/>
            </a:pPr>
            <a:r>
              <a:rPr lang="en-SG" sz="1500"/>
              <a:t>2 parties hash respective plaintext x1 and x2 and exchange them, z1,z2</a:t>
            </a:r>
          </a:p>
          <a:p>
            <a:pPr marL="342900" indent="-342900">
              <a:buAutoNum type="arabicPeriod"/>
            </a:pPr>
            <a:r>
              <a:rPr lang="en-SG" sz="1500"/>
              <a:t>2 parties exchange their actual plaintext, then rehash the plaintexts to check with their z1, z2</a:t>
            </a:r>
          </a:p>
          <a:p>
            <a:r>
              <a:rPr lang="en-SG" sz="1500"/>
              <a:t>Can reverse engineer z1 sent in step 1 to find plaintext and send an optimal response if there is a small set of possible plaintexts. Need to make less predictable.</a:t>
            </a:r>
          </a:p>
          <a:p>
            <a:r>
              <a:rPr lang="en-SG" sz="1500" b="1"/>
              <a:t>Salting</a:t>
            </a:r>
          </a:p>
          <a:p>
            <a:r>
              <a:rPr lang="en-SG" sz="1500"/>
              <a:t>Add some bits of data to original message before running hash function. </a:t>
            </a:r>
          </a:p>
          <a:p>
            <a:r>
              <a:rPr lang="en-SG" sz="1500" b="1"/>
              <a:t>Message authentication code (MAC)</a:t>
            </a:r>
          </a:p>
          <a:p>
            <a:r>
              <a:rPr lang="en-SG" sz="1500"/>
              <a:t>Use shared secret key, combined with hash function.</a:t>
            </a:r>
          </a:p>
          <a:p>
            <a:endParaRPr lang="en-SG" sz="1500"/>
          </a:p>
          <a:p>
            <a:endParaRPr lang="en-SG" sz="1500"/>
          </a:p>
          <a:p>
            <a:endParaRPr lang="en-SG" sz="1500"/>
          </a:p>
          <a:p>
            <a:endParaRPr lang="en-SG" sz="1500"/>
          </a:p>
          <a:p>
            <a:endParaRPr lang="en-SG" sz="1500"/>
          </a:p>
          <a:p>
            <a:endParaRPr lang="en-SG" sz="1500"/>
          </a:p>
          <a:p>
            <a:endParaRPr lang="en-SG" sz="1500"/>
          </a:p>
          <a:p>
            <a:endParaRPr lang="en-SG" sz="1500"/>
          </a:p>
          <a:p>
            <a:endParaRPr lang="en-SG" sz="1500"/>
          </a:p>
          <a:p>
            <a:endParaRPr lang="en-SG" sz="1500"/>
          </a:p>
          <a:p>
            <a:pPr marL="342900" indent="-342900">
              <a:buAutoNum type="arabicPeriod"/>
            </a:pPr>
            <a:r>
              <a:rPr lang="en-SG" sz="1500"/>
              <a:t>Compute authentication tag m as function of message x and shared secret key k, m = </a:t>
            </a:r>
            <a:r>
              <a:rPr lang="en-SG" sz="1500" err="1"/>
              <a:t>MAC</a:t>
            </a:r>
            <a:r>
              <a:rPr lang="en-SG" sz="1050" err="1"/>
              <a:t>k</a:t>
            </a:r>
            <a:r>
              <a:rPr lang="en-SG" sz="1500"/>
              <a:t>(x).</a:t>
            </a:r>
          </a:p>
          <a:p>
            <a:pPr marL="342900" indent="-342900">
              <a:buAutoNum type="arabicPeriod"/>
            </a:pPr>
            <a:r>
              <a:rPr lang="en-SG" sz="1500"/>
              <a:t>Send both x and m, receiver recompute authentication tag, m’, using received x.</a:t>
            </a:r>
          </a:p>
          <a:p>
            <a:pPr marL="342900" indent="-342900">
              <a:buAutoNum type="arabicPeriod"/>
            </a:pPr>
            <a:r>
              <a:rPr lang="en-SG" sz="1500"/>
              <a:t>Check if m = m’</a:t>
            </a:r>
          </a:p>
          <a:p>
            <a:r>
              <a:rPr lang="en-SG" sz="1500"/>
              <a:t>Provides message authentication and message integrity as only 2 people possess the key, and only they can compute the tag.</a:t>
            </a:r>
          </a:p>
          <a:p>
            <a:r>
              <a:rPr lang="en-SG" sz="1500"/>
              <a:t>Cannot provide non-repudiation, as no way to prove to neutral 3</a:t>
            </a:r>
            <a:r>
              <a:rPr lang="en-SG" sz="1500" baseline="30000"/>
              <a:t>rd</a:t>
            </a:r>
            <a:r>
              <a:rPr lang="en-SG" sz="1500"/>
              <a:t> party that a message and the tag is from authorised person.</a:t>
            </a:r>
          </a:p>
          <a:p>
            <a:r>
              <a:rPr lang="en-SG" sz="1500" b="1">
                <a:highlight>
                  <a:srgbClr val="FFFF00"/>
                </a:highlight>
              </a:rPr>
              <a:t>HMAC</a:t>
            </a:r>
          </a:p>
          <a:p>
            <a:r>
              <a:rPr lang="en-SG" sz="1500" b="1"/>
              <a:t>Prefix MAC</a:t>
            </a:r>
          </a:p>
          <a:p>
            <a:r>
              <a:rPr lang="en-SG" sz="1500"/>
              <a:t>m=</a:t>
            </a:r>
            <a:r>
              <a:rPr lang="en-SG" sz="1500" err="1"/>
              <a:t>MACk</a:t>
            </a:r>
            <a:r>
              <a:rPr lang="en-SG" sz="1500"/>
              <a:t>(x)=h(k//x), concatenate secret k </a:t>
            </a:r>
            <a:r>
              <a:rPr lang="en-SG" sz="1500" err="1"/>
              <a:t>infront</a:t>
            </a:r>
            <a:r>
              <a:rPr lang="en-SG" sz="1500"/>
              <a:t> of x</a:t>
            </a:r>
          </a:p>
          <a:p>
            <a:r>
              <a:rPr lang="en-SG" sz="1500">
                <a:solidFill>
                  <a:srgbClr val="FF0000"/>
                </a:solidFill>
              </a:rPr>
              <a:t>Attack prefix MAC (length extension attack)</a:t>
            </a:r>
          </a:p>
          <a:p>
            <a:pPr marL="342900" indent="-342900">
              <a:buAutoNum type="arabicPeriod"/>
            </a:pPr>
            <a:r>
              <a:rPr lang="en-SG" sz="1500"/>
              <a:t>m = </a:t>
            </a:r>
            <a:r>
              <a:rPr lang="en-SG" sz="1500" err="1"/>
              <a:t>MACk</a:t>
            </a:r>
            <a:r>
              <a:rPr lang="en-SG" sz="1500"/>
              <a:t>(x) = h(k || x1, …, </a:t>
            </a:r>
            <a:r>
              <a:rPr lang="en-SG" sz="1500" err="1"/>
              <a:t>xL</a:t>
            </a:r>
            <a:r>
              <a:rPr lang="en-SG" sz="1500"/>
              <a:t>) = </a:t>
            </a:r>
            <a:r>
              <a:rPr lang="en-SG" sz="1500" err="1"/>
              <a:t>hL</a:t>
            </a:r>
            <a:r>
              <a:rPr lang="en-SG" sz="1500"/>
              <a:t> = f(hL-1, </a:t>
            </a:r>
            <a:r>
              <a:rPr lang="en-SG" sz="1500" err="1"/>
              <a:t>xL</a:t>
            </a:r>
            <a:r>
              <a:rPr lang="en-SG" sz="1500"/>
              <a:t>)</a:t>
            </a:r>
          </a:p>
          <a:p>
            <a:pPr marL="342900" indent="-342900">
              <a:buAutoNum type="arabicPeriod"/>
            </a:pPr>
            <a:r>
              <a:rPr lang="en-SG" sz="1500"/>
              <a:t>Send x and m to other party</a:t>
            </a:r>
          </a:p>
          <a:p>
            <a:pPr marL="342900" indent="-342900">
              <a:buAutoNum type="arabicPeriod"/>
            </a:pPr>
            <a:r>
              <a:rPr lang="en-SG" sz="1500"/>
              <a:t>Attacker construct </a:t>
            </a:r>
            <a:r>
              <a:rPr lang="pt-BR" sz="1500"/>
              <a:t>xOs = (x1, …, xL, xL+1) by adding new block xL+1 to original message.</a:t>
            </a:r>
          </a:p>
          <a:p>
            <a:pPr marL="342900" indent="-342900">
              <a:buAutoNum type="arabicPeriod"/>
            </a:pPr>
            <a:r>
              <a:rPr lang="pt-BR" sz="1500"/>
              <a:t>Attacker send new m and new x to reciepient, reciepient falls for length extension attack.</a:t>
            </a:r>
          </a:p>
          <a:p>
            <a:r>
              <a:rPr lang="pt-BR" sz="1500" b="1"/>
              <a:t>Suffix MAC</a:t>
            </a:r>
            <a:endParaRPr lang="en-SG" sz="1500" b="1"/>
          </a:p>
          <a:p>
            <a:r>
              <a:rPr lang="pt-BR" sz="1500"/>
              <a:t>m = MACk(x) = h(x || k), concat k behind x </a:t>
            </a:r>
          </a:p>
          <a:p>
            <a:r>
              <a:rPr lang="pt-BR" sz="1500">
                <a:solidFill>
                  <a:srgbClr val="FF0000"/>
                </a:solidFill>
              </a:rPr>
              <a:t>Attack suffix MAC (2nd preimage attack)</a:t>
            </a:r>
          </a:p>
          <a:p>
            <a:r>
              <a:rPr lang="en-SG" sz="1500"/>
              <a:t>Find 2</a:t>
            </a:r>
            <a:r>
              <a:rPr lang="en-SG" sz="1500" baseline="30000"/>
              <a:t>nd</a:t>
            </a:r>
            <a:r>
              <a:rPr lang="en-SG" sz="1500"/>
              <a:t> preimage of original hash, such that </a:t>
            </a:r>
            <a:r>
              <a:rPr lang="pt-BR" sz="1500"/>
              <a:t>h(xOs) = h(x), with xOs ≠ x </a:t>
            </a:r>
            <a:endParaRPr lang="en-SG" sz="1500"/>
          </a:p>
          <a:p>
            <a:r>
              <a:rPr lang="en-SG" sz="1500"/>
              <a:t>Then </a:t>
            </a:r>
            <a:r>
              <a:rPr lang="pt-BR" sz="1500"/>
              <a:t>m = h(x || k) = h(xOs || k)</a:t>
            </a:r>
            <a:r>
              <a:rPr lang="en-SG" sz="1500"/>
              <a:t>, send </a:t>
            </a:r>
            <a:r>
              <a:rPr lang="en-SG" sz="1600" err="1"/>
              <a:t>xOs</a:t>
            </a:r>
            <a:r>
              <a:rPr lang="en-SG" sz="1600"/>
              <a:t> and m over</a:t>
            </a:r>
            <a:endParaRPr lang="en-SG" sz="1500"/>
          </a:p>
          <a:p>
            <a:endParaRPr lang="en-SG" sz="150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BB5E061-6B93-6723-04C0-146F64443F7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392400" y="3235185"/>
            <a:ext cx="2950819" cy="22131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18777F-CDEB-CA10-8EB1-D760C0A9D360}"/>
              </a:ext>
            </a:extLst>
          </p:cNvPr>
          <p:cNvSpPr txBox="1"/>
          <p:nvPr/>
        </p:nvSpPr>
        <p:spPr>
          <a:xfrm>
            <a:off x="13548360" y="11823700"/>
            <a:ext cx="783526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/>
              <a:t>Authentication: verifying the identity of the login request.</a:t>
            </a:r>
          </a:p>
          <a:p>
            <a:r>
              <a:rPr lang="en-US" sz="1500" b="1"/>
              <a:t>Knowledge-based auth: password, patterns, PINs</a:t>
            </a:r>
          </a:p>
          <a:p>
            <a:r>
              <a:rPr lang="en-US" sz="1500"/>
              <a:t>+: passwords change easily, user choose their own password</a:t>
            </a:r>
          </a:p>
          <a:p>
            <a:r>
              <a:rPr lang="en-US" sz="1500"/>
              <a:t>-: password forgotten, password reused, user makes weak password</a:t>
            </a:r>
          </a:p>
          <a:p>
            <a:r>
              <a:rPr lang="en-US" sz="1500"/>
              <a:t>Attacks: dictionary attack, rainbow table, hybrid attacks</a:t>
            </a:r>
          </a:p>
          <a:p>
            <a:r>
              <a:rPr lang="en-US" sz="1500"/>
              <a:t>Token-based auth: physical key, crypto token device, certificate based (TPM)</a:t>
            </a:r>
          </a:p>
          <a:p>
            <a:r>
              <a:rPr lang="en-US" sz="1500"/>
              <a:t>Biometric-based auth: fingerprint, retina, voiceprint</a:t>
            </a:r>
          </a:p>
          <a:p>
            <a:r>
              <a:rPr lang="en-US" sz="1500" b="1"/>
              <a:t>Multi-factor auth (MFA)</a:t>
            </a:r>
          </a:p>
          <a:p>
            <a:r>
              <a:rPr lang="en-US" sz="1500" err="1"/>
              <a:t>Defence</a:t>
            </a:r>
            <a:r>
              <a:rPr lang="en-US" sz="1500"/>
              <a:t> in depth, inconvenient</a:t>
            </a:r>
          </a:p>
          <a:p>
            <a:r>
              <a:rPr lang="en-US" sz="1500"/>
              <a:t>Combination of: something you know + something you are + something you have</a:t>
            </a:r>
          </a:p>
        </p:txBody>
      </p:sp>
    </p:spTree>
    <p:extLst>
      <p:ext uri="{BB962C8B-B14F-4D97-AF65-F5344CB8AC3E}">
        <p14:creationId xmlns:p14="http://schemas.microsoft.com/office/powerpoint/2010/main" val="22850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9A846D-7F9D-D6FD-5215-A843624B3749}"/>
              </a:ext>
            </a:extLst>
          </p:cNvPr>
          <p:cNvSpPr txBox="1"/>
          <p:nvPr/>
        </p:nvSpPr>
        <p:spPr>
          <a:xfrm>
            <a:off x="-14289" y="94"/>
            <a:ext cx="5219700" cy="1578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>
                <a:highlight>
                  <a:srgbClr val="FFFF00"/>
                </a:highlight>
              </a:rPr>
              <a:t>Block ciphers</a:t>
            </a:r>
          </a:p>
          <a:p>
            <a:r>
              <a:rPr lang="en-SG" sz="1500"/>
              <a:t>Primitive operations: confusion + diffusion</a:t>
            </a:r>
          </a:p>
          <a:p>
            <a:r>
              <a:rPr lang="en-SG" sz="1500" b="1"/>
              <a:t>Confusion</a:t>
            </a:r>
            <a:r>
              <a:rPr lang="en-SG" sz="1500"/>
              <a:t>: An encryption operation where the relationship between the key and ciphertext is obscured, use substitution operation.</a:t>
            </a:r>
          </a:p>
          <a:p>
            <a:r>
              <a:rPr lang="en-SG" sz="1500" b="1"/>
              <a:t>Diffusion</a:t>
            </a:r>
            <a:r>
              <a:rPr lang="en-SG" sz="1500"/>
              <a:t>: spread the influence of 1 plaintext bit over many ciphertext bits, use bit permutation operations, changing 1 bit of plaintext changes half of the bits of ciphertext.</a:t>
            </a:r>
          </a:p>
          <a:p>
            <a:r>
              <a:rPr lang="en-SG" sz="1500" b="1">
                <a:highlight>
                  <a:srgbClr val="FFFF00"/>
                </a:highlight>
              </a:rPr>
              <a:t>Data Encryption Standard (DES)</a:t>
            </a:r>
          </a:p>
          <a:p>
            <a:r>
              <a:rPr lang="en-SG" sz="1500"/>
              <a:t>Encrypt 64 bit block of plaintext using 56 key bit</a:t>
            </a:r>
          </a:p>
          <a:p>
            <a:r>
              <a:rPr lang="en-SG" sz="1500"/>
              <a:t>Symmetric cipher, same key for encrypt and decrypt</a:t>
            </a:r>
          </a:p>
          <a:p>
            <a:r>
              <a:rPr lang="en-SG" sz="1500"/>
              <a:t>				</a:t>
            </a:r>
          </a:p>
          <a:p>
            <a:endParaRPr lang="en-SG" sz="1500"/>
          </a:p>
          <a:p>
            <a:endParaRPr lang="en-SG" sz="1500"/>
          </a:p>
          <a:p>
            <a:endParaRPr lang="en-SG" sz="1500"/>
          </a:p>
          <a:p>
            <a:endParaRPr lang="en-SG" sz="1500"/>
          </a:p>
          <a:p>
            <a:endParaRPr lang="en-SG" sz="1500"/>
          </a:p>
          <a:p>
            <a:endParaRPr lang="en-SG" sz="1500"/>
          </a:p>
          <a:p>
            <a:endParaRPr lang="en-SG" sz="1500"/>
          </a:p>
          <a:p>
            <a:endParaRPr lang="en-SG" sz="1500"/>
          </a:p>
          <a:p>
            <a:endParaRPr lang="en-SG" sz="1500"/>
          </a:p>
          <a:p>
            <a:r>
              <a:rPr lang="en-SG" sz="1500"/>
              <a:t>Each 64 bit block handled in 16 rounds.</a:t>
            </a:r>
          </a:p>
          <a:p>
            <a:r>
              <a:rPr lang="en-SG" sz="1500"/>
              <a:t>Different round key used each round, K[</a:t>
            </a:r>
            <a:r>
              <a:rPr lang="en-SG" sz="1500" err="1"/>
              <a:t>i</a:t>
            </a:r>
            <a:r>
              <a:rPr lang="en-SG" sz="1500"/>
              <a:t>] generated from main key k, key schedule</a:t>
            </a:r>
          </a:p>
          <a:p>
            <a:r>
              <a:rPr lang="en-SG" sz="1500"/>
              <a:t>Decryption uses round key k[16] for round 1, k[n-</a:t>
            </a:r>
            <a:r>
              <a:rPr lang="en-SG" sz="1500" err="1"/>
              <a:t>i</a:t>
            </a:r>
            <a:r>
              <a:rPr lang="en-SG" sz="1500"/>
              <a:t>] key</a:t>
            </a:r>
          </a:p>
          <a:p>
            <a:r>
              <a:rPr lang="en-SG" sz="1500"/>
              <a:t>Uses a </a:t>
            </a:r>
            <a:r>
              <a:rPr lang="en-SG" sz="1500" err="1"/>
              <a:t>Feistal</a:t>
            </a:r>
            <a:r>
              <a:rPr lang="en-SG" sz="1500"/>
              <a:t> network, encryption and decryption are almost the same process, only reverse key schedule</a:t>
            </a:r>
          </a:p>
          <a:p>
            <a:r>
              <a:rPr lang="en-SG" sz="1500"/>
              <a:t>Keys are listed as 64 bits as 8 bits are parity bits, actual key size is 56 bit</a:t>
            </a:r>
          </a:p>
          <a:p>
            <a:r>
              <a:rPr lang="en-SG" sz="1500"/>
              <a:t>Steps:</a:t>
            </a:r>
          </a:p>
          <a:p>
            <a:pPr marL="342900" indent="-342900">
              <a:buAutoNum type="arabicPeriod"/>
            </a:pPr>
            <a:r>
              <a:rPr lang="en-SG" sz="1500"/>
              <a:t>Initial bitwise permutation IP of 64 bit plaintext x</a:t>
            </a:r>
          </a:p>
          <a:p>
            <a:pPr marL="342900" indent="-342900">
              <a:buAutoNum type="arabicPeriod"/>
            </a:pPr>
            <a:r>
              <a:rPr lang="en-SG" sz="1500"/>
              <a:t>Plaintext split into 2 32 bit halves, fed into the </a:t>
            </a:r>
            <a:r>
              <a:rPr lang="en-SG" sz="1500" err="1"/>
              <a:t>feistal</a:t>
            </a:r>
            <a:r>
              <a:rPr lang="en-SG" sz="1500"/>
              <a:t> network, consist of 16 round</a:t>
            </a:r>
          </a:p>
          <a:p>
            <a:pPr marL="342900" indent="-342900">
              <a:buAutoNum type="arabicPeriod"/>
            </a:pPr>
            <a:r>
              <a:rPr lang="en-SG" sz="1500"/>
              <a:t>Right half used as input to the f function, output of this function XORed with left half</a:t>
            </a:r>
          </a:p>
          <a:p>
            <a:pPr marL="342900" indent="-342900">
              <a:buAutoNum type="arabicPeriod"/>
            </a:pPr>
            <a:r>
              <a:rPr lang="en-SG" sz="1500"/>
              <a:t>Left and right half swapped.</a:t>
            </a:r>
          </a:p>
          <a:p>
            <a:pPr marL="342900" indent="-342900">
              <a:buAutoNum type="arabicPeriod"/>
            </a:pPr>
            <a:r>
              <a:rPr lang="en-SG" sz="1500"/>
              <a:t>Step 3 and 4 repeat in the next round. </a:t>
            </a:r>
          </a:p>
          <a:p>
            <a:pPr marL="800100" lvl="1" indent="-342900">
              <a:buAutoNum type="arabicPeriod"/>
            </a:pPr>
            <a:r>
              <a:rPr lang="en-SG" sz="1500"/>
              <a:t>L[i] = R[i-1]</a:t>
            </a:r>
          </a:p>
          <a:p>
            <a:pPr marL="800100" lvl="1" indent="-342900">
              <a:buAutoNum type="arabicPeriod"/>
            </a:pPr>
            <a:r>
              <a:rPr lang="en-SG" sz="1500"/>
              <a:t>R[i]=L[i-1]</a:t>
            </a:r>
            <a:r>
              <a:rPr lang="es-ES" sz="1400"/>
              <a:t>⊕</a:t>
            </a:r>
            <a:r>
              <a:rPr lang="en-SG" sz="1400"/>
              <a:t>f(R[i-1],k[i]), i=1…16</a:t>
            </a:r>
          </a:p>
          <a:p>
            <a:pPr marL="342900" indent="-342900">
              <a:buAutoNum type="arabicPeriod"/>
            </a:pPr>
            <a:r>
              <a:rPr lang="en-SG" sz="1500"/>
              <a:t>After round 16, 32 bit halves L[16] and R[16] are swapped again</a:t>
            </a:r>
          </a:p>
          <a:p>
            <a:pPr marL="342900" indent="-342900">
              <a:buAutoNum type="arabicPeriod"/>
            </a:pPr>
            <a:r>
              <a:rPr lang="en-SG" sz="1500"/>
              <a:t>Final bitwise permutation of IP^-1 of the resulting 64 bit value (IP^-1 is inverse of IP), output of 64 bit </a:t>
            </a:r>
            <a:r>
              <a:rPr lang="en-SG" sz="1500" err="1"/>
              <a:t>ciphertext</a:t>
            </a:r>
            <a:endParaRPr lang="en-SG" sz="1500"/>
          </a:p>
          <a:p>
            <a:r>
              <a:rPr lang="en-SG" sz="1500"/>
              <a:t>F-function</a:t>
            </a:r>
          </a:p>
          <a:p>
            <a:pPr marL="342900" indent="-342900">
              <a:buAutoNum type="arabicPeriod"/>
            </a:pPr>
            <a:r>
              <a:rPr lang="en-SG" sz="1500"/>
              <a:t>32 bit R[i-1] expanded to 48 bits, 16 of 32 bit are copied, some information is loss here hence non </a:t>
            </a:r>
            <a:r>
              <a:rPr lang="en-SG" sz="1500" err="1"/>
              <a:t>invertable</a:t>
            </a:r>
            <a:r>
              <a:rPr lang="en-SG" sz="1500"/>
              <a:t>.</a:t>
            </a:r>
          </a:p>
          <a:p>
            <a:pPr marL="342900" indent="-342900">
              <a:buAutoNum type="arabicPeriod"/>
            </a:pPr>
            <a:r>
              <a:rPr lang="en-SG" sz="1500"/>
              <a:t>48 bit result is XOR-ed with round key k[i] then separate into 8 6 bit blocks</a:t>
            </a:r>
          </a:p>
          <a:p>
            <a:pPr marL="342900" indent="-342900">
              <a:buAutoNum type="arabicPeriod"/>
            </a:pPr>
            <a:r>
              <a:rPr lang="en-SG" sz="1500"/>
              <a:t>Each 6 bit block is operated on by a S-box, resulting in a 4 bit value</a:t>
            </a:r>
          </a:p>
          <a:p>
            <a:pPr marL="342900" indent="-342900">
              <a:buAutoNum type="arabicPeriod"/>
            </a:pPr>
            <a:r>
              <a:rPr lang="en-SG" sz="1500"/>
              <a:t>4 bit blocks combined to a 32 bit value then permuted bitwise</a:t>
            </a:r>
          </a:p>
          <a:p>
            <a:r>
              <a:rPr lang="en-SG" sz="1500" b="1"/>
              <a:t>S-box (6 bit input)</a:t>
            </a:r>
          </a:p>
          <a:p>
            <a:r>
              <a:rPr lang="en-SG" sz="1500"/>
              <a:t>MSB and LSB select row, 4 inner bit select column</a:t>
            </a:r>
          </a:p>
          <a:p>
            <a:r>
              <a:rPr lang="en-SG" sz="1500" b="1"/>
              <a:t>Key schedule</a:t>
            </a:r>
          </a:p>
          <a:p>
            <a:pPr marL="342900" indent="-342900">
              <a:buAutoNum type="arabicPeriod"/>
            </a:pPr>
            <a:r>
              <a:rPr lang="en-SG" sz="1500"/>
              <a:t>PC-1 operation, 64 bit key reduced to 56 bit by discarding every 8</a:t>
            </a:r>
            <a:r>
              <a:rPr lang="en-SG" sz="1500" baseline="30000"/>
              <a:t>th</a:t>
            </a:r>
            <a:r>
              <a:rPr lang="en-SG" sz="1500"/>
              <a:t> bit (parity bits), remaining bits are permuted</a:t>
            </a:r>
          </a:p>
          <a:p>
            <a:pPr marL="342900" indent="-342900">
              <a:buAutoNum type="arabicPeriod"/>
            </a:pPr>
            <a:r>
              <a:rPr lang="en-SG" sz="1500"/>
              <a:t>Resulting 56 bit is split into 28 bit half C[i-1] and D[i-1], passed to transform I operation.</a:t>
            </a:r>
          </a:p>
          <a:p>
            <a:pPr marL="342900" indent="-342900">
              <a:buAutoNum type="arabicPeriod"/>
            </a:pPr>
            <a:r>
              <a:rPr lang="en-SG" sz="1500"/>
              <a:t>Each half is circular left shift by 1 or 2 bit depending on round i, resulting in C[i] and D[i]</a:t>
            </a:r>
          </a:p>
          <a:p>
            <a:pPr marL="342900" indent="-342900">
              <a:buAutoNum type="arabicPeriod"/>
            </a:pPr>
            <a:r>
              <a:rPr lang="en-SG" sz="1500"/>
              <a:t>Permute C[i] and D[i] using PC-2 operation, resulting in round key k[i]</a:t>
            </a:r>
          </a:p>
          <a:p>
            <a:pPr marL="342900" indent="-342900">
              <a:buAutoNum type="arabicPeriod"/>
            </a:pPr>
            <a:r>
              <a:rPr lang="en-SG" sz="1500"/>
              <a:t>Step 3 and 4 repeat to derive next round key</a:t>
            </a:r>
          </a:p>
          <a:p>
            <a:pPr marL="342900" indent="-342900">
              <a:buAutoNum type="arabicPeriod"/>
            </a:pPr>
            <a:r>
              <a:rPr lang="en-SG" sz="1500"/>
              <a:t>DES vulnerable to brute force attack due to small key length of 56 bit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860BA7-64A6-15AE-CD03-B636309A6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7" y="2598115"/>
            <a:ext cx="1738343" cy="17929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124954-3E9E-715A-E4CC-C78A703C6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381102" y="2048865"/>
            <a:ext cx="2194102" cy="32926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4FBBFA-0939-053F-0884-6177AD8A7E34}"/>
              </a:ext>
            </a:extLst>
          </p:cNvPr>
          <p:cNvSpPr txBox="1"/>
          <p:nvPr/>
        </p:nvSpPr>
        <p:spPr>
          <a:xfrm>
            <a:off x="5124454" y="0"/>
            <a:ext cx="5219700" cy="12788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500"/>
              <a:t>Modular Arithmetic </a:t>
            </a:r>
          </a:p>
          <a:p>
            <a:r>
              <a:rPr lang="en-SG" sz="1500"/>
              <a:t>XOR is a addition in Galois filed GF(2)</a:t>
            </a:r>
          </a:p>
          <a:p>
            <a:r>
              <a:rPr lang="en-SG" sz="1500" b="1"/>
              <a:t>Algebraic structures:</a:t>
            </a:r>
          </a:p>
          <a:p>
            <a:r>
              <a:rPr lang="en-SG" sz="1500"/>
              <a:t>Closure: for all possible input values from the set, output value is also an element of the set.</a:t>
            </a:r>
          </a:p>
          <a:p>
            <a:r>
              <a:rPr lang="en-SG" sz="1500"/>
              <a:t>Associativity: order of evaluation of operations doesn’t change result of the expression</a:t>
            </a:r>
          </a:p>
          <a:p>
            <a:r>
              <a:rPr lang="en-SG" sz="1500"/>
              <a:t>Definition: there is identity element i, that is subset of S such that f(</a:t>
            </a:r>
            <a:r>
              <a:rPr lang="en-SG" sz="1500" err="1"/>
              <a:t>i,a</a:t>
            </a:r>
            <a:r>
              <a:rPr lang="en-SG" sz="1500"/>
              <a:t>) = f(</a:t>
            </a:r>
            <a:r>
              <a:rPr lang="en-SG" sz="1500" err="1"/>
              <a:t>a,i</a:t>
            </a:r>
            <a:r>
              <a:rPr lang="en-SG" sz="1500"/>
              <a:t>)=a for all a</a:t>
            </a:r>
          </a:p>
          <a:p>
            <a:r>
              <a:rPr lang="en-SG" sz="1500"/>
              <a:t>Invertibility: for each element a subset of S, a^-1 also exist</a:t>
            </a:r>
          </a:p>
          <a:p>
            <a:r>
              <a:rPr lang="en-SG" sz="1500"/>
              <a:t>Group: G=(</a:t>
            </a:r>
            <a:r>
              <a:rPr lang="en-SG" sz="1500" err="1"/>
              <a:t>S,f</a:t>
            </a:r>
            <a:r>
              <a:rPr lang="en-SG" sz="1500"/>
              <a:t>) is a set of elements, S combines 2 elements of S to have the following property</a:t>
            </a:r>
          </a:p>
          <a:p>
            <a:r>
              <a:rPr lang="en-SG" sz="1500"/>
              <a:t>Closed: f(</a:t>
            </a:r>
            <a:r>
              <a:rPr lang="en-SG" sz="1500" err="1"/>
              <a:t>a,b</a:t>
            </a:r>
            <a:r>
              <a:rPr lang="en-SG" sz="1500"/>
              <a:t>)=c, c is subset of S </a:t>
            </a:r>
          </a:p>
          <a:p>
            <a:r>
              <a:rPr lang="en-SG" sz="1500"/>
              <a:t>Associative</a:t>
            </a:r>
          </a:p>
          <a:p>
            <a:r>
              <a:rPr lang="en-SG" sz="1500"/>
              <a:t>There is an identity element i</a:t>
            </a:r>
          </a:p>
          <a:p>
            <a:r>
              <a:rPr lang="en-SG" sz="1500"/>
              <a:t>For each a subset of S, there exist an inverse element a^-1 such that f(</a:t>
            </a:r>
            <a:r>
              <a:rPr lang="en-SG" sz="1500" err="1"/>
              <a:t>a,a</a:t>
            </a:r>
            <a:r>
              <a:rPr lang="en-SG" sz="1500"/>
              <a:t>^-1) = I</a:t>
            </a:r>
          </a:p>
          <a:p>
            <a:r>
              <a:rPr lang="en-SG" sz="1500"/>
              <a:t>Ring: a group (</a:t>
            </a:r>
            <a:r>
              <a:rPr lang="en-SG" sz="1500" err="1"/>
              <a:t>S,f,w</a:t>
            </a:r>
            <a:r>
              <a:rPr lang="en-SG" sz="1500"/>
              <a:t>) that has 2</a:t>
            </a:r>
            <a:r>
              <a:rPr lang="en-SG" sz="1500" baseline="30000"/>
              <a:t>nd</a:t>
            </a:r>
            <a:r>
              <a:rPr lang="en-SG" sz="1500"/>
              <a:t> operation w.</a:t>
            </a:r>
          </a:p>
          <a:p>
            <a:r>
              <a:rPr lang="en-SG" sz="1500"/>
              <a:t>w must be closed, associative, must have identity element I, must be distributive over the operation f</a:t>
            </a:r>
          </a:p>
          <a:p>
            <a:r>
              <a:rPr lang="en-SG" sz="1500"/>
              <a:t>Field: a ring such that all elements other than 0 form a multiplicative group with the operation ‘.’ and identity element 1. each non zero element has multiplicative inverse</a:t>
            </a:r>
          </a:p>
          <a:p>
            <a:r>
              <a:rPr lang="en-SG" sz="1500"/>
              <a:t>When 2 operations are mixed, operation ‘.’ is distributive over ‘+’</a:t>
            </a:r>
          </a:p>
          <a:p>
            <a:r>
              <a:rPr lang="en-SG" sz="1500"/>
              <a:t>Finite fields (</a:t>
            </a:r>
            <a:r>
              <a:rPr lang="en-SG" sz="1500" err="1"/>
              <a:t>galois</a:t>
            </a:r>
            <a:r>
              <a:rPr lang="en-SG" sz="1500"/>
              <a:t> fields)</a:t>
            </a:r>
          </a:p>
          <a:p>
            <a:r>
              <a:rPr lang="en-SG" sz="1500"/>
              <a:t>A field with order m only exist if m is a prime number, m = p^n for some positive integer n and prime integer p. composite numbers cannot form finite field.</a:t>
            </a:r>
          </a:p>
          <a:p>
            <a:r>
              <a:rPr lang="en-SG" sz="1500"/>
              <a:t>Extension field: a </a:t>
            </a:r>
            <a:r>
              <a:rPr lang="en-SG" sz="1500" err="1"/>
              <a:t>galois</a:t>
            </a:r>
            <a:r>
              <a:rPr lang="en-SG" sz="1500"/>
              <a:t> field GF(p^n) with n&gt;1</a:t>
            </a:r>
          </a:p>
          <a:p>
            <a:r>
              <a:rPr lang="en-SG" sz="1500"/>
              <a:t>Order of extension field is not prime</a:t>
            </a:r>
          </a:p>
          <a:p>
            <a:r>
              <a:rPr lang="en-SG" sz="1500"/>
              <a:t>Not all non-zero integer will have inverse, cannot perform integer addition and multiplication modulo p^n on the elements of an extension field.</a:t>
            </a:r>
          </a:p>
          <a:p>
            <a:r>
              <a:rPr lang="en-SG" sz="1500"/>
              <a:t>Contains n instances of a prime field GF(p)</a:t>
            </a:r>
            <a:endParaRPr lang="en-SG" sz="1500" b="1"/>
          </a:p>
          <a:p>
            <a:r>
              <a:rPr lang="en-SG" sz="1500" b="1"/>
              <a:t>Addition and subtraction in GF(2^n) extension field</a:t>
            </a:r>
          </a:p>
          <a:p>
            <a:r>
              <a:rPr lang="en-SG" sz="1500"/>
              <a:t>A(x) = x^3 +x^2+1 , B(x) = x^2 +x</a:t>
            </a:r>
          </a:p>
          <a:p>
            <a:r>
              <a:rPr lang="en-SG" sz="1500"/>
              <a:t>C(x) = A(x) + B(x) = A(x) – B(x) = </a:t>
            </a:r>
          </a:p>
          <a:p>
            <a:r>
              <a:rPr lang="en-SG" sz="1500"/>
              <a:t>(1 ⊕ 0)x3 + (1 ⊕ 1)x2 + (0 ⊕ 1)x + (1 ⊕ 0) = x3 + x + 1</a:t>
            </a:r>
          </a:p>
          <a:p>
            <a:r>
              <a:rPr lang="en-SG" sz="1500" b="1"/>
              <a:t>Multiplication in GF(2^n) field</a:t>
            </a:r>
          </a:p>
          <a:p>
            <a:r>
              <a:rPr lang="da-DK" sz="1500"/>
              <a:t>C(x) ≡ A(x) ∙ B(x) mod P(x)</a:t>
            </a:r>
          </a:p>
          <a:p>
            <a:pPr marL="342900" indent="-342900">
              <a:buAutoNum type="arabicPeriod"/>
            </a:pPr>
            <a:r>
              <a:rPr lang="en-SG" sz="1500"/>
              <a:t>Do a regular polynomial multiplication of A(x) and B(x) to obtain C’(x)</a:t>
            </a:r>
          </a:p>
          <a:p>
            <a:pPr marL="800100" lvl="1" indent="-342900">
              <a:buAutoNum type="arabicPeriod"/>
            </a:pPr>
            <a:r>
              <a:rPr lang="en-SG" sz="1500"/>
              <a:t>The coefficients are in GF(2), so use AND for the multiplication of the terms of the polynomials A(x) and B(x); and XOR for the addition of the corresponding terms after multiplication</a:t>
            </a:r>
          </a:p>
          <a:p>
            <a:pPr marL="342900" indent="-342900">
              <a:buAutoNum type="arabicPeriod"/>
            </a:pPr>
            <a:r>
              <a:rPr lang="en-SG" sz="1500"/>
              <a:t>Do a polynomial division of the product C’(x) by the irreducible polynomial P(x)</a:t>
            </a:r>
          </a:p>
          <a:p>
            <a:pPr marL="342900" indent="-342900">
              <a:buAutoNum type="arabicPeriod"/>
            </a:pPr>
            <a:r>
              <a:rPr lang="en-SG" sz="1500"/>
              <a:t>Keep the remainder of the polynomial division, this is our desired result C(x)</a:t>
            </a:r>
          </a:p>
          <a:p>
            <a:r>
              <a:rPr lang="en-SG" sz="1500"/>
              <a:t>C’(x) = A(x) . B(X) = (x^3 +x^2 +1)(x^2+x)</a:t>
            </a:r>
          </a:p>
          <a:p>
            <a:r>
              <a:rPr lang="en-SG" sz="1500"/>
              <a:t>=x^5 + x^4 + x^2 + x^4 + x^3 + x = </a:t>
            </a:r>
            <a:r>
              <a:rPr lang="en-SG" sz="1600"/>
              <a:t>x^5 + x^3 + x^2 + x</a:t>
            </a:r>
          </a:p>
          <a:p>
            <a:endParaRPr lang="en-SG" sz="1500"/>
          </a:p>
          <a:p>
            <a:endParaRPr lang="en-SG" sz="15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FD9C94-F8F6-CBA3-43B0-D70B810217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186"/>
          <a:stretch/>
        </p:blipFill>
        <p:spPr>
          <a:xfrm>
            <a:off x="10230107" y="0"/>
            <a:ext cx="6813297" cy="57749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99D8DE-8AD7-5BFB-BFFB-D125FEC52D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6516" y="5774906"/>
            <a:ext cx="6052655" cy="701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72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Custom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- Sng Wei Qi Amos</dc:creator>
  <cp:lastModifiedBy>Student - Sng Wei Qi Amos</cp:lastModifiedBy>
  <cp:revision>1</cp:revision>
  <dcterms:created xsi:type="dcterms:W3CDTF">2024-07-03T05:59:36Z</dcterms:created>
  <dcterms:modified xsi:type="dcterms:W3CDTF">2024-07-04T03:16:53Z</dcterms:modified>
</cp:coreProperties>
</file>