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esh s" userId="339ddc5e21a0adc1" providerId="LiveId" clId="{8D04668C-BD6B-4872-B776-AF536BFCEDB2}"/>
    <pc:docChg chg="undo custSel addSld delSld modSld">
      <pc:chgData name="ganesh s" userId="339ddc5e21a0adc1" providerId="LiveId" clId="{8D04668C-BD6B-4872-B776-AF536BFCEDB2}" dt="2022-02-24T10:04:18.958" v="580" actId="20577"/>
      <pc:docMkLst>
        <pc:docMk/>
      </pc:docMkLst>
      <pc:sldChg chg="addSp delSp modSp mod">
        <pc:chgData name="ganesh s" userId="339ddc5e21a0adc1" providerId="LiveId" clId="{8D04668C-BD6B-4872-B776-AF536BFCEDB2}" dt="2022-02-24T10:04:18.958" v="580" actId="20577"/>
        <pc:sldMkLst>
          <pc:docMk/>
          <pc:sldMk cId="2391265884" sldId="257"/>
        </pc:sldMkLst>
        <pc:spChg chg="mod">
          <ac:chgData name="ganesh s" userId="339ddc5e21a0adc1" providerId="LiveId" clId="{8D04668C-BD6B-4872-B776-AF536BFCEDB2}" dt="2022-02-22T06:39:09.851" v="333" actId="20577"/>
          <ac:spMkLst>
            <pc:docMk/>
            <pc:sldMk cId="2391265884" sldId="257"/>
            <ac:spMk id="4" creationId="{A3A9EB2F-E350-4FFF-BC2E-5E153E9BEA30}"/>
          </ac:spMkLst>
        </pc:spChg>
        <pc:spChg chg="mod">
          <ac:chgData name="ganesh s" userId="339ddc5e21a0adc1" providerId="LiveId" clId="{8D04668C-BD6B-4872-B776-AF536BFCEDB2}" dt="2022-02-24T10:04:18.958" v="580" actId="20577"/>
          <ac:spMkLst>
            <pc:docMk/>
            <pc:sldMk cId="2391265884" sldId="257"/>
            <ac:spMk id="5" creationId="{D5842E48-F039-4329-BEB5-DAA33588A9A5}"/>
          </ac:spMkLst>
        </pc:spChg>
        <pc:spChg chg="mod">
          <ac:chgData name="ganesh s" userId="339ddc5e21a0adc1" providerId="LiveId" clId="{8D04668C-BD6B-4872-B776-AF536BFCEDB2}" dt="2022-02-22T06:39:55.162" v="340" actId="27636"/>
          <ac:spMkLst>
            <pc:docMk/>
            <pc:sldMk cId="2391265884" sldId="257"/>
            <ac:spMk id="12" creationId="{34F92FDF-0FC7-490D-A78A-125B3AF3ACC2}"/>
          </ac:spMkLst>
        </pc:spChg>
        <pc:picChg chg="add del mod">
          <ac:chgData name="ganesh s" userId="339ddc5e21a0adc1" providerId="LiveId" clId="{8D04668C-BD6B-4872-B776-AF536BFCEDB2}" dt="2022-02-22T06:41:11.375" v="342" actId="478"/>
          <ac:picMkLst>
            <pc:docMk/>
            <pc:sldMk cId="2391265884" sldId="257"/>
            <ac:picMk id="3" creationId="{8AC3D696-4C4B-4AD4-B31A-4EFB448AF7C4}"/>
          </ac:picMkLst>
        </pc:picChg>
        <pc:picChg chg="add mod">
          <ac:chgData name="ganesh s" userId="339ddc5e21a0adc1" providerId="LiveId" clId="{8D04668C-BD6B-4872-B776-AF536BFCEDB2}" dt="2022-02-22T06:41:18.760" v="344" actId="1076"/>
          <ac:picMkLst>
            <pc:docMk/>
            <pc:sldMk cId="2391265884" sldId="257"/>
            <ac:picMk id="7" creationId="{F2C09FA1-E78B-4243-A22A-AF2BAF981319}"/>
          </ac:picMkLst>
        </pc:picChg>
      </pc:sldChg>
      <pc:sldChg chg="addSp delSp modSp new mod modClrScheme chgLayout">
        <pc:chgData name="ganesh s" userId="339ddc5e21a0adc1" providerId="LiveId" clId="{8D04668C-BD6B-4872-B776-AF536BFCEDB2}" dt="2022-02-22T06:47:03.542" v="352" actId="14100"/>
        <pc:sldMkLst>
          <pc:docMk/>
          <pc:sldMk cId="585076833" sldId="258"/>
        </pc:sldMkLst>
        <pc:spChg chg="del mod ord">
          <ac:chgData name="ganesh s" userId="339ddc5e21a0adc1" providerId="LiveId" clId="{8D04668C-BD6B-4872-B776-AF536BFCEDB2}" dt="2022-02-22T03:27:08.720" v="17" actId="700"/>
          <ac:spMkLst>
            <pc:docMk/>
            <pc:sldMk cId="585076833" sldId="258"/>
            <ac:spMk id="2" creationId="{6960CE98-656B-4276-915F-1096AC777C5E}"/>
          </ac:spMkLst>
        </pc:spChg>
        <pc:spChg chg="del mod">
          <ac:chgData name="ganesh s" userId="339ddc5e21a0adc1" providerId="LiveId" clId="{8D04668C-BD6B-4872-B776-AF536BFCEDB2}" dt="2022-02-22T03:27:08.720" v="17" actId="700"/>
          <ac:spMkLst>
            <pc:docMk/>
            <pc:sldMk cId="585076833" sldId="258"/>
            <ac:spMk id="3" creationId="{E9EDA92C-3F18-4D1F-B1A2-E4B490975BB0}"/>
          </ac:spMkLst>
        </pc:spChg>
        <pc:spChg chg="del mod">
          <ac:chgData name="ganesh s" userId="339ddc5e21a0adc1" providerId="LiveId" clId="{8D04668C-BD6B-4872-B776-AF536BFCEDB2}" dt="2022-02-22T03:25:55.363" v="10" actId="22"/>
          <ac:spMkLst>
            <pc:docMk/>
            <pc:sldMk cId="585076833" sldId="258"/>
            <ac:spMk id="4" creationId="{2EA70356-CD85-469C-8D3E-CCAD0831553E}"/>
          </ac:spMkLst>
        </pc:spChg>
        <pc:spChg chg="add mod ord">
          <ac:chgData name="ganesh s" userId="339ddc5e21a0adc1" providerId="LiveId" clId="{8D04668C-BD6B-4872-B776-AF536BFCEDB2}" dt="2022-02-22T03:47:45.711" v="157" actId="6549"/>
          <ac:spMkLst>
            <pc:docMk/>
            <pc:sldMk cId="585076833" sldId="258"/>
            <ac:spMk id="7" creationId="{56B2EE0B-3A4D-4505-AFA0-89612F2AF152}"/>
          </ac:spMkLst>
        </pc:spChg>
        <pc:picChg chg="add mod">
          <ac:chgData name="ganesh s" userId="339ddc5e21a0adc1" providerId="LiveId" clId="{8D04668C-BD6B-4872-B776-AF536BFCEDB2}" dt="2022-02-22T06:46:54.615" v="349" actId="1076"/>
          <ac:picMkLst>
            <pc:docMk/>
            <pc:sldMk cId="585076833" sldId="258"/>
            <ac:picMk id="3" creationId="{1BFA3319-6771-4687-B882-5B3235278022}"/>
          </ac:picMkLst>
        </pc:picChg>
        <pc:picChg chg="add mod">
          <ac:chgData name="ganesh s" userId="339ddc5e21a0adc1" providerId="LiveId" clId="{8D04668C-BD6B-4872-B776-AF536BFCEDB2}" dt="2022-02-22T06:47:03.542" v="352" actId="14100"/>
          <ac:picMkLst>
            <pc:docMk/>
            <pc:sldMk cId="585076833" sldId="258"/>
            <ac:picMk id="5" creationId="{D7A7A3CF-2184-47AF-BE92-9738B590D5D3}"/>
          </ac:picMkLst>
        </pc:picChg>
        <pc:picChg chg="add del mod ord">
          <ac:chgData name="ganesh s" userId="339ddc5e21a0adc1" providerId="LiveId" clId="{8D04668C-BD6B-4872-B776-AF536BFCEDB2}" dt="2022-02-22T03:29:27.679" v="26" actId="478"/>
          <ac:picMkLst>
            <pc:docMk/>
            <pc:sldMk cId="585076833" sldId="258"/>
            <ac:picMk id="6" creationId="{586252AF-5F31-4BAB-BE8C-8C0149E648A5}"/>
          </ac:picMkLst>
        </pc:picChg>
        <pc:picChg chg="add del mod">
          <ac:chgData name="ganesh s" userId="339ddc5e21a0adc1" providerId="LiveId" clId="{8D04668C-BD6B-4872-B776-AF536BFCEDB2}" dt="2022-02-22T04:12:31.795" v="213" actId="478"/>
          <ac:picMkLst>
            <pc:docMk/>
            <pc:sldMk cId="585076833" sldId="258"/>
            <ac:picMk id="9" creationId="{3E4B93B8-43F7-4ECB-BE34-9924A3FD9403}"/>
          </ac:picMkLst>
        </pc:picChg>
        <pc:picChg chg="add del mod">
          <ac:chgData name="ganesh s" userId="339ddc5e21a0adc1" providerId="LiveId" clId="{8D04668C-BD6B-4872-B776-AF536BFCEDB2}" dt="2022-02-22T03:47:55.486" v="159" actId="22"/>
          <ac:picMkLst>
            <pc:docMk/>
            <pc:sldMk cId="585076833" sldId="258"/>
            <ac:picMk id="11" creationId="{601F3976-12B8-4F08-87C0-65CFA0D0A578}"/>
          </ac:picMkLst>
        </pc:picChg>
        <pc:picChg chg="add del mod">
          <ac:chgData name="ganesh s" userId="339ddc5e21a0adc1" providerId="LiveId" clId="{8D04668C-BD6B-4872-B776-AF536BFCEDB2}" dt="2022-02-22T06:45:55.606" v="345" actId="478"/>
          <ac:picMkLst>
            <pc:docMk/>
            <pc:sldMk cId="585076833" sldId="258"/>
            <ac:picMk id="13" creationId="{F7924AC2-BA13-4B90-861F-DDE86049B572}"/>
          </ac:picMkLst>
        </pc:picChg>
      </pc:sldChg>
      <pc:sldChg chg="addSp modSp new mod">
        <pc:chgData name="ganesh s" userId="339ddc5e21a0adc1" providerId="LiveId" clId="{8D04668C-BD6B-4872-B776-AF536BFCEDB2}" dt="2022-02-22T06:57:32.806" v="364" actId="22"/>
        <pc:sldMkLst>
          <pc:docMk/>
          <pc:sldMk cId="14184195" sldId="259"/>
        </pc:sldMkLst>
        <pc:spChg chg="mod">
          <ac:chgData name="ganesh s" userId="339ddc5e21a0adc1" providerId="LiveId" clId="{8D04668C-BD6B-4872-B776-AF536BFCEDB2}" dt="2022-02-22T06:56:08.855" v="363" actId="1076"/>
          <ac:spMkLst>
            <pc:docMk/>
            <pc:sldMk cId="14184195" sldId="259"/>
            <ac:spMk id="2" creationId="{E76D2E38-9F5E-42A6-8145-F9FD9E8F4A90}"/>
          </ac:spMkLst>
        </pc:spChg>
        <pc:picChg chg="add">
          <ac:chgData name="ganesh s" userId="339ddc5e21a0adc1" providerId="LiveId" clId="{8D04668C-BD6B-4872-B776-AF536BFCEDB2}" dt="2022-02-22T06:57:32.806" v="364" actId="22"/>
          <ac:picMkLst>
            <pc:docMk/>
            <pc:sldMk cId="14184195" sldId="259"/>
            <ac:picMk id="4" creationId="{D29D5BCA-5A7A-4D92-B575-A1CE5FAD1AE5}"/>
          </ac:picMkLst>
        </pc:picChg>
      </pc:sldChg>
      <pc:sldChg chg="addSp delSp modSp new del mod setBg">
        <pc:chgData name="ganesh s" userId="339ddc5e21a0adc1" providerId="LiveId" clId="{8D04668C-BD6B-4872-B776-AF536BFCEDB2}" dt="2022-02-22T06:55:27.256" v="355" actId="47"/>
        <pc:sldMkLst>
          <pc:docMk/>
          <pc:sldMk cId="1998080726" sldId="259"/>
        </pc:sldMkLst>
        <pc:spChg chg="mod ord">
          <ac:chgData name="ganesh s" userId="339ddc5e21a0adc1" providerId="LiveId" clId="{8D04668C-BD6B-4872-B776-AF536BFCEDB2}" dt="2022-02-22T03:40:51.447" v="147" actId="207"/>
          <ac:spMkLst>
            <pc:docMk/>
            <pc:sldMk cId="1998080726" sldId="259"/>
            <ac:spMk id="2" creationId="{2F8FD64F-3129-4916-A066-DBB8AAFDDB3E}"/>
          </ac:spMkLst>
        </pc:spChg>
        <pc:spChg chg="add del">
          <ac:chgData name="ganesh s" userId="339ddc5e21a0adc1" providerId="LiveId" clId="{8D04668C-BD6B-4872-B776-AF536BFCEDB2}" dt="2022-02-22T03:38:22.122" v="125" actId="26606"/>
          <ac:spMkLst>
            <pc:docMk/>
            <pc:sldMk cId="1998080726" sldId="259"/>
            <ac:spMk id="15" creationId="{7316481C-0A49-4796-812B-0D64F063B720}"/>
          </ac:spMkLst>
        </pc:spChg>
        <pc:spChg chg="add del">
          <ac:chgData name="ganesh s" userId="339ddc5e21a0adc1" providerId="LiveId" clId="{8D04668C-BD6B-4872-B776-AF536BFCEDB2}" dt="2022-02-22T03:38:22.122" v="125" actId="26606"/>
          <ac:spMkLst>
            <pc:docMk/>
            <pc:sldMk cId="1998080726" sldId="259"/>
            <ac:spMk id="17" creationId="{A5271697-90F1-4A23-8EF2-0179F2EAFACB}"/>
          </ac:spMkLst>
        </pc:spChg>
        <pc:spChg chg="add del">
          <ac:chgData name="ganesh s" userId="339ddc5e21a0adc1" providerId="LiveId" clId="{8D04668C-BD6B-4872-B776-AF536BFCEDB2}" dt="2022-02-22T03:38:22.122" v="125" actId="26606"/>
          <ac:spMkLst>
            <pc:docMk/>
            <pc:sldMk cId="1998080726" sldId="259"/>
            <ac:spMk id="41" creationId="{D9F5512A-48E1-4C07-B75E-3CCC517B6804}"/>
          </ac:spMkLst>
        </pc:spChg>
        <pc:spChg chg="add">
          <ac:chgData name="ganesh s" userId="339ddc5e21a0adc1" providerId="LiveId" clId="{8D04668C-BD6B-4872-B776-AF536BFCEDB2}" dt="2022-02-22T03:38:22.125" v="126" actId="26606"/>
          <ac:spMkLst>
            <pc:docMk/>
            <pc:sldMk cId="1998080726" sldId="259"/>
            <ac:spMk id="43" creationId="{F780A22D-61EA-43E3-BD94-3E39CF902160}"/>
          </ac:spMkLst>
        </pc:spChg>
        <pc:grpChg chg="add del">
          <ac:chgData name="ganesh s" userId="339ddc5e21a0adc1" providerId="LiveId" clId="{8D04668C-BD6B-4872-B776-AF536BFCEDB2}" dt="2022-02-22T03:38:22.122" v="125" actId="26606"/>
          <ac:grpSpMkLst>
            <pc:docMk/>
            <pc:sldMk cId="1998080726" sldId="259"/>
            <ac:grpSpMk id="19" creationId="{1F49CE81-B2F4-47B2-9D4A-886DCE0A8404}"/>
          </ac:grpSpMkLst>
        </pc:grpChg>
        <pc:picChg chg="add mod">
          <ac:chgData name="ganesh s" userId="339ddc5e21a0adc1" providerId="LiveId" clId="{8D04668C-BD6B-4872-B776-AF536BFCEDB2}" dt="2022-02-22T03:39:16.869" v="139" actId="14100"/>
          <ac:picMkLst>
            <pc:docMk/>
            <pc:sldMk cId="1998080726" sldId="259"/>
            <ac:picMk id="4" creationId="{4001E26B-4E9A-4483-89B9-1460698C81E6}"/>
          </ac:picMkLst>
        </pc:picChg>
        <pc:picChg chg="add del mod">
          <ac:chgData name="ganesh s" userId="339ddc5e21a0adc1" providerId="LiveId" clId="{8D04668C-BD6B-4872-B776-AF536BFCEDB2}" dt="2022-02-22T03:37:00.012" v="112" actId="478"/>
          <ac:picMkLst>
            <pc:docMk/>
            <pc:sldMk cId="1998080726" sldId="259"/>
            <ac:picMk id="6" creationId="{5017FD34-0C92-4D25-B086-D4804B932FED}"/>
          </ac:picMkLst>
        </pc:picChg>
        <pc:picChg chg="add mod">
          <ac:chgData name="ganesh s" userId="339ddc5e21a0adc1" providerId="LiveId" clId="{8D04668C-BD6B-4872-B776-AF536BFCEDB2}" dt="2022-02-22T03:38:54.501" v="133" actId="14100"/>
          <ac:picMkLst>
            <pc:docMk/>
            <pc:sldMk cId="1998080726" sldId="259"/>
            <ac:picMk id="8" creationId="{E2A432E4-DF26-49AA-905A-A16661A8D9ED}"/>
          </ac:picMkLst>
        </pc:picChg>
        <pc:picChg chg="add del mod">
          <ac:chgData name="ganesh s" userId="339ddc5e21a0adc1" providerId="LiveId" clId="{8D04668C-BD6B-4872-B776-AF536BFCEDB2}" dt="2022-02-22T03:55:58.819" v="208" actId="478"/>
          <ac:picMkLst>
            <pc:docMk/>
            <pc:sldMk cId="1998080726" sldId="259"/>
            <ac:picMk id="10" creationId="{18B0B4C0-8069-4196-B04A-0C867F2A8BB1}"/>
          </ac:picMkLst>
        </pc:picChg>
        <pc:picChg chg="add mod">
          <ac:chgData name="ganesh s" userId="339ddc5e21a0adc1" providerId="LiveId" clId="{8D04668C-BD6B-4872-B776-AF536BFCEDB2}" dt="2022-02-22T03:56:29.894" v="212" actId="14100"/>
          <ac:picMkLst>
            <pc:docMk/>
            <pc:sldMk cId="1998080726" sldId="259"/>
            <ac:picMk id="12" creationId="{FDA361A6-C78E-4CA3-A62B-2BC0CEDF35DB}"/>
          </ac:picMkLst>
        </pc:picChg>
      </pc:sldChg>
      <pc:sldChg chg="addSp modSp new del mod">
        <pc:chgData name="ganesh s" userId="339ddc5e21a0adc1" providerId="LiveId" clId="{8D04668C-BD6B-4872-B776-AF536BFCEDB2}" dt="2022-02-22T06:55:30.671" v="356" actId="47"/>
        <pc:sldMkLst>
          <pc:docMk/>
          <pc:sldMk cId="598186194" sldId="260"/>
        </pc:sldMkLst>
        <pc:spChg chg="mod">
          <ac:chgData name="ganesh s" userId="339ddc5e21a0adc1" providerId="LiveId" clId="{8D04668C-BD6B-4872-B776-AF536BFCEDB2}" dt="2022-02-22T03:48:32.982" v="166" actId="14100"/>
          <ac:spMkLst>
            <pc:docMk/>
            <pc:sldMk cId="598186194" sldId="260"/>
            <ac:spMk id="2" creationId="{942C5A04-48A0-431A-8364-B4FC51CBD29A}"/>
          </ac:spMkLst>
        </pc:spChg>
        <pc:picChg chg="add mod">
          <ac:chgData name="ganesh s" userId="339ddc5e21a0adc1" providerId="LiveId" clId="{8D04668C-BD6B-4872-B776-AF536BFCEDB2}" dt="2022-02-22T03:48:39.390" v="169" actId="14100"/>
          <ac:picMkLst>
            <pc:docMk/>
            <pc:sldMk cId="598186194" sldId="260"/>
            <ac:picMk id="4" creationId="{198755F4-20BA-4FB3-B0DC-67D42F470E15}"/>
          </ac:picMkLst>
        </pc:picChg>
      </pc:sldChg>
      <pc:sldChg chg="addSp modSp new mod">
        <pc:chgData name="ganesh s" userId="339ddc5e21a0adc1" providerId="LiveId" clId="{8D04668C-BD6B-4872-B776-AF536BFCEDB2}" dt="2022-02-22T07:04:50.768" v="411" actId="14100"/>
        <pc:sldMkLst>
          <pc:docMk/>
          <pc:sldMk cId="1715701754" sldId="260"/>
        </pc:sldMkLst>
        <pc:spChg chg="mod">
          <ac:chgData name="ganesh s" userId="339ddc5e21a0adc1" providerId="LiveId" clId="{8D04668C-BD6B-4872-B776-AF536BFCEDB2}" dt="2022-02-22T07:04:39.392" v="406" actId="1076"/>
          <ac:spMkLst>
            <pc:docMk/>
            <pc:sldMk cId="1715701754" sldId="260"/>
            <ac:spMk id="2" creationId="{2652FA9C-7D99-43C3-B27D-4C4DD4C227C7}"/>
          </ac:spMkLst>
        </pc:spChg>
        <pc:picChg chg="add mod">
          <ac:chgData name="ganesh s" userId="339ddc5e21a0adc1" providerId="LiveId" clId="{8D04668C-BD6B-4872-B776-AF536BFCEDB2}" dt="2022-02-22T07:04:50.768" v="411" actId="14100"/>
          <ac:picMkLst>
            <pc:docMk/>
            <pc:sldMk cId="1715701754" sldId="260"/>
            <ac:picMk id="4" creationId="{D7A8E983-58C7-4389-8F49-6581F1204179}"/>
          </ac:picMkLst>
        </pc:picChg>
      </pc:sldChg>
      <pc:sldChg chg="addSp modSp new mod">
        <pc:chgData name="ganesh s" userId="339ddc5e21a0adc1" providerId="LiveId" clId="{8D04668C-BD6B-4872-B776-AF536BFCEDB2}" dt="2022-02-22T07:08:20.622" v="453" actId="14100"/>
        <pc:sldMkLst>
          <pc:docMk/>
          <pc:sldMk cId="2611075441" sldId="261"/>
        </pc:sldMkLst>
        <pc:spChg chg="mod">
          <ac:chgData name="ganesh s" userId="339ddc5e21a0adc1" providerId="LiveId" clId="{8D04668C-BD6B-4872-B776-AF536BFCEDB2}" dt="2022-02-22T07:08:13.167" v="450" actId="14100"/>
          <ac:spMkLst>
            <pc:docMk/>
            <pc:sldMk cId="2611075441" sldId="261"/>
            <ac:spMk id="2" creationId="{8EA824D8-05D0-49FE-86BF-38A1DD860F69}"/>
          </ac:spMkLst>
        </pc:spChg>
        <pc:picChg chg="add mod">
          <ac:chgData name="ganesh s" userId="339ddc5e21a0adc1" providerId="LiveId" clId="{8D04668C-BD6B-4872-B776-AF536BFCEDB2}" dt="2022-02-22T07:08:20.622" v="453" actId="14100"/>
          <ac:picMkLst>
            <pc:docMk/>
            <pc:sldMk cId="2611075441" sldId="261"/>
            <ac:picMk id="4" creationId="{CD050893-760E-49FC-A5ED-80A2686287E4}"/>
          </ac:picMkLst>
        </pc:picChg>
      </pc:sldChg>
      <pc:sldChg chg="addSp modSp new del mod">
        <pc:chgData name="ganesh s" userId="339ddc5e21a0adc1" providerId="LiveId" clId="{8D04668C-BD6B-4872-B776-AF536BFCEDB2}" dt="2022-02-22T06:55:35.570" v="357" actId="47"/>
        <pc:sldMkLst>
          <pc:docMk/>
          <pc:sldMk cId="3281204194" sldId="261"/>
        </pc:sldMkLst>
        <pc:spChg chg="mod">
          <ac:chgData name="ganesh s" userId="339ddc5e21a0adc1" providerId="LiveId" clId="{8D04668C-BD6B-4872-B776-AF536BFCEDB2}" dt="2022-02-22T06:02:26.409" v="322" actId="20577"/>
          <ac:spMkLst>
            <pc:docMk/>
            <pc:sldMk cId="3281204194" sldId="261"/>
            <ac:spMk id="2" creationId="{F239B310-38F0-4D42-8057-8FFD7DB4FEB5}"/>
          </ac:spMkLst>
        </pc:spChg>
        <pc:picChg chg="add">
          <ac:chgData name="ganesh s" userId="339ddc5e21a0adc1" providerId="LiveId" clId="{8D04668C-BD6B-4872-B776-AF536BFCEDB2}" dt="2022-02-22T06:02:59.696" v="323" actId="22"/>
          <ac:picMkLst>
            <pc:docMk/>
            <pc:sldMk cId="3281204194" sldId="261"/>
            <ac:picMk id="4" creationId="{A6C8EDA7-8F3B-4E7D-8924-68946C9DB9A7}"/>
          </ac:picMkLst>
        </pc:picChg>
      </pc:sldChg>
      <pc:sldChg chg="addSp delSp modSp new mod modClrScheme chgLayout">
        <pc:chgData name="ganesh s" userId="339ddc5e21a0adc1" providerId="LiveId" clId="{8D04668C-BD6B-4872-B776-AF536BFCEDB2}" dt="2022-02-22T07:56:17.371" v="527" actId="478"/>
        <pc:sldMkLst>
          <pc:docMk/>
          <pc:sldMk cId="581935368" sldId="262"/>
        </pc:sldMkLst>
        <pc:spChg chg="del mod ord">
          <ac:chgData name="ganesh s" userId="339ddc5e21a0adc1" providerId="LiveId" clId="{8D04668C-BD6B-4872-B776-AF536BFCEDB2}" dt="2022-02-22T07:17:06.614" v="455" actId="700"/>
          <ac:spMkLst>
            <pc:docMk/>
            <pc:sldMk cId="581935368" sldId="262"/>
            <ac:spMk id="2" creationId="{3EAE97F8-8C61-483F-BB75-014D2C7514A0}"/>
          </ac:spMkLst>
        </pc:spChg>
        <pc:spChg chg="add mod ord">
          <ac:chgData name="ganesh s" userId="339ddc5e21a0adc1" providerId="LiveId" clId="{8D04668C-BD6B-4872-B776-AF536BFCEDB2}" dt="2022-02-22T07:23:13.119" v="459" actId="1076"/>
          <ac:spMkLst>
            <pc:docMk/>
            <pc:sldMk cId="581935368" sldId="262"/>
            <ac:spMk id="3" creationId="{16040D77-9D06-4190-9AD6-BD9A5C64A88E}"/>
          </ac:spMkLst>
        </pc:spChg>
        <pc:spChg chg="add mod ord">
          <ac:chgData name="ganesh s" userId="339ddc5e21a0adc1" providerId="LiveId" clId="{8D04668C-BD6B-4872-B776-AF536BFCEDB2}" dt="2022-02-22T07:25:06.776" v="507" actId="14100"/>
          <ac:spMkLst>
            <pc:docMk/>
            <pc:sldMk cId="581935368" sldId="262"/>
            <ac:spMk id="4" creationId="{F735FB7F-68D4-4FDB-9E69-4837B1DD3509}"/>
          </ac:spMkLst>
        </pc:spChg>
        <pc:spChg chg="add del mod ord">
          <ac:chgData name="ganesh s" userId="339ddc5e21a0adc1" providerId="LiveId" clId="{8D04668C-BD6B-4872-B776-AF536BFCEDB2}" dt="2022-02-22T07:24:08.300" v="501" actId="22"/>
          <ac:spMkLst>
            <pc:docMk/>
            <pc:sldMk cId="581935368" sldId="262"/>
            <ac:spMk id="5" creationId="{A7F03C7E-8E60-4FF2-BA19-83E89CEED430}"/>
          </ac:spMkLst>
        </pc:spChg>
        <pc:spChg chg="add del mod">
          <ac:chgData name="ganesh s" userId="339ddc5e21a0adc1" providerId="LiveId" clId="{8D04668C-BD6B-4872-B776-AF536BFCEDB2}" dt="2022-02-22T07:56:17.371" v="527" actId="478"/>
          <ac:spMkLst>
            <pc:docMk/>
            <pc:sldMk cId="581935368" sldId="262"/>
            <ac:spMk id="13" creationId="{A97ABE26-94A6-469B-A410-A8ED9EBB5662}"/>
          </ac:spMkLst>
        </pc:spChg>
        <pc:picChg chg="add del mod ord">
          <ac:chgData name="ganesh s" userId="339ddc5e21a0adc1" providerId="LiveId" clId="{8D04668C-BD6B-4872-B776-AF536BFCEDB2}" dt="2022-02-22T07:55:57.308" v="522" actId="478"/>
          <ac:picMkLst>
            <pc:docMk/>
            <pc:sldMk cId="581935368" sldId="262"/>
            <ac:picMk id="7" creationId="{F97ED116-A757-460D-A443-CB2D149186C3}"/>
          </ac:picMkLst>
        </pc:picChg>
        <pc:picChg chg="add mod">
          <ac:chgData name="ganesh s" userId="339ddc5e21a0adc1" providerId="LiveId" clId="{8D04668C-BD6B-4872-B776-AF536BFCEDB2}" dt="2022-02-22T07:56:08.920" v="526" actId="14100"/>
          <ac:picMkLst>
            <pc:docMk/>
            <pc:sldMk cId="581935368" sldId="262"/>
            <ac:picMk id="9" creationId="{E2C6B255-7939-484F-AD7B-27566C269ECE}"/>
          </ac:picMkLst>
        </pc:picChg>
        <pc:picChg chg="add mod">
          <ac:chgData name="ganesh s" userId="339ddc5e21a0adc1" providerId="LiveId" clId="{8D04668C-BD6B-4872-B776-AF536BFCEDB2}" dt="2022-02-22T07:55:42.921" v="521" actId="14100"/>
          <ac:picMkLst>
            <pc:docMk/>
            <pc:sldMk cId="581935368" sldId="262"/>
            <ac:picMk id="11" creationId="{7CDE88BB-98DB-45DF-BFEA-E56DC63A604F}"/>
          </ac:picMkLst>
        </pc:picChg>
      </pc:sldChg>
      <pc:sldChg chg="addSp modSp new del mod">
        <pc:chgData name="ganesh s" userId="339ddc5e21a0adc1" providerId="LiveId" clId="{8D04668C-BD6B-4872-B776-AF536BFCEDB2}" dt="2022-02-22T06:55:18.596" v="353" actId="47"/>
        <pc:sldMkLst>
          <pc:docMk/>
          <pc:sldMk cId="1131735257" sldId="262"/>
        </pc:sldMkLst>
        <pc:spChg chg="mod">
          <ac:chgData name="ganesh s" userId="339ddc5e21a0adc1" providerId="LiveId" clId="{8D04668C-BD6B-4872-B776-AF536BFCEDB2}" dt="2022-02-22T05:50:49.738" v="238" actId="122"/>
          <ac:spMkLst>
            <pc:docMk/>
            <pc:sldMk cId="1131735257" sldId="262"/>
            <ac:spMk id="2" creationId="{0CEEB6E2-3139-481A-8784-BA87E1CF9BD0}"/>
          </ac:spMkLst>
        </pc:spChg>
        <pc:picChg chg="add">
          <ac:chgData name="ganesh s" userId="339ddc5e21a0adc1" providerId="LiveId" clId="{8D04668C-BD6B-4872-B776-AF536BFCEDB2}" dt="2022-02-22T05:51:30.946" v="239" actId="22"/>
          <ac:picMkLst>
            <pc:docMk/>
            <pc:sldMk cId="1131735257" sldId="262"/>
            <ac:picMk id="4" creationId="{74F43E11-F1FE-45BD-A944-61AD3A31A67B}"/>
          </ac:picMkLst>
        </pc:picChg>
      </pc:sldChg>
      <pc:sldChg chg="addSp delSp modSp new mod setBg modClrScheme chgLayout">
        <pc:chgData name="ganesh s" userId="339ddc5e21a0adc1" providerId="LiveId" clId="{8D04668C-BD6B-4872-B776-AF536BFCEDB2}" dt="2022-02-22T08:12:55.304" v="579" actId="14100"/>
        <pc:sldMkLst>
          <pc:docMk/>
          <pc:sldMk cId="2134060662" sldId="263"/>
        </pc:sldMkLst>
        <pc:spChg chg="del mod ord">
          <ac:chgData name="ganesh s" userId="339ddc5e21a0adc1" providerId="LiveId" clId="{8D04668C-BD6B-4872-B776-AF536BFCEDB2}" dt="2022-02-22T08:03:45.198" v="529" actId="700"/>
          <ac:spMkLst>
            <pc:docMk/>
            <pc:sldMk cId="2134060662" sldId="263"/>
            <ac:spMk id="2" creationId="{4665DD51-74C4-4F02-B640-E7F106A701D8}"/>
          </ac:spMkLst>
        </pc:spChg>
        <pc:spChg chg="del mod ord">
          <ac:chgData name="ganesh s" userId="339ddc5e21a0adc1" providerId="LiveId" clId="{8D04668C-BD6B-4872-B776-AF536BFCEDB2}" dt="2022-02-22T08:03:45.198" v="529" actId="700"/>
          <ac:spMkLst>
            <pc:docMk/>
            <pc:sldMk cId="2134060662" sldId="263"/>
            <ac:spMk id="3" creationId="{77FB50FA-8247-4316-B499-CDD1FACE9A5C}"/>
          </ac:spMkLst>
        </pc:spChg>
        <pc:spChg chg="del">
          <ac:chgData name="ganesh s" userId="339ddc5e21a0adc1" providerId="LiveId" clId="{8D04668C-BD6B-4872-B776-AF536BFCEDB2}" dt="2022-02-22T08:03:45.198" v="529" actId="700"/>
          <ac:spMkLst>
            <pc:docMk/>
            <pc:sldMk cId="2134060662" sldId="263"/>
            <ac:spMk id="4" creationId="{68C05847-0D8F-41E5-9889-3F74E711585D}"/>
          </ac:spMkLst>
        </pc:spChg>
        <pc:spChg chg="add mod ord">
          <ac:chgData name="ganesh s" userId="339ddc5e21a0adc1" providerId="LiveId" clId="{8D04668C-BD6B-4872-B776-AF536BFCEDB2}" dt="2022-02-22T08:07:50.126" v="560" actId="26606"/>
          <ac:spMkLst>
            <pc:docMk/>
            <pc:sldMk cId="2134060662" sldId="263"/>
            <ac:spMk id="5" creationId="{5389229B-8146-4D3C-8008-FC65382F5128}"/>
          </ac:spMkLst>
        </pc:spChg>
        <pc:spChg chg="add mod ord">
          <ac:chgData name="ganesh s" userId="339ddc5e21a0adc1" providerId="LiveId" clId="{8D04668C-BD6B-4872-B776-AF536BFCEDB2}" dt="2022-02-22T08:11:32.548" v="567" actId="20577"/>
          <ac:spMkLst>
            <pc:docMk/>
            <pc:sldMk cId="2134060662" sldId="263"/>
            <ac:spMk id="6" creationId="{49C028CF-DF38-4E65-8EF2-FB8DF12CD2B6}"/>
          </ac:spMkLst>
        </pc:spChg>
        <pc:spChg chg="add del">
          <ac:chgData name="ganesh s" userId="339ddc5e21a0adc1" providerId="LiveId" clId="{8D04668C-BD6B-4872-B776-AF536BFCEDB2}" dt="2022-02-22T08:07:50.126" v="560" actId="26606"/>
          <ac:spMkLst>
            <pc:docMk/>
            <pc:sldMk cId="2134060662" sldId="263"/>
            <ac:spMk id="13" creationId="{5E39A796-BE83-48B1-B33F-35C4A32AAB57}"/>
          </ac:spMkLst>
        </pc:spChg>
        <pc:spChg chg="add del">
          <ac:chgData name="ganesh s" userId="339ddc5e21a0adc1" providerId="LiveId" clId="{8D04668C-BD6B-4872-B776-AF536BFCEDB2}" dt="2022-02-22T08:07:50.126" v="560" actId="26606"/>
          <ac:spMkLst>
            <pc:docMk/>
            <pc:sldMk cId="2134060662" sldId="263"/>
            <ac:spMk id="15" creationId="{72F84B47-E267-4194-8194-831DB7B5547F}"/>
          </ac:spMkLst>
        </pc:spChg>
        <pc:spChg chg="add">
          <ac:chgData name="ganesh s" userId="339ddc5e21a0adc1" providerId="LiveId" clId="{8D04668C-BD6B-4872-B776-AF536BFCEDB2}" dt="2022-02-22T08:07:50.126" v="560" actId="26606"/>
          <ac:spMkLst>
            <pc:docMk/>
            <pc:sldMk cId="2134060662" sldId="263"/>
            <ac:spMk id="20" creationId="{385E1BDC-A9B0-4A87-82E3-F3187F69A802}"/>
          </ac:spMkLst>
        </pc:spChg>
        <pc:spChg chg="add">
          <ac:chgData name="ganesh s" userId="339ddc5e21a0adc1" providerId="LiveId" clId="{8D04668C-BD6B-4872-B776-AF536BFCEDB2}" dt="2022-02-22T08:07:50.126" v="560" actId="26606"/>
          <ac:spMkLst>
            <pc:docMk/>
            <pc:sldMk cId="2134060662" sldId="263"/>
            <ac:spMk id="22" creationId="{0990C621-3B8B-4820-8328-D47EF7CE823C}"/>
          </ac:spMkLst>
        </pc:spChg>
        <pc:spChg chg="add">
          <ac:chgData name="ganesh s" userId="339ddc5e21a0adc1" providerId="LiveId" clId="{8D04668C-BD6B-4872-B776-AF536BFCEDB2}" dt="2022-02-22T08:07:50.126" v="560" actId="26606"/>
          <ac:spMkLst>
            <pc:docMk/>
            <pc:sldMk cId="2134060662" sldId="263"/>
            <ac:spMk id="24" creationId="{C1A2385B-1D2A-4E17-84FA-6CB7F0AAE473}"/>
          </ac:spMkLst>
        </pc:spChg>
        <pc:spChg chg="add">
          <ac:chgData name="ganesh s" userId="339ddc5e21a0adc1" providerId="LiveId" clId="{8D04668C-BD6B-4872-B776-AF536BFCEDB2}" dt="2022-02-22T08:07:50.126" v="560" actId="26606"/>
          <ac:spMkLst>
            <pc:docMk/>
            <pc:sldMk cId="2134060662" sldId="263"/>
            <ac:spMk id="26" creationId="{5E791F2F-79DB-4CC0-9FA1-001E3E91E8B7}"/>
          </ac:spMkLst>
        </pc:spChg>
        <pc:picChg chg="add mod">
          <ac:chgData name="ganesh s" userId="339ddc5e21a0adc1" providerId="LiveId" clId="{8D04668C-BD6B-4872-B776-AF536BFCEDB2}" dt="2022-02-22T08:12:47.744" v="577" actId="14100"/>
          <ac:picMkLst>
            <pc:docMk/>
            <pc:sldMk cId="2134060662" sldId="263"/>
            <ac:picMk id="8" creationId="{BB6566BB-0C5D-41B0-BF47-034A9A2850EB}"/>
          </ac:picMkLst>
        </pc:picChg>
        <pc:picChg chg="add mod">
          <ac:chgData name="ganesh s" userId="339ddc5e21a0adc1" providerId="LiveId" clId="{8D04668C-BD6B-4872-B776-AF536BFCEDB2}" dt="2022-02-22T08:12:55.304" v="579" actId="14100"/>
          <ac:picMkLst>
            <pc:docMk/>
            <pc:sldMk cId="2134060662" sldId="263"/>
            <ac:picMk id="10" creationId="{2EFE8906-0732-4470-8A5F-70AA1BB131DE}"/>
          </ac:picMkLst>
        </pc:picChg>
      </pc:sldChg>
      <pc:sldChg chg="addSp modSp new del mod">
        <pc:chgData name="ganesh s" userId="339ddc5e21a0adc1" providerId="LiveId" clId="{8D04668C-BD6B-4872-B776-AF536BFCEDB2}" dt="2022-02-22T06:55:22.258" v="354" actId="47"/>
        <pc:sldMkLst>
          <pc:docMk/>
          <pc:sldMk cId="2452712134" sldId="263"/>
        </pc:sldMkLst>
        <pc:spChg chg="mod">
          <ac:chgData name="ganesh s" userId="339ddc5e21a0adc1" providerId="LiveId" clId="{8D04668C-BD6B-4872-B776-AF536BFCEDB2}" dt="2022-02-22T05:53:05.903" v="262" actId="1076"/>
          <ac:spMkLst>
            <pc:docMk/>
            <pc:sldMk cId="2452712134" sldId="263"/>
            <ac:spMk id="2" creationId="{E661E431-FA29-4531-AD21-3C5AF9CBF7E5}"/>
          </ac:spMkLst>
        </pc:spChg>
        <pc:picChg chg="add mod">
          <ac:chgData name="ganesh s" userId="339ddc5e21a0adc1" providerId="LiveId" clId="{8D04668C-BD6B-4872-B776-AF536BFCEDB2}" dt="2022-02-22T05:53:36.406" v="265" actId="14100"/>
          <ac:picMkLst>
            <pc:docMk/>
            <pc:sldMk cId="2452712134" sldId="263"/>
            <ac:picMk id="4" creationId="{A787EFD8-42CC-43BF-BED9-39F37754088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AB3B6-3B93-430D-B1F9-70550B5D4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C7EAA6-2EBF-4A2A-94AE-DF66AC9D60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B7AF2-0415-45A2-A197-FD0B31722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7BA9-5DDA-4CFE-944F-A07611A37332}" type="datetimeFigureOut">
              <a:rPr lang="en-SG" smtClean="0"/>
              <a:t>24/2/2022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CA3FB-F802-4DAD-BCE0-56AE47CC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EAEA3-78EA-4C06-8335-7879B56C0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E2-1654-460F-AC8E-929BA7F07A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308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675A4-E0FA-4191-86C3-AE4BC97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C6004B-FA64-47D6-A9A6-E00BFDDB5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AD811-F072-4AE0-86BC-918737A0A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7BA9-5DDA-4CFE-944F-A07611A37332}" type="datetimeFigureOut">
              <a:rPr lang="en-SG" smtClean="0"/>
              <a:t>24/2/2022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0C9EC-7BD0-45CF-81A3-D22B336FF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010E8-C02C-453C-8AED-9C7049E3D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E2-1654-460F-AC8E-929BA7F07A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71780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20F1D0-AF0A-47CE-B3B6-9B32DD54A1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9C99B-1CAA-4F42-A310-9AB15F178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B1CFA-592E-4992-B8F3-8DA135D41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7BA9-5DDA-4CFE-944F-A07611A37332}" type="datetimeFigureOut">
              <a:rPr lang="en-SG" smtClean="0"/>
              <a:t>24/2/2022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D84D-F3C3-4EAD-B979-89ED4B7DA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96889-B699-4CBE-A703-55B88813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E2-1654-460F-AC8E-929BA7F07A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1507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50806-32BE-4DC3-ADFB-A30EDA26F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423C2-64A4-4215-9873-A3A3F9B1E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D4D2C-16A8-4FEA-9D90-729FBACF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7BA9-5DDA-4CFE-944F-A07611A37332}" type="datetimeFigureOut">
              <a:rPr lang="en-SG" smtClean="0"/>
              <a:t>24/2/2022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09DCE-EE4D-4130-84CF-3B3B1DFF8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C9959-695E-479B-9CCE-2522EFFF8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E2-1654-460F-AC8E-929BA7F07A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7323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C08CD-9DE6-4D81-A46D-8EBB3AF89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3A5EA-B34B-4779-807B-0B6CA1B3B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106EE-1295-429A-9216-598979081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7BA9-5DDA-4CFE-944F-A07611A37332}" type="datetimeFigureOut">
              <a:rPr lang="en-SG" smtClean="0"/>
              <a:t>24/2/2022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E6B0A-BE5E-41EA-9722-B556A54A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81EDC-19D0-4900-9DEA-D8E148FD1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E2-1654-460F-AC8E-929BA7F07A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6910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8B085-5C01-4138-9DA9-73F04C80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7A3F0-310D-459C-961E-A6370010E8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004B0-EA47-4F4D-A9FD-77DB37661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01AA7D-11CD-419F-B746-3D41B1FC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7BA9-5DDA-4CFE-944F-A07611A37332}" type="datetimeFigureOut">
              <a:rPr lang="en-SG" smtClean="0"/>
              <a:t>24/2/2022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44844-1FE1-43AC-B943-2D3A14DC7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15FA7-56DE-4529-88AC-86ECE8B3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E2-1654-460F-AC8E-929BA7F07A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38153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529BE-E68B-4381-AE29-9DB6B64F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3C5FD6-71CD-4786-9B66-0C6E807BA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9DDB67-8D03-40C1-983B-6DD121FBE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A6AB38-616F-4F1E-9B1A-EADE40129A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F6426-697D-44D0-8B92-B5EC92F5A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7165F5-19A0-4CAF-87F9-012BE075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7BA9-5DDA-4CFE-944F-A07611A37332}" type="datetimeFigureOut">
              <a:rPr lang="en-SG" smtClean="0"/>
              <a:t>24/2/2022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22D84F-A359-4C4F-8A4E-9B90D8304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B3CCCE-E677-41BA-B808-2070062D2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E2-1654-460F-AC8E-929BA7F07A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28775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D55F1-840B-4253-B188-6B61E497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12840D-56D8-4483-8520-C04D5B81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7BA9-5DDA-4CFE-944F-A07611A37332}" type="datetimeFigureOut">
              <a:rPr lang="en-SG" smtClean="0"/>
              <a:t>24/2/2022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EFA71-F811-4326-9418-5ED0FD955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4B7911-349E-45B0-B555-4366466E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E2-1654-460F-AC8E-929BA7F07A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6320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3C2B20-93D6-43B9-9BFC-6104CA342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7BA9-5DDA-4CFE-944F-A07611A37332}" type="datetimeFigureOut">
              <a:rPr lang="en-SG" smtClean="0"/>
              <a:t>24/2/2022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CA44A9-1A45-4798-ACFE-4A5589B2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AC08F-B788-4621-A9D4-149C9DE6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E2-1654-460F-AC8E-929BA7F07A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1710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2F910-D6DF-45A9-A2D9-E4D1A121E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A7DD1-AE6D-4BA8-94AC-DD305B5D0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8B531-8AB7-4116-937A-5F45CDD889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BB5AD-94F4-45B8-9F84-1FBC2EEC6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7BA9-5DDA-4CFE-944F-A07611A37332}" type="datetimeFigureOut">
              <a:rPr lang="en-SG" smtClean="0"/>
              <a:t>24/2/2022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9338CB-B46E-4701-A78A-AFD9A73B2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A7BA0-3E58-4058-B379-B0CCE6834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E2-1654-460F-AC8E-929BA7F07A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5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3061-FA28-4A47-9AED-45A1433E4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FFC44A-43AF-4ED9-9112-12C112DDB9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CAA890-AAAE-4D8B-BAD1-221FCED6FF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09275-CE40-425D-AD58-F2953C02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C7BA9-5DDA-4CFE-944F-A07611A37332}" type="datetimeFigureOut">
              <a:rPr lang="en-SG" smtClean="0"/>
              <a:t>24/2/2022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BE6ED6-932C-42E3-B415-765C1314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E4E58B-4E72-45B2-AF0F-7B3975B9C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9EAE2-1654-460F-AC8E-929BA7F07A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758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04A99-B155-451F-8CF3-8CC6837EE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7B154-B343-4F72-9C96-BF421E895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1967E6-583F-4DF1-A7C2-5F277038A3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C7BA9-5DDA-4CFE-944F-A07611A37332}" type="datetimeFigureOut">
              <a:rPr lang="en-SG" smtClean="0"/>
              <a:t>24/2/2022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8F61D-BA55-4614-B30A-50053DDF79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903CB7-C3E9-4055-B1F6-1B8FFCD872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89EAE2-1654-460F-AC8E-929BA7F07A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3784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openssl.org/source/openssl-1.0.2o.tar.gz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D72C-0377-495A-A719-BB93C9166B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PKI setup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BD286-71B1-4503-933E-3F875518B0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05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A9EB2F-E350-4FFF-BC2E-5E153E9BE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086" y="131762"/>
            <a:ext cx="11789228" cy="549275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Set UP </a:t>
            </a:r>
            <a:r>
              <a:rPr lang="en-SG" dirty="0" err="1"/>
              <a:t>Openssl.conf</a:t>
            </a:r>
            <a:r>
              <a:rPr lang="en-SG" dirty="0"/>
              <a:t>  in VM.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842E48-F039-4329-BEB5-DAA33588A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5057" y="816429"/>
            <a:ext cx="5834743" cy="5360534"/>
          </a:xfrm>
        </p:spPr>
        <p:txBody>
          <a:bodyPr>
            <a:normAutofit fontScale="62500" lnSpcReduction="20000"/>
          </a:bodyPr>
          <a:lstStyle/>
          <a:p>
            <a:r>
              <a:rPr lang="en-SG" dirty="0" err="1"/>
              <a:t>sudo</a:t>
            </a:r>
            <a:r>
              <a:rPr lang="en-SG" dirty="0"/>
              <a:t> apt update</a:t>
            </a:r>
          </a:p>
          <a:p>
            <a:r>
              <a:rPr lang="en-US" dirty="0" err="1"/>
              <a:t>sudo</a:t>
            </a:r>
            <a:r>
              <a:rPr lang="en-US" dirty="0"/>
              <a:t> apt install </a:t>
            </a:r>
            <a:r>
              <a:rPr lang="en-US"/>
              <a:t>build-essential check install </a:t>
            </a:r>
            <a:r>
              <a:rPr lang="en-US" dirty="0"/>
              <a:t>zlib1g-dev –y</a:t>
            </a:r>
          </a:p>
          <a:p>
            <a:r>
              <a:rPr lang="en-SG" dirty="0"/>
              <a:t>cd /</a:t>
            </a:r>
            <a:r>
              <a:rPr lang="en-SG" dirty="0" err="1"/>
              <a:t>usr</a:t>
            </a:r>
            <a:r>
              <a:rPr lang="en-SG" dirty="0"/>
              <a:t>/local/</a:t>
            </a:r>
            <a:r>
              <a:rPr lang="en-SG" dirty="0" err="1"/>
              <a:t>src</a:t>
            </a:r>
            <a:r>
              <a:rPr lang="en-SG" dirty="0"/>
              <a:t>/</a:t>
            </a:r>
          </a:p>
          <a:p>
            <a:r>
              <a:rPr lang="da-DK" dirty="0"/>
              <a:t>wget </a:t>
            </a:r>
            <a:r>
              <a:rPr lang="da-DK" dirty="0">
                <a:hlinkClick r:id="rId2"/>
              </a:rPr>
              <a:t>https://www.openssl.org/source/openssl-1.0.2o.tar.gz</a:t>
            </a:r>
            <a:endParaRPr lang="da-DK" dirty="0"/>
          </a:p>
          <a:p>
            <a:r>
              <a:rPr lang="en-SG" dirty="0"/>
              <a:t>tar -</a:t>
            </a:r>
            <a:r>
              <a:rPr lang="en-SG" dirty="0" err="1"/>
              <a:t>xf</a:t>
            </a:r>
            <a:r>
              <a:rPr lang="en-SG" dirty="0"/>
              <a:t> openssl-1.0.2o.tar.gz</a:t>
            </a:r>
          </a:p>
          <a:p>
            <a:r>
              <a:rPr lang="en-SG" dirty="0"/>
              <a:t>cd openssl-1.0.2o</a:t>
            </a:r>
          </a:p>
          <a:p>
            <a:r>
              <a:rPr lang="en-SG" dirty="0"/>
              <a:t>https://www.howtoforge.com/tutorial/how-to-install-openssl-from-source-on-linux/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F92FDF-0FC7-490D-A78A-125B3AF3A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816429"/>
            <a:ext cx="5181600" cy="4386942"/>
          </a:xfrm>
        </p:spPr>
        <p:txBody>
          <a:bodyPr>
            <a:normAutofit fontScale="62500" lnSpcReduction="20000"/>
          </a:bodyPr>
          <a:lstStyle/>
          <a:p>
            <a:r>
              <a:rPr lang="en-SG" dirty="0" err="1"/>
              <a:t>sudo</a:t>
            </a:r>
            <a:r>
              <a:rPr lang="en-SG" dirty="0"/>
              <a:t> apt-get install </a:t>
            </a:r>
            <a:r>
              <a:rPr lang="en-SG" dirty="0" err="1"/>
              <a:t>libssl</a:t>
            </a:r>
            <a:r>
              <a:rPr lang="en-SG" dirty="0"/>
              <a:t>-dev</a:t>
            </a:r>
          </a:p>
          <a:p>
            <a:r>
              <a:rPr lang="en-SG" dirty="0" err="1"/>
              <a:t>sudo</a:t>
            </a:r>
            <a:r>
              <a:rPr lang="en-SG" dirty="0"/>
              <a:t> apt-get install bless</a:t>
            </a:r>
          </a:p>
          <a:p>
            <a:r>
              <a:rPr lang="en-SG" dirty="0" err="1"/>
              <a:t>mkdir</a:t>
            </a:r>
            <a:r>
              <a:rPr lang="en-SG" dirty="0"/>
              <a:t> PKI</a:t>
            </a:r>
          </a:p>
          <a:p>
            <a:r>
              <a:rPr lang="en-SG" dirty="0"/>
              <a:t>cd PKI</a:t>
            </a:r>
          </a:p>
          <a:p>
            <a:r>
              <a:rPr lang="en-SG" dirty="0" err="1"/>
              <a:t>mkdir</a:t>
            </a:r>
            <a:r>
              <a:rPr lang="en-SG" dirty="0"/>
              <a:t> </a:t>
            </a:r>
            <a:r>
              <a:rPr lang="en-SG" dirty="0" err="1"/>
              <a:t>demoCA</a:t>
            </a:r>
            <a:endParaRPr lang="en-SG" dirty="0"/>
          </a:p>
          <a:p>
            <a:r>
              <a:rPr lang="en-SG" dirty="0"/>
              <a:t>ln -s /</a:t>
            </a:r>
            <a:r>
              <a:rPr lang="en-SG" dirty="0" err="1"/>
              <a:t>usr</a:t>
            </a:r>
            <a:r>
              <a:rPr lang="en-SG" dirty="0"/>
              <a:t>/lib/</a:t>
            </a:r>
            <a:r>
              <a:rPr lang="en-SG" dirty="0" err="1"/>
              <a:t>ssl</a:t>
            </a:r>
            <a:r>
              <a:rPr lang="en-SG" dirty="0"/>
              <a:t>/</a:t>
            </a:r>
            <a:r>
              <a:rPr lang="en-SG" dirty="0" err="1"/>
              <a:t>openssl.cnf</a:t>
            </a:r>
            <a:r>
              <a:rPr lang="en-SG" dirty="0"/>
              <a:t> </a:t>
            </a:r>
            <a:r>
              <a:rPr lang="en-SG" dirty="0" err="1"/>
              <a:t>openssl.cnf</a:t>
            </a:r>
            <a:endParaRPr lang="en-SG" dirty="0"/>
          </a:p>
          <a:p>
            <a:r>
              <a:rPr lang="en-SG" dirty="0"/>
              <a:t>cd </a:t>
            </a:r>
            <a:r>
              <a:rPr lang="en-SG" dirty="0" err="1"/>
              <a:t>demoCA</a:t>
            </a:r>
            <a:r>
              <a:rPr lang="en-SG" dirty="0"/>
              <a:t>/</a:t>
            </a:r>
          </a:p>
          <a:p>
            <a:r>
              <a:rPr lang="en-SG" dirty="0" err="1"/>
              <a:t>mkdir</a:t>
            </a:r>
            <a:r>
              <a:rPr lang="en-SG" dirty="0"/>
              <a:t> certs</a:t>
            </a:r>
          </a:p>
          <a:p>
            <a:r>
              <a:rPr lang="en-SG" dirty="0" err="1"/>
              <a:t>mkdir</a:t>
            </a:r>
            <a:r>
              <a:rPr lang="en-SG" dirty="0"/>
              <a:t> </a:t>
            </a:r>
            <a:r>
              <a:rPr lang="en-SG" dirty="0" err="1"/>
              <a:t>crl</a:t>
            </a:r>
            <a:endParaRPr lang="en-SG" dirty="0"/>
          </a:p>
          <a:p>
            <a:r>
              <a:rPr lang="en-SG" dirty="0"/>
              <a:t>touch index.txt</a:t>
            </a:r>
          </a:p>
          <a:p>
            <a:r>
              <a:rPr lang="en-SG" dirty="0" err="1"/>
              <a:t>mkdir</a:t>
            </a:r>
            <a:r>
              <a:rPr lang="en-SG" dirty="0"/>
              <a:t> </a:t>
            </a:r>
            <a:r>
              <a:rPr lang="en-SG" dirty="0" err="1"/>
              <a:t>newcerts</a:t>
            </a:r>
            <a:endParaRPr lang="en-SG" dirty="0"/>
          </a:p>
          <a:p>
            <a:r>
              <a:rPr lang="en-SG" dirty="0"/>
              <a:t>echo "1234" &gt; serial</a:t>
            </a:r>
          </a:p>
          <a:p>
            <a:r>
              <a:rPr lang="en-SG" dirty="0"/>
              <a:t>cd ..</a:t>
            </a:r>
          </a:p>
          <a:p>
            <a:endParaRPr lang="en-S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C09FA1-E78B-4243-A22A-AF2BAF981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2" y="4849544"/>
            <a:ext cx="3867349" cy="16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265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6B2EE0B-3A4D-4505-AFA0-89612F2AF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238" y="201840"/>
            <a:ext cx="10664591" cy="647246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How to create a self certificate.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FA3319-6771-4687-B882-5B3235278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657" y="952396"/>
            <a:ext cx="10057718" cy="34780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A7A3CF-2184-47AF-BE92-9738B590D5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7" y="4320205"/>
            <a:ext cx="8763000" cy="241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076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2E38-9F5E-42A6-8145-F9FD9E8F4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212725"/>
            <a:ext cx="10515600" cy="483961"/>
          </a:xfrm>
        </p:spPr>
        <p:txBody>
          <a:bodyPr>
            <a:normAutofit fontScale="90000"/>
          </a:bodyPr>
          <a:lstStyle/>
          <a:p>
            <a:pPr algn="ctr"/>
            <a:r>
              <a:rPr lang="en-SG" dirty="0"/>
              <a:t>Generating Certificates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D5BCA-5A7A-4D92-B575-A1CE5FAD1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127" y="758688"/>
            <a:ext cx="10617746" cy="53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4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2FA9C-7D99-43C3-B27D-4C4DD4C22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498"/>
            <a:ext cx="10515600" cy="745218"/>
          </a:xfrm>
        </p:spPr>
        <p:txBody>
          <a:bodyPr/>
          <a:lstStyle/>
          <a:p>
            <a:pPr algn="ctr"/>
            <a:r>
              <a:rPr lang="en-SG" dirty="0"/>
              <a:t>Files created in the last 60 minutes.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A8E983-58C7-4389-8F49-6581F120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30" y="1658199"/>
            <a:ext cx="9383484" cy="3327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0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824D8-05D0-49FE-86BF-38A1DD860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846"/>
          </a:xfrm>
        </p:spPr>
        <p:txBody>
          <a:bodyPr/>
          <a:lstStyle/>
          <a:p>
            <a:pPr algn="ctr"/>
            <a:r>
              <a:rPr lang="en-SG" dirty="0"/>
              <a:t>Viewing the certificate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050893-760E-49FC-A5ED-80A268628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360714"/>
            <a:ext cx="9339943" cy="5132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75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40D77-9D06-4190-9AD6-BD9A5C64A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701675"/>
          </a:xfrm>
        </p:spPr>
        <p:txBody>
          <a:bodyPr/>
          <a:lstStyle/>
          <a:p>
            <a:r>
              <a:rPr lang="en-SG" dirty="0"/>
              <a:t>Configuring the web server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5FB7F-68D4-4FDB-9E69-4837B1DD35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1258" y="849086"/>
            <a:ext cx="4931228" cy="5327877"/>
          </a:xfrm>
        </p:spPr>
        <p:txBody>
          <a:bodyPr/>
          <a:lstStyle/>
          <a:p>
            <a:r>
              <a:rPr lang="en-SG" dirty="0" err="1"/>
              <a:t>sudo</a:t>
            </a:r>
            <a:r>
              <a:rPr lang="en-SG" dirty="0"/>
              <a:t> reboot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2C6B255-7939-484F-AD7B-27566C269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9" y="1550761"/>
            <a:ext cx="4811484" cy="4752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DE88BB-98DB-45DF-BFEA-E56DC63A60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6057" y="1121230"/>
            <a:ext cx="6415054" cy="4898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35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389229B-8146-4D3C-8008-FC65382F5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SG" sz="3200"/>
              <a:t>Apache 2 installation.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C028CF-DF38-4E65-8EF2-FB8DF12CD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SG" sz="1800" dirty="0" err="1"/>
              <a:t>sudo</a:t>
            </a:r>
            <a:r>
              <a:rPr lang="en-SG" sz="1800" dirty="0"/>
              <a:t> apt update</a:t>
            </a:r>
          </a:p>
          <a:p>
            <a:r>
              <a:rPr lang="en-SG" sz="1800" dirty="0" err="1"/>
              <a:t>sudo</a:t>
            </a:r>
            <a:r>
              <a:rPr lang="en-SG" sz="1800" dirty="0"/>
              <a:t> apt install apache2</a:t>
            </a:r>
          </a:p>
          <a:p>
            <a:r>
              <a:rPr lang="en-SG" sz="1800" dirty="0"/>
              <a:t>https://www.digitalocean.com/community/tutorials/how-to-install-the-apache-web-server-on-ubuntu-20-04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6566BB-0C5D-41B0-BF47-034A9A285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429" y="2578893"/>
            <a:ext cx="5952434" cy="391398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FE8906-0732-4470-8A5F-70AA1BB13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607" y="2545879"/>
            <a:ext cx="5558822" cy="394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06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169</Words>
  <Application>Microsoft Office PowerPoint</Application>
  <PresentationFormat>Widescreen</PresentationFormat>
  <Paragraphs>34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PKI setup</vt:lpstr>
      <vt:lpstr>Set UP Openssl.conf  in VM.</vt:lpstr>
      <vt:lpstr>How to create a self certificate. </vt:lpstr>
      <vt:lpstr>Generating Certificates</vt:lpstr>
      <vt:lpstr>Files created in the last 60 minutes.</vt:lpstr>
      <vt:lpstr>Viewing the certificate</vt:lpstr>
      <vt:lpstr>Configuring the web server</vt:lpstr>
      <vt:lpstr>Apache 2 installation.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PKI setup</dc:title>
  <dc:creator>ganesh s</dc:creator>
  <cp:lastModifiedBy>ganesh s</cp:lastModifiedBy>
  <cp:revision>1</cp:revision>
  <dcterms:created xsi:type="dcterms:W3CDTF">2022-02-22T02:59:19Z</dcterms:created>
  <dcterms:modified xsi:type="dcterms:W3CDTF">2022-02-24T10:04:28Z</dcterms:modified>
</cp:coreProperties>
</file>