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EA3E8-173E-D678-465F-1240735C1D89}" v="1" dt="2024-02-14T00:39:45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71EA3E8-173E-D678-465F-1240735C1D89}"/>
    <pc:docChg chg="modSld">
      <pc:chgData name="" userId="" providerId="" clId="Web-{471EA3E8-173E-D678-465F-1240735C1D89}" dt="2024-02-14T00:39:45.560" v="0" actId="20577"/>
      <pc:docMkLst>
        <pc:docMk/>
      </pc:docMkLst>
      <pc:sldChg chg="modSp">
        <pc:chgData name="" userId="" providerId="" clId="Web-{471EA3E8-173E-D678-465F-1240735C1D89}" dt="2024-02-14T00:39:45.560" v="0" actId="20577"/>
        <pc:sldMkLst>
          <pc:docMk/>
          <pc:sldMk cId="259981731" sldId="256"/>
        </pc:sldMkLst>
        <pc:spChg chg="mod">
          <ac:chgData name="" userId="" providerId="" clId="Web-{471EA3E8-173E-D678-465F-1240735C1D89}" dt="2024-02-14T00:39:45.560" v="0" actId="20577"/>
          <ac:spMkLst>
            <pc:docMk/>
            <pc:sldMk cId="259981731" sldId="256"/>
            <ac:spMk id="4" creationId="{B8C3F32F-2FC9-2CF6-FB69-7942889AD0F7}"/>
          </ac:spMkLst>
        </pc:spChg>
      </pc:sldChg>
    </pc:docChg>
  </pc:docChgLst>
  <pc:docChgLst>
    <pc:chgData clId="Web-{C34C6062-E193-BB47-D674-1826C0189B14}"/>
    <pc:docChg chg="modSld">
      <pc:chgData name="" userId="" providerId="" clId="Web-{C34C6062-E193-BB47-D674-1826C0189B14}" dt="2024-02-06T08:11:52.958" v="0" actId="20577"/>
      <pc:docMkLst>
        <pc:docMk/>
      </pc:docMkLst>
      <pc:sldChg chg="modSp">
        <pc:chgData name="" userId="" providerId="" clId="Web-{C34C6062-E193-BB47-D674-1826C0189B14}" dt="2024-02-06T08:11:52.958" v="0" actId="20577"/>
        <pc:sldMkLst>
          <pc:docMk/>
          <pc:sldMk cId="259981731" sldId="256"/>
        </pc:sldMkLst>
        <pc:spChg chg="mod">
          <ac:chgData name="" userId="" providerId="" clId="Web-{C34C6062-E193-BB47-D674-1826C0189B14}" dt="2024-02-06T08:11:52.958" v="0" actId="20577"/>
          <ac:spMkLst>
            <pc:docMk/>
            <pc:sldMk cId="259981731" sldId="256"/>
            <ac:spMk id="4" creationId="{B8C3F32F-2FC9-2CF6-FB69-7942889AD0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5648-6751-D102-8CF4-CE89DF4C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850AC-EBFC-8979-4139-1BABBD6E2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D357-BCD4-75BB-0396-637642F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4B15-A2D4-60CC-0B86-3D09DA41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4E04-67DD-40DB-4C40-4391C497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1CCC-036F-E9DA-3217-D7F05F2F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F7BFD-E654-2145-90F5-6473CA264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5EFD-7C08-CD35-C502-34FB7023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8852-A06F-E336-706C-DAD1709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678E-2DBB-B547-7F3B-F0D18221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14C9-F7B4-E297-9126-343314A39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6C3FB-C743-DCD1-9E67-F669C3EEA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CE7F-2B93-0FA9-B388-B18F14D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C192-9A1A-3A65-DD7A-A8B0757C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771-B653-3C03-D4E3-12A3BC6E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0BAE-0C76-6DCB-84A7-36446AD8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707A-F445-F669-EDD8-B65F167A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6791-F794-900E-F904-B5ADEAA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36E4-E301-1ACF-673B-B612C27B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84FC-358E-338F-5BE3-9CA3A659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1F2F-6BE6-A403-B5C2-A83BFD27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2190-0D6F-E8BC-03DC-A9A4AF45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BD22-943A-237D-3DCF-99B2BDDE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B3A3C-DF87-C431-2A38-8CF824BB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D619-006A-D425-65A4-2EE9EBDD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0F65-3D38-186E-B679-9ECF787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A540-8490-FFC6-4C53-364DB4967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BF5B2-641E-A996-17FB-0A5728E1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A02D-F340-E552-FD61-4FFCDD3B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9C13-DCB6-018D-ACE4-19C6B2CD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43C9-356D-F5AC-B432-9E5B5A3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A0C0-9083-E832-5DBB-C1E63227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BB99-C676-4250-EAB0-23443195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2195F-4C43-003C-9F90-191340F3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80FAA-5DBF-FBC2-8EF0-42068840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C352-57F4-9F70-ECDE-D14D299E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463A7-1791-A8BE-0952-EA7022B8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E01E-F775-0099-C73B-71DD379A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B724-E31F-AFD7-C130-F3487B7B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A7B-1117-4175-83C0-AB26440C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F11B2-EB4F-9F10-CE00-0CCBED2E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6763D-7251-8991-6941-920C09BB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672D-795E-925B-2151-1157F6C6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D738-247B-A8E6-9A35-DF0826B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BD180-1A9A-6C5D-3825-16295A9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438B-C06A-6CE1-07A7-EFA9F70F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2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05E-7C35-796C-5667-FD7B1B47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700B-5BB0-54BE-0281-AD17548A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5771-73F9-D359-466E-F61AF86B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448D-25A5-BEB8-B580-4B1ED0B1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37FC8-C298-00EB-6BCF-C354B120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CB631-C732-71B9-A42C-07519C10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D618-AAC7-CDDE-7359-0BE638B9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207F-1FB6-525A-B4A7-F55BB74E7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035D-D574-BA35-BF03-2A9D5ED4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6B3C-A710-9B76-6014-CE5CC10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D552-A61A-2A85-A7EC-76042017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29FF-818A-C5B4-B1CE-FB870DB1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2C84-B74F-62D8-C194-7FBF013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E056-AC13-94D5-D4EF-AD68BEF8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A27E-AD04-BE38-7C87-D4DDD9A0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E57C-E99B-854F-BE18-448B35717BA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A9E8-8AF4-D80F-FA97-F96A2F4E9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CD17-94CB-A485-7B60-DAA3194C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8387-3DBF-804E-B3E2-B946397674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7A51A-8EE6-382F-6A5B-DE02EE685E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A2A8E-E3A6-3F14-C842-1DD78B401D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532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3F32F-2FC9-2CF6-FB69-7942889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-175608"/>
            <a:ext cx="10515600" cy="1325563"/>
          </a:xfrm>
        </p:spPr>
        <p:txBody>
          <a:bodyPr/>
          <a:lstStyle/>
          <a:p>
            <a:r>
              <a:rPr lang="en-US" b="1"/>
              <a:t>Schoolyear Cohort Exercise 4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3945E-E3AB-B4F9-4E0D-26BDFBD0E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41913"/>
            <a:ext cx="6756400" cy="5516088"/>
          </a:xfrm>
        </p:spPr>
        <p:txBody>
          <a:bodyPr>
            <a:normAutofit/>
          </a:bodyPr>
          <a:lstStyle/>
          <a:p>
            <a:r>
              <a:rPr lang="en-US" dirty="0"/>
              <a:t>Access Schoolyear Cohort Exercise from </a:t>
            </a:r>
            <a:r>
              <a:rPr lang="en-US" b="1" dirty="0" err="1"/>
              <a:t>eDimension</a:t>
            </a:r>
            <a:r>
              <a:rPr lang="en-US" b="1" dirty="0"/>
              <a:t> Week 1 – 6 Folder</a:t>
            </a:r>
          </a:p>
          <a:p>
            <a:r>
              <a:rPr lang="en-US" dirty="0"/>
              <a:t>Mac users: try using Chrome </a:t>
            </a:r>
          </a:p>
          <a:p>
            <a:r>
              <a:rPr lang="en-US" b="1" dirty="0"/>
              <a:t>Find and copy the URL to </a:t>
            </a:r>
            <a:r>
              <a:rPr lang="en-US" b="1" dirty="0" err="1"/>
              <a:t>JavaDocs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a new tab, paste the URL</a:t>
            </a:r>
          </a:p>
          <a:p>
            <a:pPr lvl="1"/>
            <a:r>
              <a:rPr lang="en-US" dirty="0"/>
              <a:t>Try searching for the </a:t>
            </a:r>
            <a:r>
              <a:rPr lang="en-US" dirty="0" err="1"/>
              <a:t>ArrayList</a:t>
            </a:r>
            <a:r>
              <a:rPr lang="en-US" dirty="0"/>
              <a:t> API reference  </a:t>
            </a:r>
          </a:p>
          <a:p>
            <a:r>
              <a:rPr lang="en-US" b="1" dirty="0"/>
              <a:t>Your terminal should be available</a:t>
            </a:r>
            <a:r>
              <a:rPr lang="en-US" dirty="0"/>
              <a:t>, if not, (1) refresh or (2) move to Question 2 and move back. </a:t>
            </a:r>
          </a:p>
          <a:p>
            <a:r>
              <a:rPr lang="en-US" b="1" dirty="0"/>
              <a:t>Avoid three-finger swipe gesture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/>
              <a:t>laptop screen at 45 degrees</a:t>
            </a:r>
            <a:r>
              <a:rPr lang="en-US" dirty="0"/>
              <a:t>, otherwise invigilator needs to intervene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836CB-8BF6-317A-E55C-DCE45982F99F}"/>
              </a:ext>
            </a:extLst>
          </p:cNvPr>
          <p:cNvSpPr txBox="1"/>
          <p:nvPr/>
        </p:nvSpPr>
        <p:spPr>
          <a:xfrm>
            <a:off x="8315325" y="365125"/>
            <a:ext cx="387667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need you to self-report issues so that we can have a better picture of what is going on</a:t>
            </a:r>
            <a:endParaRPr lang="en-US" sz="2400" dirty="0"/>
          </a:p>
        </p:txBody>
      </p:sp>
      <p:pic>
        <p:nvPicPr>
          <p:cNvPr id="10" name="Picture 9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0CB67A1F-8C5D-F6DC-B766-C46CA35F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1879600"/>
            <a:ext cx="5003800" cy="500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DCE9B1-CE70-1489-029E-AF3C9688CCF0}"/>
              </a:ext>
            </a:extLst>
          </p:cNvPr>
          <p:cNvSpPr txBox="1"/>
          <p:nvPr/>
        </p:nvSpPr>
        <p:spPr>
          <a:xfrm>
            <a:off x="7188200" y="6439197"/>
            <a:ext cx="5772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forms.office.com</a:t>
            </a:r>
            <a:r>
              <a:rPr lang="en-US" sz="2400" dirty="0">
                <a:solidFill>
                  <a:schemeClr val="bg1"/>
                </a:solidFill>
              </a:rPr>
              <a:t>/r/XDX9Z7VSZL</a:t>
            </a:r>
          </a:p>
        </p:txBody>
      </p:sp>
    </p:spTree>
    <p:extLst>
      <p:ext uri="{BB962C8B-B14F-4D97-AF65-F5344CB8AC3E}">
        <p14:creationId xmlns:p14="http://schemas.microsoft.com/office/powerpoint/2010/main" val="25998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f9269e-2c3c-49ec-b7d7-d5225680e3f5" xsi:nil="true"/>
    <lcf76f155ced4ddcb4097134ff3c332f xmlns="98fa0714-5444-4ae5-a6a1-3bef8e8a612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3E16310FB3949A9D5DE0D248C59F2" ma:contentTypeVersion="15" ma:contentTypeDescription="Create a new document." ma:contentTypeScope="" ma:versionID="2f2ca2a7cfb3a4d7a22d37bddd58244e">
  <xsd:schema xmlns:xsd="http://www.w3.org/2001/XMLSchema" xmlns:xs="http://www.w3.org/2001/XMLSchema" xmlns:p="http://schemas.microsoft.com/office/2006/metadata/properties" xmlns:ns2="98fa0714-5444-4ae5-a6a1-3bef8e8a612c" xmlns:ns3="33f9269e-2c3c-49ec-b7d7-d5225680e3f5" targetNamespace="http://schemas.microsoft.com/office/2006/metadata/properties" ma:root="true" ma:fieldsID="464bbdc1ce4384ea76b9fe2219a46bf0" ns2:_="" ns3:_="">
    <xsd:import namespace="98fa0714-5444-4ae5-a6a1-3bef8e8a612c"/>
    <xsd:import namespace="33f9269e-2c3c-49ec-b7d7-d5225680e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0714-5444-4ae5-a6a1-3bef8e8a6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69e-2c3c-49ec-b7d7-d5225680e3f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c834ff-c343-4d81-92bd-f50a6bf16b8e}" ma:internalName="TaxCatchAll" ma:showField="CatchAllData" ma:web="33f9269e-2c3c-49ec-b7d7-d5225680e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93089-FB8F-4550-B714-AC673635E2BC}">
  <ds:schemaRefs>
    <ds:schemaRef ds:uri="http://schemas.microsoft.com/office/2006/metadata/properties"/>
    <ds:schemaRef ds:uri="http://schemas.microsoft.com/office/infopath/2007/PartnerControls"/>
    <ds:schemaRef ds:uri="33f9269e-2c3c-49ec-b7d7-d5225680e3f5"/>
    <ds:schemaRef ds:uri="98fa0714-5444-4ae5-a6a1-3bef8e8a612c"/>
  </ds:schemaRefs>
</ds:datastoreItem>
</file>

<file path=customXml/itemProps2.xml><?xml version="1.0" encoding="utf-8"?>
<ds:datastoreItem xmlns:ds="http://schemas.openxmlformats.org/officeDocument/2006/customXml" ds:itemID="{AF7201A9-B5CD-40CF-9CEF-444E4B3F13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a0714-5444-4ae5-a6a1-3bef8e8a612c"/>
    <ds:schemaRef ds:uri="33f9269e-2c3c-49ec-b7d7-d5225680e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36CA6-72C6-472C-972F-5D40DB3DB9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Schoolyear Cohort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Schoolyear Cohort Exercise 2</dc:title>
  <dc:creator>Norman Lee Tiong Seng</dc:creator>
  <cp:lastModifiedBy>Norman Lee Tiong Seng</cp:lastModifiedBy>
  <cp:revision>6</cp:revision>
  <dcterms:created xsi:type="dcterms:W3CDTF">2024-01-30T01:51:09Z</dcterms:created>
  <dcterms:modified xsi:type="dcterms:W3CDTF">2024-02-14T00:39:56Z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2024-01-30T02:15:48Z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7c8a4c17-702b-4fd8-999b-08188ce9a77d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  <property fmtid="{D5CDD505-2E9C-101B-9397-08002B2CF9AE}" pid="13" name="ContentTypeId">
    <vt:lpwstr>0x01010053A3E16310FB3949A9D5DE0D248C59F2</vt:lpwstr>
  </property>
  <property fmtid="{D5CDD505-2E9C-101B-9397-08002B2CF9AE}" pid="14" name="MediaServiceImageTags">
    <vt:lpwstr/>
  </property>
</Properties>
</file>