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546AA4E-E1BA-7044-B3F5-30402285C3EA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16B69-078B-D51C-2B48-E42A2CB40B59}" v="40" dt="2024-02-06T09:40:55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man Lee Tiong Seng" userId="S::norman_lee@sutd.edu.sg::da89b523-27de-416c-a354-71c2358c7b99" providerId="AD" clId="Web-{2BC16B69-078B-D51C-2B48-E42A2CB40B59}"/>
    <pc:docChg chg="modSld sldOrd">
      <pc:chgData name="Norman Lee Tiong Seng" userId="S::norman_lee@sutd.edu.sg::da89b523-27de-416c-a354-71c2358c7b99" providerId="AD" clId="Web-{2BC16B69-078B-D51C-2B48-E42A2CB40B59}" dt="2024-02-06T09:40:55.512" v="26"/>
      <pc:docMkLst>
        <pc:docMk/>
      </pc:docMkLst>
      <pc:sldChg chg="ord">
        <pc:chgData name="Norman Lee Tiong Seng" userId="S::norman_lee@sutd.edu.sg::da89b523-27de-416c-a354-71c2358c7b99" providerId="AD" clId="Web-{2BC16B69-078B-D51C-2B48-E42A2CB40B59}" dt="2024-02-06T09:03:45.417" v="0"/>
        <pc:sldMkLst>
          <pc:docMk/>
          <pc:sldMk cId="2876417591" sldId="257"/>
        </pc:sldMkLst>
      </pc:sldChg>
      <pc:sldChg chg="addSp delSp modSp">
        <pc:chgData name="Norman Lee Tiong Seng" userId="S::norman_lee@sutd.edu.sg::da89b523-27de-416c-a354-71c2358c7b99" providerId="AD" clId="Web-{2BC16B69-078B-D51C-2B48-E42A2CB40B59}" dt="2024-02-06T09:40:55.512" v="26"/>
        <pc:sldMkLst>
          <pc:docMk/>
          <pc:sldMk cId="332493546" sldId="258"/>
        </pc:sldMkLst>
        <pc:spChg chg="mod">
          <ac:chgData name="Norman Lee Tiong Seng" userId="S::norman_lee@sutd.edu.sg::da89b523-27de-416c-a354-71c2358c7b99" providerId="AD" clId="Web-{2BC16B69-078B-D51C-2B48-E42A2CB40B59}" dt="2024-02-06T09:19:58.539" v="8" actId="20577"/>
          <ac:spMkLst>
            <pc:docMk/>
            <pc:sldMk cId="332493546" sldId="258"/>
            <ac:spMk id="9" creationId="{E3947777-BFED-E805-7A12-B7B471B0A9F0}"/>
          </ac:spMkLst>
        </pc:spChg>
        <pc:inkChg chg="add">
          <ac:chgData name="Norman Lee Tiong Seng" userId="S::norman_lee@sutd.edu.sg::da89b523-27de-416c-a354-71c2358c7b99" providerId="AD" clId="Web-{2BC16B69-078B-D51C-2B48-E42A2CB40B59}" dt="2024-02-06T09:20:01.023" v="9"/>
          <ac:inkMkLst>
            <pc:docMk/>
            <pc:sldMk cId="332493546" sldId="258"/>
            <ac:inkMk id="2" creationId="{10BC19FA-44EE-1767-619B-27D309167BC3}"/>
          </ac:inkMkLst>
        </pc:inkChg>
        <pc:inkChg chg="add">
          <ac:chgData name="Norman Lee Tiong Seng" userId="S::norman_lee@sutd.edu.sg::da89b523-27de-416c-a354-71c2358c7b99" providerId="AD" clId="Web-{2BC16B69-078B-D51C-2B48-E42A2CB40B59}" dt="2024-02-06T09:20:01.461" v="10"/>
          <ac:inkMkLst>
            <pc:docMk/>
            <pc:sldMk cId="332493546" sldId="258"/>
            <ac:inkMk id="3" creationId="{5800784E-ADF6-AB77-1CAC-EC60FD7EE3F3}"/>
          </ac:inkMkLst>
        </pc:inkChg>
        <pc:inkChg chg="add">
          <ac:chgData name="Norman Lee Tiong Seng" userId="S::norman_lee@sutd.edu.sg::da89b523-27de-416c-a354-71c2358c7b99" providerId="AD" clId="Web-{2BC16B69-078B-D51C-2B48-E42A2CB40B59}" dt="2024-02-06T09:20:02.351" v="11"/>
          <ac:inkMkLst>
            <pc:docMk/>
            <pc:sldMk cId="332493546" sldId="258"/>
            <ac:inkMk id="5" creationId="{5FBCEB10-4AF1-3C53-3734-50C3B65DCBCC}"/>
          </ac:inkMkLst>
        </pc:inkChg>
        <pc:inkChg chg="add">
          <ac:chgData name="Norman Lee Tiong Seng" userId="S::norman_lee@sutd.edu.sg::da89b523-27de-416c-a354-71c2358c7b99" providerId="AD" clId="Web-{2BC16B69-078B-D51C-2B48-E42A2CB40B59}" dt="2024-02-06T09:20:02.648" v="12"/>
          <ac:inkMkLst>
            <pc:docMk/>
            <pc:sldMk cId="332493546" sldId="258"/>
            <ac:inkMk id="6" creationId="{B2E156EF-C033-FA12-CBCC-63269BB85663}"/>
          </ac:inkMkLst>
        </pc:inkChg>
        <pc:inkChg chg="add del">
          <ac:chgData name="Norman Lee Tiong Seng" userId="S::norman_lee@sutd.edu.sg::da89b523-27de-416c-a354-71c2358c7b99" providerId="AD" clId="Web-{2BC16B69-078B-D51C-2B48-E42A2CB40B59}" dt="2024-02-06T09:40:45.918" v="23"/>
          <ac:inkMkLst>
            <pc:docMk/>
            <pc:sldMk cId="332493546" sldId="258"/>
            <ac:inkMk id="10" creationId="{90EE35FE-9008-A5F4-1B75-DCCB2EEDFDA0}"/>
          </ac:inkMkLst>
        </pc:inkChg>
        <pc:inkChg chg="add del">
          <ac:chgData name="Norman Lee Tiong Seng" userId="S::norman_lee@sutd.edu.sg::da89b523-27de-416c-a354-71c2358c7b99" providerId="AD" clId="Web-{2BC16B69-078B-D51C-2B48-E42A2CB40B59}" dt="2024-02-06T09:40:43.965" v="22"/>
          <ac:inkMkLst>
            <pc:docMk/>
            <pc:sldMk cId="332493546" sldId="258"/>
            <ac:inkMk id="11" creationId="{B8DF7E29-3A80-1FC7-6800-8CAFAEA98394}"/>
          </ac:inkMkLst>
        </pc:inkChg>
        <pc:inkChg chg="add del">
          <ac:chgData name="Norman Lee Tiong Seng" userId="S::norman_lee@sutd.edu.sg::da89b523-27de-416c-a354-71c2358c7b99" providerId="AD" clId="Web-{2BC16B69-078B-D51C-2B48-E42A2CB40B59}" dt="2024-02-06T09:40:55.512" v="26"/>
          <ac:inkMkLst>
            <pc:docMk/>
            <pc:sldMk cId="332493546" sldId="258"/>
            <ac:inkMk id="12" creationId="{9DA4C138-8CDB-55B3-B39A-A1DA4FAD28AF}"/>
          </ac:inkMkLst>
        </pc:inkChg>
        <pc:inkChg chg="add del">
          <ac:chgData name="Norman Lee Tiong Seng" userId="S::norman_lee@sutd.edu.sg::da89b523-27de-416c-a354-71c2358c7b99" providerId="AD" clId="Web-{2BC16B69-078B-D51C-2B48-E42A2CB40B59}" dt="2024-02-06T09:40:51.637" v="24"/>
          <ac:inkMkLst>
            <pc:docMk/>
            <pc:sldMk cId="332493546" sldId="258"/>
            <ac:inkMk id="13" creationId="{4AFDB365-5D21-A7EB-B6D9-9BE7BDEEFED7}"/>
          </ac:inkMkLst>
        </pc:inkChg>
        <pc:inkChg chg="add del">
          <ac:chgData name="Norman Lee Tiong Seng" userId="S::norman_lee@sutd.edu.sg::da89b523-27de-416c-a354-71c2358c7b99" providerId="AD" clId="Web-{2BC16B69-078B-D51C-2B48-E42A2CB40B59}" dt="2024-02-06T09:40:53.543" v="25"/>
          <ac:inkMkLst>
            <pc:docMk/>
            <pc:sldMk cId="332493546" sldId="258"/>
            <ac:inkMk id="14" creationId="{5F1F16B9-E036-135A-0894-63442BA24FCC}"/>
          </ac:inkMkLst>
        </pc:inkChg>
      </pc:sldChg>
      <pc:sldChg chg="modSp">
        <pc:chgData name="Norman Lee Tiong Seng" userId="S::norman_lee@sutd.edu.sg::da89b523-27de-416c-a354-71c2358c7b99" providerId="AD" clId="Web-{2BC16B69-078B-D51C-2B48-E42A2CB40B59}" dt="2024-02-06T09:40:33.090" v="21" actId="20577"/>
        <pc:sldMkLst>
          <pc:docMk/>
          <pc:sldMk cId="444767343" sldId="259"/>
        </pc:sldMkLst>
        <pc:spChg chg="mod">
          <ac:chgData name="Norman Lee Tiong Seng" userId="S::norman_lee@sutd.edu.sg::da89b523-27de-416c-a354-71c2358c7b99" providerId="AD" clId="Web-{2BC16B69-078B-D51C-2B48-E42A2CB40B59}" dt="2024-02-06T09:40:33.090" v="21" actId="20577"/>
          <ac:spMkLst>
            <pc:docMk/>
            <pc:sldMk cId="444767343" sldId="259"/>
            <ac:spMk id="6" creationId="{14F7CF76-7370-F010-CB9C-85BEA5EEEA02}"/>
          </ac:spMkLst>
        </pc:spChg>
        <pc:spChg chg="mod">
          <ac:chgData name="Norman Lee Tiong Seng" userId="S::norman_lee@sutd.edu.sg::da89b523-27de-416c-a354-71c2358c7b99" providerId="AD" clId="Web-{2BC16B69-078B-D51C-2B48-E42A2CB40B59}" dt="2024-02-06T09:40:28.324" v="19" actId="20577"/>
          <ac:spMkLst>
            <pc:docMk/>
            <pc:sldMk cId="444767343" sldId="259"/>
            <ac:spMk id="7" creationId="{4F6C5164-235E-FDF8-FF9D-3EC02B8C9E0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28455 11560 16642 0 0,'-2'1'5945'0'0,"0"2"-6017"0"0,3-1-1680 0 0,3 0-2793 0 0,2 0 4545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28164 12222 13825 0 0,'1'-2'3961'0'0,"-2"0"-11730"0"0,0 0 7769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21162 12345 13169 0 0,'-1'-2'13227'0'0,"-2"1"-13107"0"0,-2-1-120 0 0,-3 3-192 0 0,-5 2-576 0 0,-4 6-896 0 0,-3 3-1081 0 0,-1 4-3936 0 0,4-1 6681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21140 12703 4255 0 0,'0'2'0'0'0,"0"1"0"0"0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C157-AC48-5A65-6405-0F20B87F4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25971-1E6C-EC35-34A2-4146E6510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EC840-8584-4FAF-EA83-BC1F5B84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76E9D-6FB2-ECC8-E5D7-9A55CF06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4B676-5826-7705-3F95-53DFD12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6D4C-C44C-0A51-EE58-C07E1FEE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79247-797D-6A68-7D1B-CC003585D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48A5F-7CEE-A8E6-2252-3812DC07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BC74-E837-06C7-39AB-E9A291D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2B51D-4116-8E2C-DB4C-959CBE22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0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64DE1-FC3A-9B24-D79D-A7E5032FC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9011A-0CEA-9D5A-B8B0-25120793B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18A29-C76D-9F52-E180-7D1C55D9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988C-C800-35FF-8EDA-27394FE3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96E9-D88D-FC5D-EE9B-3D3D07D4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9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3CD8-C452-83F9-042B-198DA651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9CDD-2B00-A3B5-88F7-42C23D76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DEE0-3238-0A27-03A0-D52F1852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FA83-4355-525B-0E66-365DC9E4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7ABDF-889E-31D1-E2E4-89B8B30F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0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9FEF-247B-5789-9D02-DDBF19FA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F8674-4047-9B55-9AF5-067A7491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962B-2DDE-A1DC-CFFA-2163E3C8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8F7D-2C30-1AAB-4999-CEC868DC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6C14-02E2-86AD-CC2F-9FD1BBB5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7AA7-F4D4-7BD6-CF99-D5A9EC37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8AF1-6E74-7144-675B-39C5AFD79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B747B-E872-5387-B26D-05130F8A7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AA3F2-1CD1-EB52-0D8A-F77E8EE0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963C6-8C80-A61C-5905-C29734ED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EE129-EAED-E462-2AFC-FE76F410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1228-35CB-B455-8335-E4838B11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C321B-D8C3-26D9-E814-7D76C224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FE758-9EA3-6B70-F09E-DE278FF80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B0D96-9C71-8A68-CA28-AF8E4B4D0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E31A6-BDDA-5EED-B4A2-2CF38CDF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0221A-CAD1-F3DD-E8E1-816F49D2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AE9E7-8FB3-2EE5-E76C-027FA42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280F1-8493-8287-F49E-1E381FC3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3DDC-F268-99D4-1AD8-3B17E013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B4014-140E-0653-1B3F-8722DFF7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E76F8-8E60-4ACD-B8C7-00465BC6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9AF6A-AFC4-0126-3094-24FA725C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2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D1BE1-4710-DADF-60C8-7527D1CF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23A60-6C78-4B9D-52D8-BCCFA750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01385-32DB-30EF-8768-D5850C5F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8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9D35-309A-FBF5-49E2-D57F61CF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2470-0A65-2B47-5FB3-0439F36E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D33BD-ECBD-1947-E4CF-6A4DAB960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BCAE5-D46E-6CE5-38A9-77EB6FF6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533B9-EA63-9A62-ED5D-8F8BEAC4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4C5DE-CFA8-1C8F-0CCA-794BCACA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1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E67A-3896-0701-2B21-CD0222AB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48EDD-F914-714D-7F04-96505C2FC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4044A-2145-9166-A3A6-BA4C31D50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5F8C9-A8B3-5A7D-FCB0-14FE08D3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392E-2481-8048-A4F7-E40F4F6B8B0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B9902-4360-7C71-7246-627E7026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6CE89-8453-0FEA-EB22-54B0AAD9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529A0-1177-EAE5-20E5-F0DAE397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690D-04C1-E5AA-149A-28627CF84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78FA-AF54-49DC-B1AD-E516D2185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7392E-2481-8048-A4F7-E40F4F6B8B05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23E-123D-C6C1-40D6-28D02738C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29EBC-136E-7E1B-0175-B52012047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51C5D-7EB4-CA48-AC1A-C54782019A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B5B28-6979-3484-9332-6C7A78CCAE4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6350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3C977E-0693-FB7B-373C-53A67EDD0F3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116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39074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1DAC-A30A-A416-F5FA-04C01B128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 Cohort Class Discussions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257F0-6032-B2CE-6C20-4F5D3D5A4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5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AC82EB-A50F-00CC-ED64-4610E823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59" y="-368144"/>
            <a:ext cx="12088651" cy="1325563"/>
          </a:xfrm>
        </p:spPr>
        <p:txBody>
          <a:bodyPr/>
          <a:lstStyle/>
          <a:p>
            <a:r>
              <a:rPr lang="en-US" dirty="0"/>
              <a:t>Write class definitions for each of the UML 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5015F-A995-006E-D075-BA20CEA35BA9}"/>
              </a:ext>
            </a:extLst>
          </p:cNvPr>
          <p:cNvSpPr txBox="1"/>
          <p:nvPr/>
        </p:nvSpPr>
        <p:spPr>
          <a:xfrm>
            <a:off x="10091621" y="1588198"/>
            <a:ext cx="14972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ConcreteClass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1EA18-C24F-F468-9491-4B281562AA52}"/>
              </a:ext>
            </a:extLst>
          </p:cNvPr>
          <p:cNvSpPr txBox="1"/>
          <p:nvPr/>
        </p:nvSpPr>
        <p:spPr>
          <a:xfrm>
            <a:off x="10091621" y="2407348"/>
            <a:ext cx="14972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AbstractClass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87DEF-6673-5473-9A09-7943B8711558}"/>
              </a:ext>
            </a:extLst>
          </p:cNvPr>
          <p:cNvSpPr txBox="1"/>
          <p:nvPr/>
        </p:nvSpPr>
        <p:spPr>
          <a:xfrm>
            <a:off x="10091622" y="3226498"/>
            <a:ext cx="14972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&lt;&lt;Interface&gt;&gt;</a:t>
            </a:r>
          </a:p>
          <a:p>
            <a:r>
              <a:rPr lang="en-US" dirty="0" err="1"/>
              <a:t>MyInterface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F71987-5256-2C9F-1E9D-0E7AA7DCAE2F}"/>
              </a:ext>
            </a:extLst>
          </p:cNvPr>
          <p:cNvCxnSpPr>
            <a:cxnSpLocks/>
          </p:cNvCxnSpPr>
          <p:nvPr/>
        </p:nvCxnSpPr>
        <p:spPr>
          <a:xfrm flipV="1">
            <a:off x="10380225" y="4439091"/>
            <a:ext cx="0" cy="6715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4FA653-A23F-E59A-CAE5-0498680480CA}"/>
              </a:ext>
            </a:extLst>
          </p:cNvPr>
          <p:cNvSpPr txBox="1"/>
          <p:nvPr/>
        </p:nvSpPr>
        <p:spPr>
          <a:xfrm>
            <a:off x="9920228" y="5110603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D52832-585E-42DC-C863-E818DE512B00}"/>
              </a:ext>
            </a:extLst>
          </p:cNvPr>
          <p:cNvCxnSpPr>
            <a:cxnSpLocks/>
          </p:cNvCxnSpPr>
          <p:nvPr/>
        </p:nvCxnSpPr>
        <p:spPr>
          <a:xfrm flipV="1">
            <a:off x="11404162" y="4439091"/>
            <a:ext cx="0" cy="67151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A2E1EA-5955-64DE-A1D2-72A8828A8200}"/>
              </a:ext>
            </a:extLst>
          </p:cNvPr>
          <p:cNvSpPr txBox="1"/>
          <p:nvPr/>
        </p:nvSpPr>
        <p:spPr>
          <a:xfrm>
            <a:off x="10953215" y="5110603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7A24A-8314-6392-45DC-EE6A04AE2BBC}"/>
              </a:ext>
            </a:extLst>
          </p:cNvPr>
          <p:cNvSpPr txBox="1"/>
          <p:nvPr/>
        </p:nvSpPr>
        <p:spPr>
          <a:xfrm>
            <a:off x="117285" y="1052719"/>
            <a:ext cx="10781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D7AA7-0EF3-1C15-3514-C6904503A5EF}"/>
              </a:ext>
            </a:extLst>
          </p:cNvPr>
          <p:cNvSpPr txBox="1"/>
          <p:nvPr/>
        </p:nvSpPr>
        <p:spPr>
          <a:xfrm>
            <a:off x="117285" y="2106541"/>
            <a:ext cx="10781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FujiApple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CC1D3E-FE3F-35DA-1AFD-49D34BBF6715}"/>
              </a:ext>
            </a:extLst>
          </p:cNvPr>
          <p:cNvCxnSpPr>
            <a:cxnSpLocks/>
          </p:cNvCxnSpPr>
          <p:nvPr/>
        </p:nvCxnSpPr>
        <p:spPr>
          <a:xfrm flipV="1">
            <a:off x="634488" y="1422051"/>
            <a:ext cx="0" cy="6715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3D6A5F-D8C0-9F46-93DE-EB668CEDA581}"/>
              </a:ext>
            </a:extLst>
          </p:cNvPr>
          <p:cNvSpPr txBox="1"/>
          <p:nvPr/>
        </p:nvSpPr>
        <p:spPr>
          <a:xfrm>
            <a:off x="2361623" y="1054862"/>
            <a:ext cx="10781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Fruit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911EF0-7BC3-88C7-6283-9E8A7E319D6C}"/>
              </a:ext>
            </a:extLst>
          </p:cNvPr>
          <p:cNvSpPr txBox="1"/>
          <p:nvPr/>
        </p:nvSpPr>
        <p:spPr>
          <a:xfrm>
            <a:off x="2361623" y="2108684"/>
            <a:ext cx="10781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0A87AD-F3FF-5CD7-2BDF-2E23A409FA6D}"/>
              </a:ext>
            </a:extLst>
          </p:cNvPr>
          <p:cNvCxnSpPr>
            <a:cxnSpLocks/>
          </p:cNvCxnSpPr>
          <p:nvPr/>
        </p:nvCxnSpPr>
        <p:spPr>
          <a:xfrm flipV="1">
            <a:off x="2878826" y="1424194"/>
            <a:ext cx="0" cy="6715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6FC1F0-A22D-5540-22BB-5C170C16ED4E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8226507" y="1630470"/>
            <a:ext cx="6" cy="79277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0EDF4C-B791-D322-0B4F-0C5DB3FAFC0D}"/>
              </a:ext>
            </a:extLst>
          </p:cNvPr>
          <p:cNvSpPr txBox="1"/>
          <p:nvPr/>
        </p:nvSpPr>
        <p:spPr>
          <a:xfrm>
            <a:off x="7349546" y="984139"/>
            <a:ext cx="17539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&lt;&lt;Interface&gt;&gt;</a:t>
            </a:r>
          </a:p>
          <a:p>
            <a:pPr algn="ctr"/>
            <a:r>
              <a:rPr lang="en-US" dirty="0"/>
              <a:t>Account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D1728B-3CC6-7384-0D77-68781D22C9AF}"/>
              </a:ext>
            </a:extLst>
          </p:cNvPr>
          <p:cNvSpPr txBox="1"/>
          <p:nvPr/>
        </p:nvSpPr>
        <p:spPr>
          <a:xfrm>
            <a:off x="7349534" y="2423247"/>
            <a:ext cx="1753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SavingsAccount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D6D188-89BC-51A2-3A3C-00A17657C1AF}"/>
              </a:ext>
            </a:extLst>
          </p:cNvPr>
          <p:cNvSpPr txBox="1"/>
          <p:nvPr/>
        </p:nvSpPr>
        <p:spPr>
          <a:xfrm>
            <a:off x="4904064" y="988274"/>
            <a:ext cx="10781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Vehicle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3253A7-3683-B49C-D266-ADCFEBBCE61C}"/>
              </a:ext>
            </a:extLst>
          </p:cNvPr>
          <p:cNvSpPr txBox="1"/>
          <p:nvPr/>
        </p:nvSpPr>
        <p:spPr>
          <a:xfrm>
            <a:off x="4904064" y="2042096"/>
            <a:ext cx="10781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Bus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D88590-8A94-5AA5-F5E4-27A153D2043B}"/>
              </a:ext>
            </a:extLst>
          </p:cNvPr>
          <p:cNvCxnSpPr>
            <a:cxnSpLocks/>
          </p:cNvCxnSpPr>
          <p:nvPr/>
        </p:nvCxnSpPr>
        <p:spPr>
          <a:xfrm flipV="1">
            <a:off x="5421267" y="1357606"/>
            <a:ext cx="0" cy="6715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1D90EE6-9DF7-B9EE-688C-1CDD9DE2F9C8}"/>
              </a:ext>
            </a:extLst>
          </p:cNvPr>
          <p:cNvSpPr txBox="1"/>
          <p:nvPr/>
        </p:nvSpPr>
        <p:spPr>
          <a:xfrm>
            <a:off x="4203977" y="3164974"/>
            <a:ext cx="1217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PrivateBus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E7CEE2-952E-83F3-FDED-3391045A3AC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743029" y="2411428"/>
            <a:ext cx="700088" cy="7535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3DF273-EA4D-2ED9-CDAF-BC7310DA50BA}"/>
              </a:ext>
            </a:extLst>
          </p:cNvPr>
          <p:cNvSpPr txBox="1"/>
          <p:nvPr/>
        </p:nvSpPr>
        <p:spPr>
          <a:xfrm>
            <a:off x="5770840" y="3180332"/>
            <a:ext cx="10781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PublicBus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9A28E9-8535-F03B-965D-4DA9D1859D00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5601169" y="2424406"/>
            <a:ext cx="708724" cy="7559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9BB58-B794-20A3-060F-0E73D8F520B5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2983103" y="4717221"/>
            <a:ext cx="2" cy="6136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435DC28-2CDE-1D0B-224C-548A139A3F25}"/>
              </a:ext>
            </a:extLst>
          </p:cNvPr>
          <p:cNvSpPr txBox="1"/>
          <p:nvPr/>
        </p:nvSpPr>
        <p:spPr>
          <a:xfrm>
            <a:off x="2106131" y="4056424"/>
            <a:ext cx="17539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&lt;&lt;Interface&gt;&gt;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51607F-AFF9-A378-3D91-64AE9A5DF4CD}"/>
              </a:ext>
            </a:extLst>
          </p:cNvPr>
          <p:cNvSpPr txBox="1"/>
          <p:nvPr/>
        </p:nvSpPr>
        <p:spPr>
          <a:xfrm>
            <a:off x="2106132" y="5330841"/>
            <a:ext cx="1753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9C2FD7-81BA-DB35-A645-F06D4B0BB563}"/>
              </a:ext>
            </a:extLst>
          </p:cNvPr>
          <p:cNvSpPr txBox="1"/>
          <p:nvPr/>
        </p:nvSpPr>
        <p:spPr>
          <a:xfrm>
            <a:off x="0" y="5028004"/>
            <a:ext cx="15104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&lt;&lt;Interface&gt;&gt;</a:t>
            </a:r>
          </a:p>
          <a:p>
            <a:pPr algn="ctr"/>
            <a:r>
              <a:rPr lang="en-US" i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3F31BD-6EB8-7381-CD3F-8AD17C37564A}"/>
              </a:ext>
            </a:extLst>
          </p:cNvPr>
          <p:cNvSpPr txBox="1"/>
          <p:nvPr/>
        </p:nvSpPr>
        <p:spPr>
          <a:xfrm>
            <a:off x="2106131" y="6123618"/>
            <a:ext cx="1753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EF18BB-03B2-EE60-116D-024A339B912F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550735" y="5700173"/>
            <a:ext cx="1555396" cy="60811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9EC34C-8A0D-C406-DE2D-E8EBB7DF583D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2983103" y="5668472"/>
            <a:ext cx="1" cy="455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7B6F2F1-6B12-2148-58C6-095C78561FA2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6096004" y="4644709"/>
            <a:ext cx="2" cy="61362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FEDFF6A-8681-49EB-910C-BFFE3B8E5B16}"/>
              </a:ext>
            </a:extLst>
          </p:cNvPr>
          <p:cNvSpPr txBox="1"/>
          <p:nvPr/>
        </p:nvSpPr>
        <p:spPr>
          <a:xfrm>
            <a:off x="5219033" y="3982424"/>
            <a:ext cx="17539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&lt;&lt;Interface&gt;&gt;</a:t>
            </a:r>
          </a:p>
          <a:p>
            <a:pPr algn="ctr"/>
            <a:r>
              <a:rPr lang="en-US" dirty="0"/>
              <a:t>Fruit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C9E7C-FB8B-E3D6-2787-4B6DB4D63122}"/>
              </a:ext>
            </a:extLst>
          </p:cNvPr>
          <p:cNvSpPr txBox="1"/>
          <p:nvPr/>
        </p:nvSpPr>
        <p:spPr>
          <a:xfrm>
            <a:off x="5219033" y="5258329"/>
            <a:ext cx="175394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Apple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99E747-93C0-5795-2597-08AEBB7892AC}"/>
              </a:ext>
            </a:extLst>
          </p:cNvPr>
          <p:cNvSpPr txBox="1"/>
          <p:nvPr/>
        </p:nvSpPr>
        <p:spPr>
          <a:xfrm>
            <a:off x="5247035" y="6123618"/>
            <a:ext cx="1753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FujiApple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7378D70-CC26-4CF6-C80F-14765C6CEAF8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6124000" y="5627661"/>
            <a:ext cx="2" cy="495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31A61E2-F7D8-FF2B-F066-F01136DF676C}"/>
              </a:ext>
            </a:extLst>
          </p:cNvPr>
          <p:cNvSpPr txBox="1"/>
          <p:nvPr/>
        </p:nvSpPr>
        <p:spPr>
          <a:xfrm>
            <a:off x="-33558" y="645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3C8F9C-8F04-B52B-D5C3-BF8A9D478EE7}"/>
              </a:ext>
            </a:extLst>
          </p:cNvPr>
          <p:cNvSpPr txBox="1"/>
          <p:nvPr/>
        </p:nvSpPr>
        <p:spPr>
          <a:xfrm>
            <a:off x="1891385" y="635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2163E0-7591-A443-3FB2-62C9E75706CA}"/>
              </a:ext>
            </a:extLst>
          </p:cNvPr>
          <p:cNvSpPr txBox="1"/>
          <p:nvPr/>
        </p:nvSpPr>
        <p:spPr>
          <a:xfrm>
            <a:off x="4419851" y="588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EE2416-F38A-59CF-1473-1486A03F3B32}"/>
              </a:ext>
            </a:extLst>
          </p:cNvPr>
          <p:cNvSpPr txBox="1"/>
          <p:nvPr/>
        </p:nvSpPr>
        <p:spPr>
          <a:xfrm>
            <a:off x="6941113" y="603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D164EE-8E25-B1C1-169F-38F1D8FDBD9A}"/>
              </a:ext>
            </a:extLst>
          </p:cNvPr>
          <p:cNvSpPr txBox="1"/>
          <p:nvPr/>
        </p:nvSpPr>
        <p:spPr>
          <a:xfrm>
            <a:off x="4904064" y="3849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9C0FB4-738A-B98B-725F-273AF31EE985}"/>
              </a:ext>
            </a:extLst>
          </p:cNvPr>
          <p:cNvSpPr txBox="1"/>
          <p:nvPr/>
        </p:nvSpPr>
        <p:spPr>
          <a:xfrm>
            <a:off x="354651" y="3845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5301DBA-DF99-74D7-EB0D-7E2E38F43034}"/>
              </a:ext>
            </a:extLst>
          </p:cNvPr>
          <p:cNvCxnSpPr/>
          <p:nvPr/>
        </p:nvCxnSpPr>
        <p:spPr>
          <a:xfrm>
            <a:off x="9458325" y="788181"/>
            <a:ext cx="0" cy="606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53EDAB2-3AFA-CB7D-391E-9A39D70E934F}"/>
              </a:ext>
            </a:extLst>
          </p:cNvPr>
          <p:cNvSpPr txBox="1"/>
          <p:nvPr/>
        </p:nvSpPr>
        <p:spPr>
          <a:xfrm>
            <a:off x="10011008" y="921100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FOR UML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8D6C47D-1A2C-C27B-2043-4325A7869866}"/>
              </a:ext>
            </a:extLst>
          </p:cNvPr>
          <p:cNvSpPr txBox="1"/>
          <p:nvPr/>
        </p:nvSpPr>
        <p:spPr>
          <a:xfrm>
            <a:off x="8088605" y="4203732"/>
            <a:ext cx="10781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E4ED83-C363-ABAC-7D4E-12A8104F35D4}"/>
              </a:ext>
            </a:extLst>
          </p:cNvPr>
          <p:cNvSpPr txBox="1"/>
          <p:nvPr/>
        </p:nvSpPr>
        <p:spPr>
          <a:xfrm>
            <a:off x="8088605" y="5257554"/>
            <a:ext cx="10781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48784E-5A02-46F6-B5E4-C46CCC285636}"/>
              </a:ext>
            </a:extLst>
          </p:cNvPr>
          <p:cNvCxnSpPr>
            <a:cxnSpLocks/>
          </p:cNvCxnSpPr>
          <p:nvPr/>
        </p:nvCxnSpPr>
        <p:spPr>
          <a:xfrm flipV="1">
            <a:off x="8605808" y="4573064"/>
            <a:ext cx="0" cy="6715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D4EE128-709D-9CF3-7208-25BDA59A742A}"/>
              </a:ext>
            </a:extLst>
          </p:cNvPr>
          <p:cNvSpPr txBox="1"/>
          <p:nvPr/>
        </p:nvSpPr>
        <p:spPr>
          <a:xfrm>
            <a:off x="7618367" y="3784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273AA9-708D-9667-4A37-5DE0E5E4918A}"/>
              </a:ext>
            </a:extLst>
          </p:cNvPr>
          <p:cNvSpPr txBox="1"/>
          <p:nvPr/>
        </p:nvSpPr>
        <p:spPr>
          <a:xfrm>
            <a:off x="8091825" y="6123618"/>
            <a:ext cx="10781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655F764-2616-1E48-F5F4-D3B64496549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8630878" y="5610934"/>
            <a:ext cx="13804" cy="51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229BC06-CDD5-32DA-3498-759EF7FA792E}"/>
              </a:ext>
            </a:extLst>
          </p:cNvPr>
          <p:cNvSpPr txBox="1"/>
          <p:nvPr/>
        </p:nvSpPr>
        <p:spPr>
          <a:xfrm>
            <a:off x="23243" y="2669546"/>
            <a:ext cx="3710824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public class Apple{}</a:t>
            </a:r>
          </a:p>
          <a:p>
            <a:r>
              <a:rPr lang="en-US" dirty="0"/>
              <a:t>public class </a:t>
            </a:r>
            <a:r>
              <a:rPr lang="en-US" dirty="0" err="1"/>
              <a:t>FujiApple</a:t>
            </a:r>
            <a:r>
              <a:rPr lang="en-US" dirty="0"/>
              <a:t> extends Apple{}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3CE8EE-7615-C798-AF0E-624FADDE1094}"/>
              </a:ext>
            </a:extLst>
          </p:cNvPr>
          <p:cNvSpPr txBox="1"/>
          <p:nvPr/>
        </p:nvSpPr>
        <p:spPr>
          <a:xfrm>
            <a:off x="136904" y="600802"/>
            <a:ext cx="166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 done for you</a:t>
            </a:r>
          </a:p>
        </p:txBody>
      </p:sp>
    </p:spTree>
    <p:extLst>
      <p:ext uri="{BB962C8B-B14F-4D97-AF65-F5344CB8AC3E}">
        <p14:creationId xmlns:p14="http://schemas.microsoft.com/office/powerpoint/2010/main" val="287641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DD786D-A437-64B1-797C-3EB03C782E79}"/>
              </a:ext>
            </a:extLst>
          </p:cNvPr>
          <p:cNvSpPr txBox="1"/>
          <p:nvPr/>
        </p:nvSpPr>
        <p:spPr>
          <a:xfrm>
            <a:off x="64294" y="136525"/>
            <a:ext cx="610076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SG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x){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SG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SG" i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SG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SG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SG" dirty="0" err="1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intA</a:t>
            </a:r>
            <a:r>
              <a:rPr lang="en-SG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+ x);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SG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x){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SG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SG" i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SG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SG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SG" dirty="0" err="1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intB</a:t>
            </a:r>
            <a:r>
              <a:rPr lang="en-SG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+ x);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F182C-8F86-6D91-297D-BB90E8A784C3}"/>
              </a:ext>
            </a:extLst>
          </p:cNvPr>
          <p:cNvSpPr txBox="1"/>
          <p:nvPr/>
        </p:nvSpPr>
        <p:spPr>
          <a:xfrm>
            <a:off x="6307931" y="136525"/>
            <a:ext cx="610076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SG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x){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SG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SG" i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SG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SG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SG" dirty="0" err="1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StrC</a:t>
            </a:r>
            <a:r>
              <a:rPr lang="en-SG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+x);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SG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x){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SG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SG" i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SG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SG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SG" dirty="0" err="1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intD</a:t>
            </a:r>
            <a:r>
              <a:rPr lang="en-SG" dirty="0">
                <a:solidFill>
                  <a:srgbClr val="067D1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+x);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AB858-17C6-D36C-7E8A-2E1FB845BE4E}"/>
              </a:ext>
            </a:extLst>
          </p:cNvPr>
          <p:cNvSpPr txBox="1"/>
          <p:nvPr/>
        </p:nvSpPr>
        <p:spPr>
          <a:xfrm>
            <a:off x="64294" y="3429000"/>
            <a:ext cx="69869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Given the class definitions above, </a:t>
            </a:r>
          </a:p>
          <a:p>
            <a:pPr marL="514350" indent="-514350">
              <a:buAutoNum type="alphaLcParenBoth"/>
            </a:pPr>
            <a:r>
              <a:rPr lang="en-US" sz="2800" dirty="0"/>
              <a:t>draw the UML diagram</a:t>
            </a:r>
          </a:p>
          <a:p>
            <a:pPr marL="514350" indent="-514350">
              <a:buAutoNum type="alphaLcParenBoth"/>
            </a:pPr>
            <a:r>
              <a:rPr lang="en-US" sz="2800" dirty="0"/>
              <a:t>Identify the overloading and overriding</a:t>
            </a:r>
          </a:p>
          <a:p>
            <a:r>
              <a:rPr lang="en-US" sz="2800" dirty="0"/>
              <a:t>(c) For each of the following declarations, 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 what are the methods that you can execute,</a:t>
            </a:r>
          </a:p>
          <a:p>
            <a:r>
              <a:rPr lang="en-US" sz="2800" dirty="0"/>
              <a:t>(ii) What will you see?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47777-BFED-E805-7A12-B7B471B0A9F0}"/>
              </a:ext>
            </a:extLst>
          </p:cNvPr>
          <p:cNvSpPr txBox="1"/>
          <p:nvPr/>
        </p:nvSpPr>
        <p:spPr>
          <a:xfrm>
            <a:off x="7615238" y="3582155"/>
            <a:ext cx="2563522" cy="304698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 d =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D();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/>
                <a:cs typeface="Consolas" panose="020B0609020204030204" pitchFamily="49" charset="0"/>
              </a:rPr>
              <a:t>A a = </a:t>
            </a:r>
            <a:r>
              <a:rPr lang="en-US" sz="2400" b="1" dirty="0">
                <a:latin typeface="Consolas"/>
                <a:cs typeface="Consolas" panose="020B0609020204030204" pitchFamily="49" charset="0"/>
              </a:rPr>
              <a:t>new</a:t>
            </a:r>
            <a:r>
              <a:rPr lang="en-US" sz="2400" dirty="0">
                <a:latin typeface="Consolas"/>
                <a:cs typeface="Consolas" panose="020B0609020204030204" pitchFamily="49" charset="0"/>
              </a:rPr>
              <a:t> D();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b =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B();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BC19FA-44EE-1767-619B-27D309167BC3}"/>
                  </a:ext>
                </a:extLst>
              </p14:cNvPr>
              <p14:cNvContentPartPr/>
              <p14:nvPr/>
            </p14:nvContentPartPr>
            <p14:xfrm>
              <a:off x="11334235" y="4515703"/>
              <a:ext cx="11043" cy="11043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BC19FA-44EE-1767-619B-27D309167B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4040" y="4466511"/>
                <a:ext cx="110430" cy="110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00784E-ADF6-AB77-1CAC-EC60FD7EE3F3}"/>
                  </a:ext>
                </a:extLst>
              </p14:cNvPr>
              <p14:cNvContentPartPr/>
              <p14:nvPr/>
            </p14:nvContentPartPr>
            <p14:xfrm>
              <a:off x="11213726" y="4789770"/>
              <a:ext cx="11043" cy="11043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00784E-ADF6-AB77-1CAC-EC60FD7EE3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33357" y="4710891"/>
                <a:ext cx="375462" cy="167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BCEB10-4AF1-3C53-3734-50C3B65DCBCC}"/>
                  </a:ext>
                </a:extLst>
              </p14:cNvPr>
              <p14:cNvContentPartPr/>
              <p14:nvPr/>
            </p14:nvContentPartPr>
            <p14:xfrm>
              <a:off x="8248028" y="4841444"/>
              <a:ext cx="37686" cy="1998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BCEB10-4AF1-3C53-3734-50C3B65DCB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30252" y="4823913"/>
                <a:ext cx="72883" cy="54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2E156EF-C033-FA12-CBCC-63269BB85663}"/>
                  </a:ext>
                </a:extLst>
              </p14:cNvPr>
              <p14:cNvContentPartPr/>
              <p14:nvPr/>
            </p14:nvContentPartPr>
            <p14:xfrm>
              <a:off x="8282608" y="4992773"/>
              <a:ext cx="11043" cy="11043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2E156EF-C033-FA12-CBCC-63269BB856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0458" y="4915472"/>
                <a:ext cx="1104300" cy="1672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9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1B7A-682C-2686-0565-737DC264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65124"/>
            <a:ext cx="545544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is/are the correct way(s) to use the abstract class 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816A8-D6CF-D37B-AC20-703E54158938}"/>
              </a:ext>
            </a:extLst>
          </p:cNvPr>
          <p:cNvSpPr txBox="1"/>
          <p:nvPr/>
        </p:nvSpPr>
        <p:spPr>
          <a:xfrm>
            <a:off x="-4763" y="2236787"/>
            <a:ext cx="62626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SG" dirty="0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peanuts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SG" dirty="0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dirty="0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peanuts 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SG" dirty="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SG" dirty="0" err="1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getPeanuts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SG" dirty="0">
                <a:solidFill>
                  <a:srgbClr val="87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peanuts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abstract int </a:t>
            </a:r>
            <a:r>
              <a:rPr lang="en-SG" dirty="0" err="1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doubleAddPeanuts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x);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A9580-6624-F468-CE6F-72CA44C24F4D}"/>
              </a:ext>
            </a:extLst>
          </p:cNvPr>
          <p:cNvSpPr txBox="1"/>
          <p:nvPr/>
        </p:nvSpPr>
        <p:spPr>
          <a:xfrm>
            <a:off x="6527006" y="3349348"/>
            <a:ext cx="566499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SG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SG" dirty="0" err="1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doubleAddPeanuts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x) 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SG" dirty="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2EF4A-DFB4-003E-7ECB-3C3ECAD1A6D2}"/>
              </a:ext>
            </a:extLst>
          </p:cNvPr>
          <p:cNvSpPr txBox="1"/>
          <p:nvPr/>
        </p:nvSpPr>
        <p:spPr>
          <a:xfrm>
            <a:off x="6527006" y="5103674"/>
            <a:ext cx="566499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SG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 extends P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SG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solidFill>
                  <a:srgbClr val="9E88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SG" dirty="0" err="1">
                <a:solidFill>
                  <a:srgbClr val="0062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doubleAddPeanuts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x) 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SG" dirty="0">
                <a:solidFill>
                  <a:srgbClr val="0033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SG" dirty="0">
                <a:solidFill>
                  <a:srgbClr val="1750E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7CF76-7370-F010-CB9C-85BEA5EEEA02}"/>
              </a:ext>
            </a:extLst>
          </p:cNvPr>
          <p:cNvSpPr txBox="1"/>
          <p:nvPr/>
        </p:nvSpPr>
        <p:spPr>
          <a:xfrm>
            <a:off x="6527006" y="1595022"/>
            <a:ext cx="566499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SG" dirty="0">
                <a:solidFill>
                  <a:srgbClr val="0033B3"/>
                </a:solidFill>
                <a:effectLst/>
                <a:latin typeface="Consolas"/>
                <a:cs typeface="Consolas" panose="020B0609020204030204" pitchFamily="49" charset="0"/>
              </a:rPr>
              <a:t>class </a:t>
            </a:r>
            <a:r>
              <a:rPr lang="en-SG" dirty="0">
                <a:solidFill>
                  <a:srgbClr val="000000"/>
                </a:solidFill>
                <a:effectLst/>
                <a:latin typeface="Consolas"/>
                <a:cs typeface="Consolas" panose="020B0609020204030204" pitchFamily="49" charset="0"/>
              </a:rPr>
              <a:t>Q extends P </a:t>
            </a:r>
            <a:r>
              <a:rPr lang="en-SG" dirty="0">
                <a:latin typeface="Consolas"/>
                <a:cs typeface="Consolas" panose="020B0609020204030204" pitchFamily="49" charset="0"/>
              </a:rPr>
              <a:t>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/>
                <a:cs typeface="Consolas" panose="020B0609020204030204" pitchFamily="49" charset="0"/>
              </a:rPr>
              <a:t> </a:t>
            </a:r>
            <a:r>
              <a:rPr lang="en-SG" dirty="0">
                <a:solidFill>
                  <a:srgbClr val="000000"/>
                </a:solidFill>
                <a:latin typeface="Consolas"/>
                <a:cs typeface="Consolas" panose="020B0609020204030204" pitchFamily="49" charset="0"/>
              </a:rPr>
              <a:t>   </a:t>
            </a:r>
            <a:br>
              <a:rPr lang="en-SG" dirty="0">
                <a:latin typeface="Consolas"/>
                <a:cs typeface="Consolas" panose="020B0609020204030204" pitchFamily="49" charset="0"/>
              </a:rPr>
            </a:br>
            <a:r>
              <a:rPr lang="en-SG" dirty="0">
                <a:solidFill>
                  <a:srgbClr val="9E880D"/>
                </a:solidFill>
                <a:latin typeface="Consolas"/>
                <a:cs typeface="Consolas" panose="020B0609020204030204" pitchFamily="49" charset="0"/>
              </a:rPr>
              <a:t>   </a:t>
            </a:r>
            <a:r>
              <a:rPr lang="en-SG" dirty="0">
                <a:solidFill>
                  <a:srgbClr val="9E880D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n-SG" dirty="0">
                <a:solidFill>
                  <a:srgbClr val="0033B3"/>
                </a:solidFill>
                <a:effectLst/>
                <a:latin typeface="Consolas"/>
                <a:cs typeface="Consolas" panose="020B0609020204030204" pitchFamily="49" charset="0"/>
              </a:rPr>
              <a:t>public int </a:t>
            </a:r>
            <a:r>
              <a:rPr lang="en-SG" err="1">
                <a:solidFill>
                  <a:srgbClr val="00627A"/>
                </a:solidFill>
                <a:effectLst/>
                <a:latin typeface="Consolas"/>
                <a:cs typeface="Consolas" panose="020B0609020204030204" pitchFamily="49" charset="0"/>
              </a:rPr>
              <a:t>doubleAddPeanuts</a:t>
            </a:r>
            <a:r>
              <a:rPr lang="en-SG" dirty="0">
                <a:latin typeface="Consolas"/>
                <a:cs typeface="Consolas" panose="020B0609020204030204" pitchFamily="49" charset="0"/>
              </a:rPr>
              <a:t>(</a:t>
            </a:r>
            <a:r>
              <a:rPr lang="en-SG" dirty="0">
                <a:solidFill>
                  <a:srgbClr val="0033B3"/>
                </a:solidFill>
                <a:latin typeface="Consolas"/>
                <a:cs typeface="Consolas" panose="020B0609020204030204" pitchFamily="49" charset="0"/>
              </a:rPr>
              <a:t>String </a:t>
            </a:r>
            <a:r>
              <a:rPr lang="en-SG" dirty="0">
                <a:latin typeface="Consolas"/>
                <a:cs typeface="Consolas" panose="020B0609020204030204" pitchFamily="49" charset="0"/>
              </a:rPr>
              <a:t>x) 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/>
                <a:cs typeface="Consolas" panose="020B0609020204030204" pitchFamily="49" charset="0"/>
              </a:rPr>
              <a:t>        </a:t>
            </a:r>
            <a:r>
              <a:rPr lang="en-SG" dirty="0">
                <a:solidFill>
                  <a:srgbClr val="0033B3"/>
                </a:solidFill>
                <a:effectLst/>
                <a:latin typeface="Consolas"/>
                <a:cs typeface="Consolas" panose="020B0609020204030204" pitchFamily="49" charset="0"/>
              </a:rPr>
              <a:t>return </a:t>
            </a:r>
            <a:r>
              <a:rPr lang="en-SG" dirty="0">
                <a:solidFill>
                  <a:srgbClr val="1750EB"/>
                </a:solidFill>
                <a:effectLst/>
                <a:latin typeface="Consolas"/>
                <a:cs typeface="Consolas" panose="020B0609020204030204" pitchFamily="49" charset="0"/>
              </a:rPr>
              <a:t>0</a:t>
            </a:r>
            <a:r>
              <a:rPr lang="en-SG" dirty="0">
                <a:latin typeface="Consolas"/>
                <a:cs typeface="Consolas" panose="020B0609020204030204" pitchFamily="49" charset="0"/>
              </a:rPr>
              <a:t>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/>
                <a:cs typeface="Consolas" panose="020B0609020204030204" pitchFamily="49" charset="0"/>
              </a:rPr>
              <a:t>    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/>
                <a:cs typeface="Consolas" panose="020B0609020204030204" pitchFamily="49" charset="0"/>
              </a:rPr>
              <a:t>}</a:t>
            </a:r>
            <a:endParaRPr lang="en-US" dirty="0">
              <a:latin typeface="Consolas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C5164-235E-FDF8-FF9D-3EC02B8C9E04}"/>
              </a:ext>
            </a:extLst>
          </p:cNvPr>
          <p:cNvSpPr txBox="1"/>
          <p:nvPr/>
        </p:nvSpPr>
        <p:spPr>
          <a:xfrm>
            <a:off x="6527006" y="-63639"/>
            <a:ext cx="566499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SG" dirty="0">
                <a:solidFill>
                  <a:srgbClr val="0033B3"/>
                </a:solidFill>
                <a:latin typeface="Consolas"/>
                <a:cs typeface="Consolas" panose="020B0609020204030204" pitchFamily="49" charset="0"/>
              </a:rPr>
              <a:t>a</a:t>
            </a:r>
            <a:r>
              <a:rPr lang="en-SG" dirty="0">
                <a:solidFill>
                  <a:srgbClr val="0033B3"/>
                </a:solidFill>
                <a:effectLst/>
                <a:latin typeface="Consolas"/>
                <a:cs typeface="Consolas" panose="020B0609020204030204" pitchFamily="49" charset="0"/>
              </a:rPr>
              <a:t>bstract class </a:t>
            </a:r>
            <a:r>
              <a:rPr lang="en-SG" dirty="0">
                <a:solidFill>
                  <a:srgbClr val="000000"/>
                </a:solidFill>
                <a:effectLst/>
                <a:latin typeface="Consolas"/>
                <a:cs typeface="Consolas" panose="020B0609020204030204" pitchFamily="49" charset="0"/>
              </a:rPr>
              <a:t>Q extends P </a:t>
            </a:r>
            <a:r>
              <a:rPr lang="en-SG" dirty="0">
                <a:latin typeface="Consolas"/>
                <a:cs typeface="Consolas" panose="020B0609020204030204" pitchFamily="49" charset="0"/>
              </a:rPr>
              <a:t>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/>
                <a:cs typeface="Consolas" panose="020B0609020204030204" pitchFamily="49" charset="0"/>
              </a:rPr>
              <a:t>    </a:t>
            </a:r>
            <a:br>
              <a:rPr lang="en-SG" dirty="0">
                <a:latin typeface="Consolas"/>
                <a:cs typeface="Consolas" panose="020B0609020204030204" pitchFamily="49" charset="0"/>
              </a:rPr>
            </a:br>
            <a:r>
              <a:rPr lang="en-SG" dirty="0">
                <a:solidFill>
                  <a:srgbClr val="9E880D"/>
                </a:solidFill>
                <a:latin typeface="Consolas"/>
                <a:cs typeface="Consolas" panose="020B0609020204030204" pitchFamily="49" charset="0"/>
              </a:rPr>
              <a:t>   </a:t>
            </a:r>
            <a:r>
              <a:rPr lang="en-SG" dirty="0">
                <a:solidFill>
                  <a:srgbClr val="9E880D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n-SG" dirty="0">
                <a:solidFill>
                  <a:srgbClr val="0033B3"/>
                </a:solidFill>
                <a:effectLst/>
                <a:latin typeface="Consolas"/>
                <a:cs typeface="Consolas" panose="020B0609020204030204" pitchFamily="49" charset="0"/>
              </a:rPr>
              <a:t>public int </a:t>
            </a:r>
            <a:r>
              <a:rPr lang="en-SG" dirty="0" err="1">
                <a:solidFill>
                  <a:srgbClr val="00627A"/>
                </a:solidFill>
                <a:effectLst/>
                <a:latin typeface="Consolas"/>
                <a:cs typeface="Consolas" panose="020B0609020204030204" pitchFamily="49" charset="0"/>
              </a:rPr>
              <a:t>doubleAddPeanuts</a:t>
            </a:r>
            <a:r>
              <a:rPr lang="en-SG" dirty="0">
                <a:latin typeface="Consolas"/>
                <a:cs typeface="Consolas" panose="020B0609020204030204" pitchFamily="49" charset="0"/>
              </a:rPr>
              <a:t>(</a:t>
            </a:r>
            <a:r>
              <a:rPr lang="en-SG" dirty="0">
                <a:solidFill>
                  <a:srgbClr val="0033B3"/>
                </a:solidFill>
                <a:latin typeface="Consolas"/>
                <a:cs typeface="Consolas" panose="020B0609020204030204" pitchFamily="49" charset="0"/>
              </a:rPr>
              <a:t>String </a:t>
            </a:r>
            <a:r>
              <a:rPr lang="en-SG" dirty="0">
                <a:latin typeface="Consolas"/>
                <a:cs typeface="Consolas" panose="020B0609020204030204" pitchFamily="49" charset="0"/>
              </a:rPr>
              <a:t>x) {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/>
                <a:cs typeface="Consolas" panose="020B0609020204030204" pitchFamily="49" charset="0"/>
              </a:rPr>
              <a:t>        </a:t>
            </a:r>
            <a:r>
              <a:rPr lang="en-SG" dirty="0">
                <a:solidFill>
                  <a:srgbClr val="0033B3"/>
                </a:solidFill>
                <a:effectLst/>
                <a:latin typeface="Consolas"/>
                <a:cs typeface="Consolas" panose="020B0609020204030204" pitchFamily="49" charset="0"/>
              </a:rPr>
              <a:t>return </a:t>
            </a:r>
            <a:r>
              <a:rPr lang="en-SG" dirty="0">
                <a:solidFill>
                  <a:srgbClr val="1750EB"/>
                </a:solidFill>
                <a:effectLst/>
                <a:latin typeface="Consolas"/>
                <a:cs typeface="Consolas" panose="020B0609020204030204" pitchFamily="49" charset="0"/>
              </a:rPr>
              <a:t>0</a:t>
            </a:r>
            <a:r>
              <a:rPr lang="en-SG" dirty="0">
                <a:latin typeface="Consolas"/>
                <a:cs typeface="Consolas" panose="020B0609020204030204" pitchFamily="49" charset="0"/>
              </a:rPr>
              <a:t>;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/>
                <a:cs typeface="Consolas" panose="020B0609020204030204" pitchFamily="49" charset="0"/>
              </a:rPr>
              <a:t>    }</a:t>
            </a:r>
            <a:br>
              <a:rPr lang="en-SG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SG" dirty="0">
                <a:latin typeface="Consolas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87959-DF5D-AE34-DDAA-FD3D415B695B}"/>
              </a:ext>
            </a:extLst>
          </p:cNvPr>
          <p:cNvSpPr txBox="1"/>
          <p:nvPr/>
        </p:nvSpPr>
        <p:spPr>
          <a:xfrm>
            <a:off x="6257924" y="-6351"/>
            <a:ext cx="31771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E1EE0-B895-346D-ACEE-4E8F17746118}"/>
              </a:ext>
            </a:extLst>
          </p:cNvPr>
          <p:cNvSpPr txBox="1"/>
          <p:nvPr/>
        </p:nvSpPr>
        <p:spPr>
          <a:xfrm>
            <a:off x="6275601" y="1695242"/>
            <a:ext cx="31771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CBBF73-927A-6A85-658F-F85BF89651FE}"/>
              </a:ext>
            </a:extLst>
          </p:cNvPr>
          <p:cNvSpPr txBox="1"/>
          <p:nvPr/>
        </p:nvSpPr>
        <p:spPr>
          <a:xfrm>
            <a:off x="6275601" y="3358458"/>
            <a:ext cx="3080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A1F65D-6DF3-CEF4-DA26-8A5BFFD9D815}"/>
              </a:ext>
            </a:extLst>
          </p:cNvPr>
          <p:cNvSpPr txBox="1"/>
          <p:nvPr/>
        </p:nvSpPr>
        <p:spPr>
          <a:xfrm>
            <a:off x="6279172" y="5112784"/>
            <a:ext cx="32733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4476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A3E16310FB3949A9D5DE0D248C59F2" ma:contentTypeVersion="15" ma:contentTypeDescription="Create a new document." ma:contentTypeScope="" ma:versionID="2f2ca2a7cfb3a4d7a22d37bddd58244e">
  <xsd:schema xmlns:xsd="http://www.w3.org/2001/XMLSchema" xmlns:xs="http://www.w3.org/2001/XMLSchema" xmlns:p="http://schemas.microsoft.com/office/2006/metadata/properties" xmlns:ns2="98fa0714-5444-4ae5-a6a1-3bef8e8a612c" xmlns:ns3="33f9269e-2c3c-49ec-b7d7-d5225680e3f5" targetNamespace="http://schemas.microsoft.com/office/2006/metadata/properties" ma:root="true" ma:fieldsID="464bbdc1ce4384ea76b9fe2219a46bf0" ns2:_="" ns3:_="">
    <xsd:import namespace="98fa0714-5444-4ae5-a6a1-3bef8e8a612c"/>
    <xsd:import namespace="33f9269e-2c3c-49ec-b7d7-d5225680e3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a0714-5444-4ae5-a6a1-3bef8e8a61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08ee23d-8eb2-4faa-a2fb-6340af2942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69e-2c3c-49ec-b7d7-d5225680e3f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cc834ff-c343-4d81-92bd-f50a6bf16b8e}" ma:internalName="TaxCatchAll" ma:showField="CatchAllData" ma:web="33f9269e-2c3c-49ec-b7d7-d5225680e3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f9269e-2c3c-49ec-b7d7-d5225680e3f5" xsi:nil="true"/>
    <lcf76f155ced4ddcb4097134ff3c332f xmlns="98fa0714-5444-4ae5-a6a1-3bef8e8a612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87B8707-E63B-49CE-BA7D-0C14DFC08C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1F0EC3-1765-45B0-AF99-B450D0BD8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fa0714-5444-4ae5-a6a1-3bef8e8a612c"/>
    <ds:schemaRef ds:uri="33f9269e-2c3c-49ec-b7d7-d5225680e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F253B6-BAA2-4F52-8D5E-0A9053CAD8A8}">
  <ds:schemaRefs>
    <ds:schemaRef ds:uri="http://schemas.microsoft.com/office/2006/metadata/properties"/>
    <ds:schemaRef ds:uri="http://schemas.microsoft.com/office/infopath/2007/PartnerControls"/>
    <ds:schemaRef ds:uri="33f9269e-2c3c-49ec-b7d7-d5225680e3f5"/>
    <ds:schemaRef ds:uri="98fa0714-5444-4ae5-a6a1-3bef8e8a61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Week 3 Cohort Class Discussions </vt:lpstr>
      <vt:lpstr>Write class definitions for each of the UML diagrams</vt:lpstr>
      <vt:lpstr>PowerPoint Presentation</vt:lpstr>
      <vt:lpstr>Which is/are the correct way(s) to use the abstract class 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Cohort Class Discussions </dc:title>
  <dc:creator>Norman Lee Tiong Seng</dc:creator>
  <cp:lastModifiedBy>Norman Lee Tiong Seng</cp:lastModifiedBy>
  <cp:revision>15</cp:revision>
  <dcterms:created xsi:type="dcterms:W3CDTF">2024-02-06T02:07:41Z</dcterms:created>
  <dcterms:modified xsi:type="dcterms:W3CDTF">2024-02-06T09:55:34Z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2024-02-06T03:11:35Z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ff1cc5b8-d00d-42fd-b24c-dd0c377343c5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  <property fmtid="{D5CDD505-2E9C-101B-9397-08002B2CF9AE}" pid="13" name="ContentTypeId">
    <vt:lpwstr>0x01010053A3E16310FB3949A9D5DE0D248C59F2</vt:lpwstr>
  </property>
  <property fmtid="{D5CDD505-2E9C-101B-9397-08002B2CF9AE}" pid="14" name="MediaServiceImageTags">
    <vt:lpwstr/>
  </property>
</Properties>
</file>