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8" r:id="rId7"/>
    <p:sldId id="257" r:id="rId8"/>
    <p:sldId id="25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1197A-5C3B-50C1-8943-F4A10FBCACAD}" v="1" dt="2024-02-26T05:00:40.932"/>
    <p1510:client id="{E258DE7F-A563-1746-8A07-A6D518F2B00D}" v="2" dt="2024-02-26T06:52:4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Lee Tiong Seng" userId="da89b523-27de-416c-a354-71c2358c7b99" providerId="ADAL" clId="{E258DE7F-A563-1746-8A07-A6D518F2B00D}"/>
    <pc:docChg chg="addSld modSld">
      <pc:chgData name="Norman Lee Tiong Seng" userId="da89b523-27de-416c-a354-71c2358c7b99" providerId="ADAL" clId="{E258DE7F-A563-1746-8A07-A6D518F2B00D}" dt="2024-02-26T06:52:48.871" v="3"/>
      <pc:docMkLst>
        <pc:docMk/>
      </pc:docMkLst>
      <pc:sldChg chg="addSp new">
        <pc:chgData name="Norman Lee Tiong Seng" userId="da89b523-27de-416c-a354-71c2358c7b99" providerId="ADAL" clId="{E258DE7F-A563-1746-8A07-A6D518F2B00D}" dt="2024-02-26T06:27:34.961" v="1"/>
        <pc:sldMkLst>
          <pc:docMk/>
          <pc:sldMk cId="3638574739" sldId="264"/>
        </pc:sldMkLst>
        <pc:inkChg chg="add">
          <ac:chgData name="Norman Lee Tiong Seng" userId="da89b523-27de-416c-a354-71c2358c7b99" providerId="ADAL" clId="{E258DE7F-A563-1746-8A07-A6D518F2B00D}" dt="2024-02-26T06:27:34.961" v="1"/>
          <ac:inkMkLst>
            <pc:docMk/>
            <pc:sldMk cId="3638574739" sldId="264"/>
            <ac:inkMk id="2" creationId="{785337A0-825F-259F-9F3B-66FF3BB43C93}"/>
          </ac:inkMkLst>
        </pc:inkChg>
      </pc:sldChg>
      <pc:sldChg chg="addSp new">
        <pc:chgData name="Norman Lee Tiong Seng" userId="da89b523-27de-416c-a354-71c2358c7b99" providerId="ADAL" clId="{E258DE7F-A563-1746-8A07-A6D518F2B00D}" dt="2024-02-26T06:52:48.871" v="3"/>
        <pc:sldMkLst>
          <pc:docMk/>
          <pc:sldMk cId="578055923" sldId="265"/>
        </pc:sldMkLst>
        <pc:inkChg chg="add">
          <ac:chgData name="Norman Lee Tiong Seng" userId="da89b523-27de-416c-a354-71c2358c7b99" providerId="ADAL" clId="{E258DE7F-A563-1746-8A07-A6D518F2B00D}" dt="2024-02-26T06:52:48.871" v="3"/>
          <ac:inkMkLst>
            <pc:docMk/>
            <pc:sldMk cId="578055923" sldId="265"/>
            <ac:inkMk id="2" creationId="{9C75F280-4A0F-545D-E80A-FAD98089EA65}"/>
          </ac:inkMkLst>
        </pc:inkChg>
      </pc:sldChg>
    </pc:docChg>
  </pc:docChgLst>
  <pc:docChgLst>
    <pc:chgData name="Norman Lee Tiong Seng" userId="S::norman_lee@sutd.edu.sg::da89b523-27de-416c-a354-71c2358c7b99" providerId="AD" clId="Web-{7701197A-5C3B-50C1-8943-F4A10FBCACAD}"/>
    <pc:docChg chg="modSld">
      <pc:chgData name="Norman Lee Tiong Seng" userId="S::norman_lee@sutd.edu.sg::da89b523-27de-416c-a354-71c2358c7b99" providerId="AD" clId="Web-{7701197A-5C3B-50C1-8943-F4A10FBCACAD}" dt="2024-02-26T05:00:40.932" v="0"/>
      <pc:docMkLst>
        <pc:docMk/>
      </pc:docMkLst>
      <pc:sldChg chg="addSp">
        <pc:chgData name="Norman Lee Tiong Seng" userId="S::norman_lee@sutd.edu.sg::da89b523-27de-416c-a354-71c2358c7b99" providerId="AD" clId="Web-{7701197A-5C3B-50C1-8943-F4A10FBCACAD}" dt="2024-02-26T05:00:40.932" v="0"/>
        <pc:sldMkLst>
          <pc:docMk/>
          <pc:sldMk cId="753840683" sldId="263"/>
        </pc:sldMkLst>
        <pc:inkChg chg="add">
          <ac:chgData name="Norman Lee Tiong Seng" userId="S::norman_lee@sutd.edu.sg::da89b523-27de-416c-a354-71c2358c7b99" providerId="AD" clId="Web-{7701197A-5C3B-50C1-8943-F4A10FBCACAD}" dt="2024-02-26T05:00:40.932" v="0"/>
          <ac:inkMkLst>
            <pc:docMk/>
            <pc:sldMk cId="753840683" sldId="263"/>
            <ac:inkMk id="4" creationId="{4522B144-069C-DF85-0FC9-953F48E7854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6T05:00:5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15378 12224 2511 0 0,'26'46'3905'0'0,"9"15"-3905"0"0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6:00:36.9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2060"/>
    </inkml:brush>
  </inkml:definitions>
  <inkml:trace contextRef="#ctx0" brushRef="#br0">4271 4082 21276,'-50'-12'827,"0"-1"0,0 11 1,6 7-834,-1 23 3,22-3 1,3 5-4,-8 27-70,16-14 1,4 2-15,4-3 1,6 0 44,13 7 0,6-2 22,-3-14 1,4-4 2,8-4 1,1-3-59,9 7 83,-8 21 93,-25-17 0,-8 3-45,-13 14 1,-7 1-467,1-8 0,-4-3 413,-8 1 0,-1-5-431,-4-1 483,14-26 0,12-2 1,9-17-1</inkml:trace>
  <inkml:trace contextRef="#ctx0" brushRef="#br0" timeOffset="599">4474 4570 20100,'24'-51'289,"0"0"1,0 1-1,-2-2-256,3-8 1,-2 2-668,-6 15 1,0 1 661,4-9 0,-1 4 465,-3 8 973,-6 21-704,-5 11-253,0 58-445,1 4 1,1 8-726,-1-9 1,0 4 0,0-1 486,0-4 1,-1 0-1,1-2-241,0-4 1,-1-2 0,0-3-731,-2-4 0,-1-1-992,0 4 1,-2 1 2136,-1 8 0,-2-2 0,1 5 0,-3-1 0</inkml:trace>
  <inkml:trace contextRef="#ctx0" brushRef="#br0" timeOffset="749">4628 5114 23719,'60'-5'446,"0"0"0,-4 0 0,-6-1-1023,2-5-2982,4-10 3559,-23 4 0,-1 0 0,3-3 0,1-5 0</inkml:trace>
  <inkml:trace contextRef="#ctx0" brushRef="#br0" timeOffset="1217">5448 4392 20106,'52'-25'67,"0"1"0,-4 2 1,-2 4-4796,17 10 4728,-21 31 0,-6-15 0,-26 20 0</inkml:trace>
  <inkml:trace contextRef="#ctx0" brushRef="#br0" timeOffset="1349">5568 4686 20951,'52'-2'328,"1"1"1,0-4 0,-3-2-3034,11-7 2705,-28 2 0,-3 1 0,3-1 0,-10 2 0</inkml:trace>
  <inkml:trace contextRef="#ctx0" brushRef="#br0" timeOffset="1732">6472 3610 19865,'4'-6'1456,"-1"1"-1333,5 57 0,1 24-991,2-21 670,-2-2 0,0 9 0,0-15 0,0-17 0,-2-2 0</inkml:trace>
  <inkml:trace contextRef="#ctx0" brushRef="#br0" timeOffset="1916">6666 3703 21943,'7'51'185,"-1"0"0,0-4 0,0-5-264,3 3-1394,-1-6 1473,-2-3 0,-2-17 0,-2-3 0</inkml:trace>
  <inkml:trace contextRef="#ctx0" brushRef="#br0" timeOffset="2366">6976 4100 21170,'10'43'578,"0"1"0,1-1 0,-1 1 0,1 0 0,0-2-455,3 7 1,-1-2-68,3 3 0,0 1-37,5 6 1,1-1-211,-3-11 1,1-1-71,-2-4 1,-1-4-513,3-2 163,-15-28 55,-4-14-302,-9-12-184,-6-20-181,-12-19 410,9 17 0,-2-7 0,2-3 631,5 5 1,0-2-1,2-1 1,-1-1 852,0-5 0,0 0 0,0-1 0,3 3-368,0-6 1,3 2-1,3 5 18,4-1 0,6 12 143,9 15 498,21 9-402,8 24-259,8 29-117,-16 10-185,-16 16-146,-20-14-402,-14-3-775,-8-2-8508,-26-5 8052,16-17 0,-1-5 0,23-15 1</inkml:trace>
  <inkml:trace contextRef="#ctx0" brushRef="#br0" timeOffset="2801">7522 3554 19540,'3'53'177,"-1"-1"1,1-3-1,1-5-1123,7 4 946,5-3 0,-8-23 0,1-3 0</inkml:trace>
  <inkml:trace contextRef="#ctx0" brushRef="#br0" timeOffset="2966">7691 3456 23063,'4'56'241,"-1"0"0,1-3 0,0-3-1025,-2-14 0,0-1 654,1 8 0,0-3 1,-1 4-1,0 2 1</inkml:trace>
  <inkml:trace contextRef="#ctx0" brushRef="#br0" timeOffset="3467">8095 3668 21579,'2'-8'3103,"0"2"-3103,-2 6-2145,0 0 2145,11 37 0,-8-28 0,8 28 0</inkml:trace>
  <inkml:trace contextRef="#ctx0" brushRef="#br0" timeOffset="3666">8375 4173 26710,'-11'49'6,"0"-1"1,0 0 0,1-2-1,-1-1 1,2-5-612,0-3 1,1-2-459,0 1 1,-1 1 143,1-2 0,-1 3 919,-13 26 0,1-2 0,5-9 0,-1-11 0,0 1 0</inkml:trace>
  <inkml:trace contextRef="#ctx0" brushRef="#br0" timeOffset="4400">4603 6038 23035,'-47'19'390,"1"0"1,-1 0 0,-9 3 0,6 5-391,10 13 0,7 5 0,12-12 0,5 2-51,1 11 1,5 2-15,8-4 1,5 2 64,8 5 0,5-1 11,5-7 1,2-5-10,-2-10 1,1-4-3,10 16-33,-17-19-757,-4 5-95,-6-3 437,-11 0 50,-9-5-67,-13-6-190,-7-3-95,-1-3-90,-1-3-1200,7-18 2040,0-27 0,16 17 0,3-13 0</inkml:trace>
  <inkml:trace contextRef="#ctx0" brushRef="#br0" timeOffset="4700">4623 6009 21047,'60'21'575,"0"-1"0,-10 15 0,-11 7-488,-19 1 0,-8 3-724,-7 10 1,-6 1 700,-4-12 0,-2-1 65,-7 13 0,0-1 102,4-9 0,0-2-279,2 0 1,4-4 343,18 1-296,15-27-62,8-14-1097,3-4-2000,7-8 3159,16-11 0,-29 8 0,4-3 0</inkml:trace>
  <inkml:trace contextRef="#ctx0" brushRef="#br0" timeOffset="4966">5666 6123 21971,'59'-5'-80,"0"1"1,-7 1 0,-4 2-1,4 0 1,-21 4 0</inkml:trace>
  <inkml:trace contextRef="#ctx0" brushRef="#br0" timeOffset="5100">5715 6428 24659,'44'-18'-36,"1"0"1,-1 0 0,-3 3-1,-5 1 1,19-12 0</inkml:trace>
  <inkml:trace contextRef="#ctx0" brushRef="#br0" timeOffset="5449">6860 5644 20459,'3'-5'4010,"-1"1"-3411,-2 4-10,0 55-516,0-25-73,0 7 0,0 1-623,0-4-900,1-5-1675,2-5 3198,4-10 0,-3-6 0,1-5 0</inkml:trace>
  <inkml:trace contextRef="#ctx0" brushRef="#br0" timeOffset="5599">6965 5653 23416,'2'42'-2577,"0"0"1,0-5 0,0-4 2576,1-5 0,-2-14 0,0-5 0</inkml:trace>
  <inkml:trace contextRef="#ctx0" brushRef="#br0" timeOffset="6033">7250 5972 22755,'9'52'501,"0"0"0,1 0 1,-1 0-1,0 4 1,0-2-1,1-2-479,3 11 1,-1-5-415,-3-18 1,-1-4 391,-1-2 0,0-2 0,4 20-676,-3-16-942,-4-29-393,-13-53 1235,2 14 1,-3-5-536,-5-22 1,-1-5 983,5 22 1,1 0-1,0-3 383,-2-18 0,1-4 0,1 2 668,4 13 1,0 2 0,3 0-367,3-5 1,1 1 0,4 7 453,12-16 168,16 38-241,-7 32-78,3 16-95,-4 19-253,-3 10-285,-6 5 342,-10-18 0,-4 0-4587,-13 25-2342,-4-7 6657,-13-30 0,13-22 0,5-5 0</inkml:trace>
  <inkml:trace contextRef="#ctx0" brushRef="#br0" timeOffset="6249">7580 5568 19143,'4'-5'2872,"-1"1"-3258,13 34 0,4 17 386,0 2 0,1-6 0,-2-2 0,-9-10 0</inkml:trace>
  <inkml:trace contextRef="#ctx0" brushRef="#br0" timeOffset="6418">7765 5533 20968,'6'6'1495,"6"24"1,1 5-1496,-3-4-669,2 9 0,1 0 669,-5-1 0,-4-19 0,-2-1 0</inkml:trace>
  <inkml:trace contextRef="#ctx0" brushRef="#br0" timeOffset="6749">8357 5562 23002,'3'-3'2257,"-1"1"-2431,-2 2-1411,5 66-6733,-4-23 8318,2 6 0,-1-1 0,-2-16 0,0-7 0</inkml:trace>
  <inkml:trace contextRef="#ctx0" brushRef="#br0" timeOffset="6883">8393 6286 26077,'-15'40'-217,"-1"0"1,-2 1-1,-2-4-3721,-10 0 3938,-11 5 0,21-21 0,2-5 0</inkml:trace>
  <inkml:trace contextRef="#ctx0" brushRef="#br0" timeOffset="7466">5200 7573 22649,'-61'15'961,"0"0"1,5 7 0,8 6-960,23 2 1,6 3-3,3 3 0,4 0-50,5 20-34,9 1-12,13 0 29,3-20 0,7 0-37,3-3 0,3-1 65,2 3 0,-1-2 39,11 9-50,-22-12-124,-25-12-285,-15 2-45,-11-2-37,0-7 1,-3-3-1734,-29-6-1569,3-8 3843,18-19 0,29 7 0,5 3 0</inkml:trace>
  <inkml:trace contextRef="#ctx0" brushRef="#br0" timeOffset="7833">5370 7467 19949,'45'5'436,"0"1"1,0 1 0,-7 7 421,-14 20-746,-8 21-112,-21-5-90,-5 1-129,1-23-206,3-7 33,11-7 246,10-4 107,11-2 89,22 5 421,-2 12 156,-3 5-139,-18 11-163,-18-5-236,-4 3-89,-3-3-683,-12 6-4134,-16-9-1283,-4-4 6100,-11-11 0,25-12 0,4-2 0</inkml:trace>
  <inkml:trace contextRef="#ctx0" brushRef="#br0" timeOffset="8099">6212 7614 20660,'52'2'-888,"-1"1"1,1-1 0,-4 1 0,-2 1 0,-6 1-6019,10 9 6906,-12 4 0,-19-8 0,-10-2 0</inkml:trace>
  <inkml:trace contextRef="#ctx0" brushRef="#br0" timeOffset="8217">6441 7821 24402,'57'4'-256,"1"-1"0,-1 1 0,1 1 1,-8-1-1,2-4 0</inkml:trace>
  <inkml:trace contextRef="#ctx0" brushRef="#br0" timeOffset="8700">7346 7348 19641,'0'-3'2577,"0"0"-2345,7 33 1,4 16-110,0-7-98,2 10 0,0-1-25,-1-13 6,0-11-320,-6-15 208,1-37 106,-1-9-6,1-29 1,4 8 5,2 2 0,3 9 16,-1 13 192,2 18 615,11 35-630,-11 8 0,-1 5-193,1 0 0,0 2-347,0 7 0,-1 0-1558,10 13 1905,7 0 0,-15-26 0,1-3 0</inkml:trace>
  <inkml:trace contextRef="#ctx0" brushRef="#br0" timeOffset="9001">7834 7431 23103,'36'-48'123,"1"1"0,-8 4 0,-6 4-50,-13 3 106,-18 10 297,-4 16 112,-6 5-134,-1 7-146,3 13-268,2 14-77,8 5 1,2 6-205,3 4 0,3 0-191,1 1 1,3-1-227,2-4 0,5-5-1319,16-5 1977,15-10 0,-20-14 0,4-4 0</inkml:trace>
  <inkml:trace contextRef="#ctx0" brushRef="#br0" timeOffset="9316">8170 7306 24514,'10'47'31,"-1"-1"1,0-4 0,2-10-794,8-20-27,1-7 212,0-5-135,5-16 533,-1 1 179,-2-3 61,-5 8 74,-2 12 106,-1 6-50,4 6-40,1 4 11,2-1 12,9-7 44,0-25 23,3-33-213,-11-8-28,-14 20 0,-1 0-1227,0-16 1227,0 0 0,-3 24 0,-1 3 0</inkml:trace>
  <inkml:trace contextRef="#ctx0" brushRef="#br0" timeOffset="10232">9643 6713 21489,'-45'-10'881,"-1"-1"0,5 1 1,3 4-417,0 13-112,5 6 44,-1 28-458,18 15 21,8 4-142,15-27 0,5-2 182,22 17 0,-10-23 0,2-2 0,-1 0 0,2 0 43,9 6 0,-1 0-35,-10-3 0,-3 0-8,20 24-140,-36-13-324,-23-15-505,-11-6-297,-9-6-354,-3-13-3303,5-14 4923,6-12 0,14 9 0,7 2 0</inkml:trace>
  <inkml:trace contextRef="#ctx0" brushRef="#br0" timeOffset="10402">9697 6622 20030,'13'46'200,"0"0"0,0 0 1,5 19-1,-1-4-321,-4-15 1,-1-2-39,1 9 0,-1-3 1,2 6-1,-1-1 0</inkml:trace>
  <inkml:trace contextRef="#ctx0" brushRef="#br0" timeOffset="11185">9752 6932 18235,'45'-27'-88,"0"0"0,8-2 1,-1 4-1487,-18 12 0,0 3 650,-1-1 0,-1 3-359,10 2 1283,-28 6 2162,-7 11 23,-4 11 217,5 27-1488,-3-1-147,8 8-224,-4-15-196,1-4-185,-2-9-122,0-7-1474,-3-18-202,2-28 567,-1-8 318,1-20 477,1 9 201,5-4 1025,3 19 745,7 17-1114,-2 25-275,2 14-185,-4 0-89,0-3-34,1-6-28,0-6-252,0-7-679,9-7 500,2-21 414,0 0 45,-1-17-5,-9 11 5,10-6 218,-2 15 634,8 1-314,-9 18-68,-2 7-95,-4 2 17,3 2-28,1 1 409,17 10-27,6 23-374,-18-4 0,-2 5-296,-5-1 0,-3 1-431,-2 11 0,-5 0 397,-6-12 0,-2 0-17,-1 11 1,-4 0-88,-4-13 0,-5-4 12,-8-1 0,-6-9 50,-23-18 25,14-20 0,0-8 95,5-4 1,3-4-121,-1-3 1,3-2 153,1-3 0,4 0-48,4-3 1,3-1-65,1-1 0,5-2-34,16-15 0,9-1-364,6 6 1,6 2-328,4 1 0,7 6 683,11 8 0,-3 10 0,-7 10 0,3 5 0</inkml:trace>
  <inkml:trace contextRef="#ctx0" brushRef="#br0" timeOffset="11501">11296 6125 23408,'-13'44'606,"0"1"1,-1-1-1,-4 18 1,2 1-354,10-15 1,1 3 0,2-2-402,0-4 0,2 0 0,2 0-183,3 8 1,4 1 0,3-6-1032,4-1 1,8-8 1361,15-11 0,2-9 0,-1-13 0,6-5 0</inkml:trace>
  <inkml:trace contextRef="#ctx0" brushRef="#br0" timeOffset="11999">11595 6326 21943,'20'52'116,"1"1"0,-2-5 0,-2-5-347,-2 2 231,-2 11 0,-6-31 0,-3 7 0</inkml:trace>
  <inkml:trace contextRef="#ctx0" brushRef="#br0" timeOffset="12267">11668 6257 14958,'8'11'2202,"-2"-2"-2191,-6-9 0,20 21-11,-15-14-39,17 16-689,-19-21 728,1 0 0,-1-2 0,0 0 0</inkml:trace>
  <inkml:trace contextRef="#ctx0" brushRef="#br0" timeOffset="12768">11876 6379 23937,'6'57'-193,"0"-1"1,-2-9 0,-1-10 0,2-17 0,-5-16-1</inkml:trace>
  <inkml:trace contextRef="#ctx0" brushRef="#br0" timeOffset="13199">12161 6544 22660,'16'59'883,"0"0"0,0-3 0,-1-3-740,-4-13 0,-2-3-82,1 0 1,0-1-28,2 7 0,-2-2-34,5 11-17,-1 1-521,-9-37-745,-3-8-419,-1-5-852,-1-11-1743,-2-18 4297,-12-33 0,9 24 0,-9-11 0</inkml:trace>
  <inkml:trace contextRef="#ctx0" brushRef="#br0" timeOffset="13385">12210 6393 21366,'40'32'982,"0"0"0,-6 2 0,-11 1-1668,-28 2 0,-8-2-2299,-5 10 2985,-11-23 0,19-23 0,1-1 0</inkml:trace>
  <inkml:trace contextRef="#ctx0" brushRef="#br0" timeOffset="13617">12473 6123 24956,'24'49'-237,"0"0"0,-3-5 0,-4-9-2284,-11-24 2521,-3-6 0,-2-4 0,-1-1 0</inkml:trace>
  <inkml:trace contextRef="#ctx0" brushRef="#br0" timeOffset="13816">12658 6061 16902,'5'1'4867,"-1"0"-4284,-4-1-583,31 59-544,-18-35 544,7 13 0,-1-3 0,-13-23 0,0-2 0</inkml:trace>
  <inkml:trace contextRef="#ctx0" brushRef="#br0" timeOffset="14133">12847 5891 23511,'33'39'592,"0"0"1,0 0 0,-2-2 0,-1 1-1,-7-2-368,-8 2 0,-4-1-724,-1 5 1,-1 1 555,-3 1 0,-1 2-39,-2 2 0,-1 0-17,-1 0 0,-2 1-700,-6 14 0,-7 3 700,-5-18 0,-6 1 0,3-4 0,5 4 0,-1-4 0,-12-5 0,0 1 0</inkml:trace>
  <inkml:trace contextRef="#ctx0" brushRef="#br0" timeOffset="15986">17339 2413 21590,'-45'-6'552,"0"0"1,5 0 0,7 2-334,12 4-135,6 0-23,5 3-55,3 2 39,0 5 39,-1 2 22,1 6 12,-2 27-118,5 0 0,1-9 0,4 2-20,5-3 0,3-1-581,4 4 0,3-1 598,5-1 0,5-1-90,1-1 1,3-3-48,0-5 0,3-2-45,7 1 1,0-4 105,18 7 415,-15 0-285,-43-14-51,-30 0-34,-20-6-50,-9 0-50,-6-4-239,24-2 1,0-1-732,-10-7 1393,-2-13 1,41 9-1,7-8 1</inkml:trace>
  <inkml:trace contextRef="#ctx0" brushRef="#br0" timeOffset="16370">17611 2596 19109,'-9'6'655,"2"-1"-475,7-5-74,0 0-100,70-63 10,-44 31 1,1-4 3,4 0 1,4-4 0,-6 3 536,-4-3 0,-7 5 446,0-6-118,-14 32-571,-4 34-225,0 29-272,2-10 0,0 7 203,0 2 1,1 6 0,0-2-49,0-8 0,1-1 0,0 1-951,-1 13 1,0 1-1,0-5-3740,0-4 1,-1-5 4718,-1-3 0,-1-5 0,0-7 0,0-13 0</inkml:trace>
  <inkml:trace contextRef="#ctx0" brushRef="#br0" timeOffset="16520">17655 3189 20895,'-6'-2'3848,"1"1"-3772,40 6 0,23 1-827,-16-7 1,2-1-576,0 2 1,4 1-1,-4-2 1164,7-7 1,-9-2 0,-8-2 0,-10 3-1</inkml:trace>
  <inkml:trace contextRef="#ctx0" brushRef="#br0" timeOffset="18095">23849 1569 16325,'0'-4'2969,"0"1"-1418,0 3-756,-7 96-515,5-50 1,0 5-209,-1-4 1,0 7 0,0 2 0,0-3-797,0 2 1,1-2 0,0 2 754,0 10 1,-1 1 0,0-2-594,1-5 1,-1-2 0,0 0 561,0 4 0,0 1 0,1-1 0,-1-2 0,0-1 0,1 3-216,0-8 0,0 1 0,0 2 0,1-1 231,0 0 0,0 0 1,1 0-1,-1 0-5,0-2 0,0-1-1,-1 1 1,1-1-425,1 15 0,-1 0 1,0-4 462,0-14 1,-1-3-1,1 1-7,0 2 0,1 0 0,-1 0 118,1-1 0,-1 0 1,0 3-139,1-2 0,0 2 0,1 1 0,0 0-20,1-1 0,1 0 1,1 2-1,-1 1-1,-1-2 0,1 2 0,0 1 0,-1 0 0,1-4 149,1 2 1,0-2 0,0-2 0,-1 1-139,2 16 1,-1-1-1,-1-3-9,-2-16 0,0-2 0,-1 0 9,1 1 0,0 0 0,-1 0 20,0 21 0,0-1 144,0 1 1,0-1-109,-1-3 0,0 3 30,0-7 0,0 3 1,-1-2-44,0-14 0,0-1 0,0 1 283,-1 13 0,1 2 0,-1-4-208,0 6 0,0-4 30,-1-2 1,1 0-17,0-5 0,0-1 171,0-6 1,1-2-223,-1-5 1,1 2 41,-1 16 1,0 3-44,0-13 1,1 1-1,0 0-48,0-1 0,0 0 0,0 0 433,-1 22 1,0-5-407,2-25 0,-1-2 401,0 1 0,-1-3-471,1 8 875,-1-6-5009,3-27 4231,5-59 1,-3 38-1,3-41 1</inkml:trace>
  <inkml:trace contextRef="#ctx0" brushRef="#br0" timeOffset="19389">23943 1228 20330,'-7'55'1669,"14"-12"-1462,25-31 1,11-7-49,2-1 1,8-2-724,-2-1 0,7 0 0,4-1 0,0 0 643,-8-1 1,1 1-1,1-1 1,2 0 0,2 0-431,1 1 1,3-1 0,2 1-1,-1 0 1,0 0 0,-3 0 403,2-1 1,-2 1 0,-1 0 0,-1 0 0,-1 0-10,-1 0 1,-1 0 0,-1 1 0,-1-1 0,-2 0 34,-1 1 0,-3 0 0,0-1 0,4 0 5,4 0 0,4-1 0,1-1 0,-1 1 0,-2-1-303,-1 0 0,-3 0 1,0 0-1,3 0 299,-2 0 1,2 0 0,2-1 0,-1 1 0,-2 0 7,10 0 0,-1 0 0,-2 0 0,-2 1-71,2 1 0,-2 1 0,1 1-5,-6 0 1,3 0 0,-2 2-1,-3 1 6,-5 2 1,-2 1 0,-2 1-4,0 0 0,0 1 0,-1 0-2,0 1 0,0-1 0,-1 0 76,20 4 1,-1-2-88,0-1 1,-1-3 19,-4-2 1,-1-2-20,-4-1 0,-2-2 13,-7-2 1,-3-1 851,-4-1 1,-2 0-844,-1-2 0,-1 0-6,2-1 1,0 1 27,4 1 1,4 0 64,-2 2 0,5 1 0,1 0-38,4 0 1,2 1 0,1 1-110,-4 0 0,1 1 0,1-1 0,-4 1 38,6 0 1,-3-1 0,-3 1-4,18 1 0,-9 0 1307,1-2-1240,-20-1 759,-16 0-798,-9 0 415,-6 0-376,4 0 1673,3 0-1735,10 1 7,6 1 55,8 1 193,3 1-243,5-1-17,21-2 28,-14 0-25,-19 0 0,1-2-459,18 0 456,2-3 0,4 0 5,2-1-5,-1 3 0,-5 1 0,-4 1 0,-8 0 45,-5 2-39,-5-1 5,-1 1 39,-2 0-50,3-1 45,2 4 445,2-1-485,3 4 40,0 0-39,-3 1 5,-3 0-5,-6-2-1,-7-2 40,-5-2-45,-8-1 78,-3-1-38,-4-1-1452,0 0-2962,-8 7 4374,-22 13 0,15-8 0,-14 7 0</inkml:trace>
  <inkml:trace contextRef="#ctx0" brushRef="#br0" timeOffset="21020">23894 7674 19031,'53'-4'620,"1"1"1,-1 0-1,7-2 1,2-1 0,-1 0-1737,0-3 1,-1-1 0,3 0 1260,-12 2 1,1 0 0,2 0 0,2 0 6,2 0 0,2 0 1,2 1-1,-1 0 0,-3 0-106,0 1 0,-2 0 1,-1 1-1,3 0-19,-4 1 0,4 0 0,0 0 0,-2 0 0,-3 2 19,12 0 1,-5 1 0,5 0-34,-12 1 0,2-1 1,3 0-1,0 0 1,-1-1-125,2 0 1,-1 0 0,1-1 0,1-1 0,2 1 188,-3-2 1,4 1-1,0-1 1,0-1-1,-2 1 1,-2-1-161,-1 1 0,-2-1 0,-2 0 0,0 0 0,-1-1 135,8-2 0,-1 0 0,-2 0 1,-4 1-10,-3 0 1,-5 2 0,1-1 13,-2 1 0,0 1 0,-1 0 0,16-1 1,-2 1-88,-5 1 0,-2 2 90,-8 0 1,0 0 39,17 2 0,0 0-62,-14-1 0,2 0 255,-4 0 1,3 1 0,-2-1-211,10 0 0,-1 0 221,3 0 1,1 0-278,6 0 0,2 1 220,-20-1 0,1 1 0,2 0-209,3 0 0,2 1 0,4 2 22,2 1 1,4 2 0,2 1 0,1-1-18,-11 0 1,0 0 0,2 1 0,0-1 0,3 1-37,0 0 0,3 0 1,2 1-1,-1 0 1,0 0-1,-3-1-8,-1 0 0,-2 0 0,0-1 0,-1 1 0,3 0 1,-4 0 1,3-1 0,0 1 0,0 0 0,-3 1 0,-3-1-100,4 3 1,-5-1 0,-1 1 0,1 0 84,3 2 1,2 0-1,-3 0 1,-4 1-14,16 6 1,-8 0 0,-21-4 0,-5 0 704,6 5-679,-8-3 932,-10-3-859,-10-7 1554,-5-3-1622,-3-3 1137,-1-1-1147,2 0 5,1 0 0,4 0 0,5-1 0,5-2-6,6-1 6,3-3 0,2-1-129,12-10 62,-13 2-6,4-10-5,-20 1 22,-6-9 6,-4-11-29,-8-21-420,1 24 1,0-7 495,0 3 0,1-6 0,-1-4 1,1-1-794,1-7 1,-1-2 0,1-1 0,1 0 750,-1 12 0,0 0 0,1-1 0,0 0 1,0 1-3,0-13 1,2-1 0,-1 3 0,0 3-261,-1 4 1,0 3-1,-1-3 248,-1 0 0,0-4 1,0 0-1,-1 2-5,-1-3 1,0 2 0,0-3-234,0 6 0,0-3 0,0-2 0,-1 1 179,1 10 1,0 0-1,0 0 0,0-1 1,1 0 19,0-3 1,0 0-1,1-1 1,-1 0-1,1 0 86,0 0 1,-1 0 0,0 0 0,1 1 0,1 1-243,-1-10 1,1 0 0,1 2 0,0 4 232,0 4 1,1 4-1,1 0 19,-1 0 0,1-1 1,1 2 371,0 1 1,1 0 0,1-2-383,2-1 1,2-3 0,1-1 0,0 0 9,1 0 1,0-1 0,1 0 0,-1 0 12,1-7 0,0-1 0,0 1 0,-1 3 15,0-1 0,0 2 1,-2 5 31,-2-8 1,-4 7 33,-3 23 1,-4 0 86,-5-8 1,-2-6-1,-2-1-106,-1-3 0,0-2 0,-1-2-34,-1-8 0,1-2 0,1 2 133,2 14 1,2 2 0,2 2-140,4-4 1,3 6 67,9-5 2208,4 5-2304,8 9 1038,13-9-1021,5-4-117,-13 16 0,-1-1-325,11-16 625,-8 3-1062,-19 24 124,-17 4 733,-32 6 0,19 6 0,-17 2 0</inkml:trace>
  <inkml:trace contextRef="#ctx0" brushRef="#br0" timeOffset="22087">16695 985 18123,'-4'53'267,"0"1"0,0-1 0,0 0 35,1-6 1,0 4-1171,0-5 1,0 7 0,0 1 0,1-1 964,-1 7 0,1-1 0,-1 3-12,0 2 1,0 5-1,0 0 1,1-4-19,0-13 0,0-2 0,0 0 0,1-1 11,-2 16 1,1 0 0,0-1-51,0-2 0,1-1 1,0 4 27,0-3 0,0 5 0,0 0 0,1 1-41,1-12 1,-1-1 0,1 1 0,-1 2-1,1 1-192,0-1 1,0 4-1,0 0 1,0 1-1,0-2 1,0-3 196,0 1 0,0-3 0,0 0 0,0-2 0,0 1 12,1 10 0,-1 1 1,1-3-1,-2-3-115,1-3 0,-1-3 1,-1 2 131,0-1 0,-1 3 0,0 1 0,-1 1-30,0 1 1,-1 0-1,-1 2 1,1 1-76,-1-1 1,0 3-1,-1 1 1,1-1 0,-1-3 63,0 2 0,0-1 1,0-2-1,1 1-7,-1-2 1,1 0-1,0-1 1,2-3 14,0-1 1,1-4 0,1 0-14,0 1 0,0 0 0,0-1 0,1-2 1,0 0 0,0 2 329,0-1 1,0 3 0,0 2 0,1-1-273,0 2 1,0-1 0,0 1 0,0 2-11,0-4 1,0 2-1,-1 0 1,1 0-1,0-4-95,1 17 1,0-4 0,0-3 93,-1-7 0,0-4 1,0-5 55,0-7 1,0-5-12,1 0 0,0-1 966,0-1 1,0 3-1004,3 17 1,0 3-56,-1-7 0,0 0 78,1 3 0,-1-4-81,0 4 1106,-3-32-1682,-1-25 808,-20-47 1,15 34 0,-14-32 0</inkml:trace>
  <inkml:trace contextRef="#ctx0" brushRef="#br0" timeOffset="23931">16693 818 18112,'-5'-7'459,"1"1"-252,4 6 1,0 0 100,51 36 269,4-18-882,-14-6 0,10 2 0,6-1 0,-1-2 475,-5-4 0,2-3 1,1-1-1,1 0 0,0 1-458,1 0 1,0 0-1,1 0 1,0 0-1,1 0 311,3-1 1,1 0-1,0 0 1,-2 0 0,-3 0-13,-3 1 0,-3 0 0,-2 0 0,2-1-10,0 1 1,0-1-1,0 0 1,-1 1-345,2 0 0,-1 0 0,1 0 0,-1 1 351,0-1 1,1 1-1,-1 1 1,0-1-231,14 3 1,0 0-1,3 2 223,-5 0 1,2 2-1,2 0 1,-2 0-1,-2 0 1,0 0-1,0 0 1,2 1 5,-4-2 1,2 0 0,1 0 0,-1 0 0,-3 0-41,0-1 0,-3 0 0,-1 0 0,0-1 47,-2-2 0,0 0 0,-2 0 0,-3-1-14,0 0 0,-2 0 0,1-1 192,0 0 1,3 1 0,1-2 0,-2 1-180,16 0 0,-1-1 1,0 1 0,-3-1 1,0 0 0,-3-1 7,-9-1 1,-3 0 0,-4-2 5,-6 1 0,-4-2 1248,32 0-1176,-1-3-78,-29 1 1,1 0 479,-2-1 1,1 0-487,10 0 1,2 1 5,-8 1 1,-1 0-23,-2 0 0,-2 1 1972,10 1-1938,-27 0 1231,-9 0-1153,-2 0 206,-5 0-245,2-2 190,5-11-207,10-10-45,0-3-5,5 1 0,-10 12-1,-4 6 79,-3 3 269,-4 3 22,-1 1-190,-1 6 297,0 6 129,1 13-191,0 16-177,1 16 1,0 14-186,-1-19 1,-1 4 0,1 2 0,0 0-772,0 0 1,0 1 0,0 1 0,0 1 732,-1-6 0,1 3 0,0-1 0,0 0 1,0-5 7,0 15 0,0-4 0,0 0-14,1 0 1,0 0 0,0 0-6,0-2 1,-1-1-1,1 1-418,0 0 1,0 1 0,0-1 408,0 0 0,0-1 0,0 4-203,1-1 0,-1 3 0,1 3 0,0-1 224,0-13 0,0 1 1,0 1-1,1-1 0,-1 0-12,0 0 0,0 0 0,1 0 0,-1-1 0,1 0-270,0 9 1,1 1 0,0-3-1,0-4 283,0 0 1,0-3 0,0-1-23,1-1 0,-1 0 0,0 0 0,1-2 0,0 1 0,0-2-2,-1 0 0,1 0 0,-1 0 400,0-3 0,0 1 0,-1 3-400,0-2 1,0 4 0,-1 0-1,0 1 3,1-1 1,-2 1-1,1-1 1,0 1-46,-1-1 0,1 1 0,-1-1 0,0 0 44,1 11 0,0-2 0,-1-3 2,1 4 1,0-4 0,1 1 0,0-1 296,0 1 0,0 0-318,-1-11 0,1 1 1,0-1-64,1 15 1,0 0 34,-1-13 1,0 1-1,0-4-3,0 2 0,0-4-1,0-2 1,0-3-68,-2 10 1580,0-13-1462,-2-11 596,0-8-596,0-7 1841,-1-2-1846,-4-2 446,-5 1-541,-6 3 100,-6 1 0,-4 3-168,9-12 0,-8 1 1,-8 0-1,-6 0 1,-6 0-1,-6 0 0,-5 1 1,-5 0-1,-4-1 1,-4 1-1,-3 0 1,-4 0-1,-2 0 0,-1 0 1,-3-1-1,0 1 1,-1 0-1,0 0 1,0-1-1,2 0 0,0 0 1,3 0-1,1 0 1,4 0-1,2-1 0,5 0 1,3 0-1,5-1 1,5 0 167,-20 1 1,6-1 0,5 0 0,3-1 0,3-1 0,1 1 0,0-1 0,-2 1 0,-2-1 0,-4 2 0,-4-1 0,-7 2-74,23-1 0,-3 0 0,-3 0 0,-4 1 0,-1 1 0,-3-1 0,-2 1 0,-2 0 0,-2 0 0,-1 1 0,-1-1 0,-1 1 0,0-1 0,-1 1 0,0 0 0,1-1 0,-1 1 0,2-1 0,0 1 0,1-1 0,2-1 0,2 1 0,1-1 0,2 0 0,3 0 0,3-1 0,2 0 0,4-1 0,3 0 0,4-1 0,3 0 103,-34-1 1,9-2-1,6-2 1,5 1-1,5-1 1,2 0 0,2 2 82,-19-1 1,7 1 0,-3 2-17,8 2 1,-5 2-1,-1 1 1,3 0-1,7-2-99,2 0 0,6-1 1,-3 1-23,-5 1 0,-5 3 0,2-2 1,8-2 45,2-5 0,5-2 23,-10 1 0,-1 0 33,-5 0 1,6-1-74,9 3 124,-23 1-129,53 0 1905,0 2-2129,8-1-1298,2 1 0,0-2 0</inkml:trace>
  <inkml:trace contextRef="#ctx0" brushRef="#br0" timeOffset="24672">19012 2302 20974,'1'55'143,"0"1"0,0-1 0,0 1 1,0-1-1,1 14 0,1-3 0,-1-2-128,1 1 0,0 0 0,1-9-12,0-13 0,0-3-1,0 3 1,0 0-1143,-2-9 1,1-1-4781,1 29 5920,-2-26 0,-2-29 0,0-7 0</inkml:trace>
  <inkml:trace contextRef="#ctx0" brushRef="#br0" timeOffset="25205">18959 2173 18207,'63'-16'241,"0"1"0,-1 0 0,-4 3-210,-16 5 0,-3 1-916,3 1 1,-1 0 906,-3 2 1,0 0 275,6 1 0,-2 3-214,20 14 5,-7-1 240,-26 13-284,-14-2-34,7 18 22,-7-13 1,0 1-9,2 2 1,0-1 353,3 5 0,-1-1-379,14 19 3,-16-26 0,-1 0-3,1 1 0,-1 0 5,-1 2 1,0 0-3,-2 0 0,0 3-1,1 14 1,-2 1 2,-4-12 1,-2-1-3,2 11 0,-3-1 47,-2 12 46,-3-6 228,-8-4-10,-4-4 162,-9-5 750,-17 7-654,5-15 72,-13 2-39,9-20-235,-4-4-197,-3-7-61,-4-1-73,-5-2-39,0 0-324,-5-1-682,19-3 1,-4-4 1005,-19-12 0,0-3 0,26 13 0,1-1 0,-7-8 0,0-1 0</inkml:trace>
  <inkml:trace contextRef="#ctx0" brushRef="#br0" timeOffset="26056">19681 2678 22873,'43'-16'621,"1"0"1,10 1 0,7 0-1,1 2-518,1 2 0,2 1 0,2 1-1100,-3 0 0,2 0 0,1 0 1,-3 2 1025,-11 2 0,-1 1 1,-2 1-1,1 0-27,15 0 0,0 1 0,0-1 18,-2 2 1,-1-1 0,5 1-384,-16-1 0,3 0 0,2 0 0,-1 0 1,-3-1 364,1 0 1,-2 1 0,-1-2 0,4 1-2,-1-1 0,3 0 0,1-1 0,-1 1 1,-3-1-4,14-2 0,-3 0 1,0 0 13,-15 1 1,1 0-1,-1 1 1,1-1-13,15-1 0,1 0 0,-1 0 0,-2 1 0,-1 0 0,0 1 2,-3 1 0,-1 0 0,2 1-175,-7 1 1,3 1 0,0-1 0,-4 1 198,0 1 0,-4-1 1,2 1 146,9-1 0,1 1 0,-7 1-143,-7-1 1,-5 1 855,-3 1 0,-2-1-870,-1 1 1,0-1 5,0 1 1,2-1 10,2-1 1,3 1 151,17-1 0,3 0 78,3 0 0,0 0-162,0 0 0,-2 0 465,-4-1 1,-3 2-517,-16-1 1,-3 2-18,0-1 1,-1 0 618,-2 1 0,-2 0-652,24 0 1203,-13 0-1192,-11-2 343,-16 2-387,-6-2 761,-5 1-734,-1 0 143,5-1-339,2 1-565,5-1-1154,-4 0-2034,-1 0 3955,-6 1 0,-5 0 0,-1 0 0</inkml:trace>
  <inkml:trace contextRef="#ctx0" brushRef="#br0" timeOffset="26338">24293 2124 22263,'-5'-2'1484,"1"1"-723,4 1-94,67-4-275,-20 3-816,3-1 1,2 0 524,10 2 224,-7 3-157,-2 16-11,-25 4-23,-5 18-50,-24 0-84,-10 5 0,-3-1-1758,-13 7 1758,-21-9 0,25-12 0,-12-14 0</inkml:trace>
  <inkml:trace contextRef="#ctx0" brushRef="#br0" timeOffset="27155">25213 2055 20408,'1'59'546,"0"0"0,0-15 1,1 1-1,0 1-403,1-1 1,0 0 0,0 3-756,2 11 1,1 3-1,-1-5 671,0 2 0,1-4-34,0 8 0,0-6 236,0-9-261,0-6 387,-3-10-975,-1-13-45,-1-11-583,-2-37-1191,-14-31 463,6 5 0,-1-5 1335,-3 5 1,0-1 361,2-7 1,1 2 246,3 13 0,3 0 626,1 3 0,0-4 0,2 1 1292,-1-19 1,2 1-1281,1 2 1,3 3-284,-1 15 1,3 9 227,10 10 22,4 14-190,4 9 907,5 12-1126,5 5 363,10 25-240,-14 9-291,-3 4-28,-29 0-414,-17-14-298,-15-2-308,-9-3 1020,-1-19 0,0-2 0,7 2 0,-25-5 0</inkml:trace>
  <inkml:trace contextRef="#ctx0" brushRef="#br0" timeOffset="27455">24810 1691 17748,'4'56'1088,"0"-1"1,-1-13-1,0-2-1085,3-3 0,-1-4-3,3 3-2230,-1-5 2230,-4-15 0,0-5 0,-3-11 0</inkml:trace>
  <inkml:trace contextRef="#ctx0" brushRef="#br0" timeOffset="27639">24937 1743 21052,'-8'61'-1268,"1"1"1,1-12-1,2-7 1268,2-2 0,2-28 0,0-5 0</inkml:trace>
  <inkml:trace contextRef="#ctx0" brushRef="#br0" timeOffset="27973">25603 1640 17272,'3'0'3534,"0"0"-2077,-3 53-813,-1 0-602,0-13 0,0 1-42,-2 19-45,-2-26-582,2-6-1284,0-5 1911,0-5 0,2-8 0,0-4 0</inkml:trace>
  <inkml:trace contextRef="#ctx0" brushRef="#br0" timeOffset="28155">25754 1734 23041,'1'43'207,"-1"1"0,1-4 1,-1-2-763,0 2-1478,-3 3-5960,-3-8 7993,-6 0 0,5-19 0,0-5 0</inkml:trace>
  <inkml:trace contextRef="#ctx0" brushRef="#br0" timeOffset="29072">17963 4009 14796,'-9'-3'2698,"-36"15"0,-25 14 0,10 2-2421,24-2 0,1 3-809,-11-1 0,-9 3 1,1 1-1,14-1 551,15 5 1,9-1-20,1 2 0,4-2 638,3 13-694,5 14 363,27-3-313,-4-26 1,5-2-21,1-9 1,3-4-154,4-2 0,-1-5-292,15-2-106,-2-4 202,-8-4 313,-9 1 1222,-12 0-813,-9 10-207,-27 6-89,0 1-51,-18 0-168,9-12-359,-4-3-167,-2-4-980,-25-17 394,29 5 0,0-2 1280,-2-7 0,2 1 0,-7-6 0,21 7 0</inkml:trace>
  <inkml:trace contextRef="#ctx0" brushRef="#br0" timeOffset="29438">17996 4109 21954,'43'-3'403,"0"1"1,3 7-1,-6 9-95,-9 40-283,-16-23 1,-3 1-325,-6 6 0,-5 0 193,-14 23-180,-7 0 74,-12-3 256,9-27 0,-1-1 7,-13 10-51,6-7-86,19-22 86,24-9 50,11 0-16,18-2-34,11 1-314,9-1 271,-18-8 0,6-4 0,-6 2 0,12 3 0,-5-8 0,0 0 0</inkml:trace>
  <inkml:trace contextRef="#ctx0" brushRef="#br0" timeOffset="29690">18825 3917 18526,'6'57'1805,"0"0"1,0-8 0,-1 4-1594,0 7 1,-2 7 0,2-2-276,-1-5 0,2-3 0,-1-1 63,1 8 0,1-2-745,0 3 0,0-7-1871,0-12 2675,-3-25 0,-4-23 0,0-6 1</inkml:trace>
  <inkml:trace contextRef="#ctx0" brushRef="#br0" timeOffset="30138">18907 4069 20683,'46'-8'323,"-1"1"0,1 0 1,20-4-1,-3 1-290,-16 3 1,-1 0-31,16-2 0,1 0 28,-13 4 0,0 0 50,-1 0 1,-3 1 355,-1 6-146,-30 8-50,-12 7 179,1 25 78,1 23-378,0-12 1,0 3-589,0-4 1,0 1 492,0 7 0,1 0 50,-1-11 1,-1-2-3,1 0 0,-1 0-31,1-3 0,-1 0-17,2 4 0,-1-2 82,1 18-46,-13-13-77,-15-33 16,-26-17 0,-15-2 98,7-3 0,-3-1-189,14 1 0,1-1 91,-14-2 0,2-3-882,19-1 0,4-4 882,-9-17 0,10 7 0,24 4 0</inkml:trace>
  <inkml:trace contextRef="#ctx0" brushRef="#br0" timeOffset="31106">19511 4476 20901,'60'-22'469,"0"-1"1,1 0 0,-13 5-1,1-1 1,0-1 0,-1 1-345,10-7 0,-2 0 0,6-2-715,-8 5 1,4-2 0,3 0 0,0-1-1,-1 2 589,0 0 0,0 1 0,0-1 0,1 2 0,-1-1-460,0 0 1,0 0 0,1 0 0,-2 1 0,-1 1 461,5-1 0,0 1 1,-4 1-1,-4 3 1,-5 2 0,-5 1 0,-1 2 307,16-5 1,-4 2-294,-10 3 1,-1 0 64,7-1 0,4-2 119,-5-2 0,2-3 0,2 0-262,0-2 0,2 0 0,1-2 83,-4 2 0,2-3 0,1 1 0,-3-1-5,-6 3 1,-1 0 0,-1-1 0,0 2 190,1 0 1,0 0-1,0 1 1,-2 1-197,9-5 0,-2 2 0,1 2 85,2 1 0,1 2 0,-3 1-12,9 0 0,-1 2 11,-14 5 1,2-1-1,-3 2-84,1 0 0,-2 0 81,3-1 1,-3-2-32,-12 1 1,-1-2-12,1-1 1,0-1 792,1-2 1,2-1-805,15-8 0,2-2-36,2 2 0,2-1 0,-12 7 1,3-1 0,-3 2 617,9-1 0,-3 1-591,-2 4 1,-2 2-28,-13 3 0,0 1 155,15-3 0,2-2-152,-3 1 0,-1-2-4,6-1 1,-3 1 25,-17 2 0,-3 2 73,9-5 616,-22 6-616,0 2 117,-1-1-201,6-3 756,-7 6-1339,-1-2-17,-9 6-358,-4 1-2773,-1 0-1428,-10 1 5142,-20 3 0,13-3 0,-11 2 0</inkml:trace>
  <inkml:trace contextRef="#ctx0" brushRef="#br0" timeOffset="31523">24056 2556 23528,'50'-6'433,"-1"1"0,-2 0 0,-1 1-97,-4 3 1,0 2-262,0 5 1,0 1-73,-1-3 0,-2 2 30,21 13 1,-33-7 134,-9-4 67,-8-2 68,-4 2-113,-4 7-145,-1 3 39,-1 11 5,0 2-27,-5 9 106,-3 5 6,-8 4-46,-2 3-97,4-17 0,-3 1-28,1 1 0,0-1-90,-2 1 0,0-2-438,2-2 1,-1-2-2579,-16 21 3103,9-18 0,1-1 0,-4 4 0,-3 3 0</inkml:trace>
  <inkml:trace contextRef="#ctx0" brushRef="#br0" timeOffset="32808">18083 5733 15037,'-10'-10'2688,"2"2"-1803,8 8-263,0 0 168,-61-22 67,32 16-460,-10-7 1,-1 3 857,-3 18-874,12 5-79,-8 9-151,20 7-44,6 18-68,28 12-33,9 1-195,-2-29 1,4-1 194,-2-7 0,1-1-6,0 1 0,-1 0 0,23 24 19,-22-16 1,-3 3 27,-8-1 1,-4 1-48,4 30-151,-29-10-364,-14-24-73,-8-8-62,0-7-448,4-9-1692,9-10 2896,9-21 1,8 13 0,5-12 0</inkml:trace>
  <inkml:trace contextRef="#ctx0" brushRef="#br0" timeOffset="33491">18266 5709 20397,'55'-17'211,"1"-1"0,-4 3 0,-5 4-138,3 9-29,-8 2 421,-9 14-140,-16 0-191,-6 16-71,-16-1-46,-12 20-23,-3 6-65,10-21 1,1 0 59,2 17-62,18-10 56,7-15-16,8-4-23,-1 0 17,-3-1 39,-9 3 168,-8 17-118,-31 9-50,2-1-134,-24-6-404,12-23-3993,-11-13 4531,15-12 0,3-1 0,21-4 0</inkml:trace>
  <inkml:trace contextRef="#ctx0" brushRef="#br0" timeOffset="34427">19331 5548 20422,'-2'64'199,"0"0"0,0 0 1,0-1-1,1-4 0,0 0 1,1-4-1,3-5-37,6 10 1,2-7-828,-1-9 1,0-2 714,-1-8 1,0-2-46,6 21 715,-2-1-1398,0-3-3223,-7-29 3901,-15-35 0,5-1 0,-12-19 0</inkml:trace>
  <inkml:trace contextRef="#ctx0" brushRef="#br0" timeOffset="34910">19340 5562 18134,'51'-9'662,"1"1"0,0 0 1,11-3-1,-2 3-628,0 1 0,-2 2-32,-17 1 1,-1 2 28,11 0 0,0 2-12,-8 3 1,-1 2 13,3 1 1,-4 3 0,9 9-1,-20 3 1,-15-6 33,-1 3 118,1 1 409,6 18 196,0 17-507,-10-11 0,-2 4-216,-2-4 0,-3 1-385,-1 8 0,-1 0 349,-1-8 0,-1 2-15,-1-3 1,0 4 0,0-1-122,1-1 1,-1-1 0,1 1 118,-1 3 1,0 2 0,0-5 35,1 3 1,-1-7 184,-6 7-67,-8-37-61,-38-6-113,-1-11-228,12 2 1,-3-2-201,-11-6 0,1 0 229,12 2 0,0 0-33,-11-1 0,3 0-485,-6 0 151,15 7-1433,12 1 2005,11 3 0,10 0 0,4 0 0</inkml:trace>
  <inkml:trace contextRef="#ctx0" brushRef="#br0" timeOffset="35961">7841 8175 19981,'63'-19'326,"1"0"1,-2 2 0,-2 1-324,-16 6 0,-1 2-3,2-1 0,0 0-227,0 1 0,0 0 494,-5 1 1,1 0-2971,6 1 0,-2 4 2703,12 8 0,-7-4 0,-35 10 0</inkml:trace>
  <inkml:trace contextRef="#ctx0" brushRef="#br0" timeOffset="36127">8088 8349 21215,'44'-9'110,"0"1"1,0-1-1,18-4 1,-1 0-735,-18 1 1,-1-1 0,1 0 316,19-3 0,-1-1 1,-10 2-1,-4 2 1,17-3-1</inkml:trace>
  <inkml:trace contextRef="#ctx0" brushRef="#br0" timeOffset="37974">25427 4412 20420,'5'61'868,"0"1"0,0-1 0,0-3-580,-3-16 1,-1-2-1332,1 4 0,-1 1 1157,0-1 1,0 0-79,-1-2 1,1-1 206,-1-3 0,0-2-243,1 22-47,1-9-1589,0-25 835,1-12-627,-2-28-1580,-8-25 3008,-3 0 0,0-1 0,-1-6 0,-7-13 0</inkml:trace>
  <inkml:trace contextRef="#ctx0" brushRef="#br0" timeOffset="38221">25393 4318 20918,'61'-2'280,"0"0"0,-5 1 0,-6 6-224,-2 21 61,-9 5 91,-10 4 347,-14 23-485,-25-24 0,-6 0-70,2 1 0,-3-3-463,-12-1 1,-3-4-149,-19 3-66,3-11-102,8-8-4497,12-12 5276,14-7 0,8 1 0,6-1 0</inkml:trace>
  <inkml:trace contextRef="#ctx0" brushRef="#br0" timeOffset="38888">25119 4091 22296,'-6'44'121,"0"0"1,0 2-1,2-5-121,4-3-487,0-3-376,1-12-447,1-14-511,7-4-2061,1-5 3882,6-9 0,-8 5 0,-1-5 0</inkml:trace>
  <inkml:trace contextRef="#ctx0" brushRef="#br0" timeOffset="39055">25264 4058 18313,'1'-4'4073,"0"1"-3278,4 55-694,-3-21-101,2 6 0,0-1-101,-3-2-862,2-6-2045,-3-8 3008,1-5 0,-1-8 0,0-2 0</inkml:trace>
  <inkml:trace contextRef="#ctx0" brushRef="#br0" timeOffset="39355">25906 3924 22162,'16'59'537,"0"0"1,-2 0 0,-4-2-524,-4-13 0,-2-3-14,-2-3 0,-1-6-572,-1-1-2547,0-12 3119,-6-14 0,4-2 0,-4-7 0</inkml:trace>
  <inkml:trace contextRef="#ctx0" brushRef="#br0" timeOffset="39543">26084 4111 23058,'5'59'-703,"0"0"1,0-10 0,-4-4 702,-16 12 0,10-36 0,-9 3 0</inkml:trace>
  <inkml:trace contextRef="#ctx0" brushRef="#br0" timeOffset="40790">20362 6170 13569,'-5'1'1462,"1"0"3064,4-1-3473,28-17 527,11-5-1141,5 0 1,5-2-331,-4 3 0,2 1-789,-4 4 1,2-1 0,1 1 723,1-1 1,1 1 0,2 0-43,6-2 0,2-1 0,2 1 10,-13 3 1,0-1-1,1 1 1,3-1-234,0 1 0,1 0 0,3-1 0,-1 1 0,0 1 238,-1 1 1,0 1 0,0 0 0,-1 1 0,1-1-7,10-2 0,1 0 1,-1 0-1,-2 2-323,-5 3 1,-2 0 0,-1 2 0,-4 0 313,0-1 0,-4 2 0,0-1 18,1-2 1,-1 1-1,0-2-169,0 0 1,-1-2-1,3-1 161,-1-3 1,3-1 0,1-2 0,-1-1-1,1-2 1,1-1-1,-1-1 1,-1 1 56,0 0 1,-1 1-1,0-1 1,-2 0-48,10-6 1,-2 1-1,-6 3 31,-5 3 1,-4 3 258,-3 3 1,-2 1-165,-2 2 1,0 1 585,-1 0 1,1 1-570,2 0 0,2-1 96,13-2 0,3 0-99,2-1 1,1 0-59,-8 2 1,1 0-1,-2 0-81,11-3 1,-2 1 15,1-2 0,-2 1-14,-13 4 1,0 0 730,14-3 0,2 0-731,-8 1 0,0 1-25,-2 1 0,-4 1 635,11-4-596,-37 11 262,-9 0-217,-5 2 909,-2 0-1110,1 1-231,3-1-38,4 2-118,2-2 33,1-1-67,-2 1-324,0-1-2493,-3 0 3355,-4 2 0,-1 0 0,-2 1 0</inkml:trace>
  <inkml:trace contextRef="#ctx0" brushRef="#br0" timeOffset="41165">24627 4559 22162,'43'-6'237,"-1"0"0,-2-1 0,-4 4-170,6 7 90,20 11-11,-17 8-5549,5 5 5403,-43 9 0,-11 18 0,-5 11 0,-3 2 0,1-6 0,4-14 0,3-4 0,0 1 0,-7 19 0,0-1 0,0 1 0,0-1 0,-1 1 0</inkml:trace>
  <inkml:trace contextRef="#ctx0" brushRef="#br0" timeOffset="44062">6635 10354 21086,'-15'-38'890,"0"0"1,2 2 0,-1 10-348,1 18-207,-4 4-146,-2 3-162,-5 11-28,-3 9-67,-2 16-45,1 12-95,15-9 0,2 3-73,-1 22-243,9-22 1,6 0 236,14 13 68,13-4 44,9-3 3,-13-18 1,-1 2 214,-8-2 1,-3 2 11,-2 8 0,-6 0-56,-18 20-61,-21-6-91,-1-24-111,2-7-505,5-10-4283,6-12 5051,10-10 0,5 2 0,6-2 0</inkml:trace>
  <inkml:trace contextRef="#ctx0" brushRef="#br0" timeOffset="44392">6831 10332 19865,'24'-35'293,"0"0"0,-3 4 0,-4 8 133,-11 19 285,-2 8-397,-2 11 0,1 15-112,1 20-118,1 16-260,-2-27 0,-1 3 178,2 22 1,0 5-102,-3-25 0,0 1 0,0 1-715,0 8 0,1 2 0,-2-3 814,-2 15 0,-1-8 0,2-22 0,0-5 0,-5 8 0</inkml:trace>
  <inkml:trace contextRef="#ctx0" brushRef="#br0" timeOffset="44623">6838 11045 18123,'0'-6'2935,"52"-4"-3564,-3 6 0,10 2 0,-5 0 0,-9-2 0,0 1 0,4 1 0,1-1 0,-1 1 1</inkml:trace>
  <inkml:trace contextRef="#ctx0" brushRef="#br0" timeOffset="44799">7711 10388 20100,'62'-2'249,"-1"0"1,0 0 0,-19-3-1,-1 1 1,17 8 0,1 0-1</inkml:trace>
  <inkml:trace contextRef="#ctx0" brushRef="#br0" timeOffset="44971">7827 10633 19988,'-9'1'1378,"3"0"-1367,71-9-451,-32 3 1,2-1-964,18-1 0,4 1 1297,-1-1 0,-6 0 1,-7 3-1,3 0 0</inkml:trace>
  <inkml:trace contextRef="#ctx0" brushRef="#br0" timeOffset="45465">8627 10269 18184,'-6'-3'3467,"1"0"-3217,33-10 0,14-2-206,-3 2-38,14-6 0,0 0 33,-16 9-34,2-2-10,-26 9-23,-4 0-56,-4 2-695,-2 0-772,-1 1 1551,-1 4 0,0-3 0,-1 3 0</inkml:trace>
  <inkml:trace contextRef="#ctx0" brushRef="#br0" timeOffset="46029">8734 10443 21231,'35'9'1256,"4"-2"-1223,5-7-33,4 0-1098,6-3 1098,-20-1 0,-1 0 0,3 0 0,2-3 0</inkml:trace>
  <inkml:trace contextRef="#ctx0" brushRef="#br0" timeOffset="46533">9567 10013 22274,'-47'2'754,"-1"1"0,6 2 0,8 6-726,8 19-28,14 6-50,10-5-17,12 2 16,7 0 28,6-8 1,5 0 42,2 0 0,1 1 36,4 5 0,-1 1 128,11 17-111,-23-3-11,-26-9 5,-28 18-269,-10-9-2060,-7-4-712,19-28 2974,20-39 0,10 13 0,1-15 0</inkml:trace>
  <inkml:trace contextRef="#ctx0" brushRef="#br0" timeOffset="46879">9823 9842 21668,'53'-9'388,"0"0"1,-4 1 0,-5 5-48,6 18 158,-7 12-93,-23 8 0,-6 9-331,-6 11 1,-6 3-716,-2 0 1,-4 0 639,-7 4 0,-5-5 3,1-19 0,-2-3 186,-3 1 0,1-1 512,-5 11 363,7-3-628,25-23-189,13-5-57,10-2 856,6-2-1046,4-2-1008,4-5-2559,6-1 3567,12-5 0,-28 2 0,2-2 0</inkml:trace>
  <inkml:trace contextRef="#ctx0" brushRef="#br0" timeOffset="47612">12698 9525 19865,'-42'49'418,"1"0"0,3-4 0,5 1-289,12 0 0,7 3-54,2 8 1,8 3-896,7-9 0,4 2 0,3-3 736,4 14 0,6-5-378,10-3 0,5-7-939,-7-19 0,2-5 1401,8 0 0,-1-4 0,4 1 0,2-5 0</inkml:trace>
  <inkml:trace contextRef="#ctx0" brushRef="#br0" timeOffset="47996">13204 9581 20448,'-52'5'722,"1"0"1,5 0-1,7 4-593,12 19-129,9 4 0,9 7-11,13 25-12,10-30 1,6 1 5,6 8 1,3-2-220,2-9 1,1-4 153,0-4 1,-2-2-171,11 5-874,-6 12 280,-21 9 18,-36 13 436,-14-15 296,6-25 1,-1-4-79,-14-4-616,10-7-918,13-7 1708,10-17 0,9 10 0,3-9 0</inkml:trace>
  <inkml:trace contextRef="#ctx0" brushRef="#br0" timeOffset="48362">13589 9710 24094,'-55'38'343,"0"-1"1,5-1-1,11 3-343,28-6 0,6 1-545,0 0 0,2-1 495,5 28 120,9-29 1,6-3-401,24 4 327,8-10-193,-1-38 89,-16-16 57,-4-16 50,-4-5 0,-3-1 0,-5 8 0,-2 11-370,-3 33 252,0 20-1506,1 29-2381,2 12 4005,-5-22 0,-1-2 0,3 5 0,0-1 0</inkml:trace>
  <inkml:trace contextRef="#ctx0" brushRef="#br0" timeOffset="48977">13888 9688 22649,'1'64'655,"0"1"0,-1-4 1,2-5-656,0-19 0,0-3-524,2 4 0,1-4-1431,4 5 1423,6-32 269,-4-34 140,3-30 123,-3 3 0,4 1 5,-2 7 247,7 13 230,1 34-392,11 32-90,-5 11-6,5 10-44,-8-25-303,15-11 241,7-19 101,13-28 11,-11-4-303,-7-15 309,-15 15 33,-5 0 0,-4 5 129,-4-5 510,-7 7-527,-3 1 40,-9 7 280,-3 5-287,-4 3 404,0 3 628,-6 3-892,2 27-318,0 2 0,4 24-1,7-3 1,3 0 55,2-2-10,3-5 38,7-3 63,16 7-186,13-6-302,14-4-594,-10-15-930,-1-25 1860,-6-27 0,-16 16 0,1-13 0</inkml:trace>
  <inkml:trace contextRef="#ctx0" brushRef="#br0" timeOffset="49617">15218 9487 19972,'-6'50'405,"0"1"0,0-1 1,3-3-1,1-1 1,4-5-308,7-6 0,4-3-541,4-2 0,3-2 443,25 17-231,3-18 44,-2-13-597,7-38 355,-35-5 1,-6-7 341,2 0 0,-5-2-75,-12-12 1,-8 1 172,-3 13 1,-3 3 30,-5 0 0,-1 3-23,-1 3 1,-2 2-121,-2 1 0,-1 6 101,-4 8 0,4-2 0,25 24 0</inkml:trace>
  <inkml:trace contextRef="#ctx0" brushRef="#br0" timeOffset="50030">15550 9051 20386,'7'-8'1184,"6"36"1,1 18-871,-4-5 0,0 6-1515,2 6 0,2 7 0,-1-2 1251,-2-6 1,-2-1 0,1-1-35,-2-3 1,1 0 0,-2-3 539,2 9 0,-1-3-666,-1-4 1,-1-4-596,3 15 88,-3-16 147,-2-21 84,-4-37 2444,0-11-2091,0-23 55,-1 6 1,2-5 122,5-1 1,3-1 13,0-6 1,4 4-118,1 16 0,3 6 148,14-1 62,-6 36-95,-2 14-27,-1 14-18,-11 0 0,-5 3-188,-4 3 1,-4 1-209,-2-1 1,-4-1-534,-3-2 0,-5-4-2174,-22 3 2991,-5-7 0,18-13 0,2-5 0</inkml:trace>
  <inkml:trace contextRef="#ctx0" brushRef="#br0" timeOffset="50294">16145 9476 23347,'11'60'514,"0"0"0,0 0 0,-1-2 1,0-1-1,-2-3-411,1 12 1,-1-2-50,-4-14 0,-2 1 1,1-1-638,-1-4 1,0 0-1,-1-2 384,-1 16 1,-2-4-175,0-11 1,-3-7-454,-7-9-832,-5-15 305,-5-17-2282,3-21 0,1-7 3576,-11-15 0,1-14 0,18 34 0</inkml:trace>
  <inkml:trace contextRef="#ctx0" brushRef="#br0" timeOffset="50578">16450 9666 21310,'52'-29'267,"0"1"0,1-4 0,-8 0-171,-15 1 296,-4-9 352,-21 15 147,-12 6 50,-7 9-370,-12 4-296,-5 18-200,5 9 1,2 8-96,5 12 1,2 4-43,-1 2 1,3 0-465,8 3 0,7-4-740,18 12-779,12-12-2475,24-17 4520,-13-19 0,0-4 0,5-1 0,8-5 0</inkml:trace>
  <inkml:trace contextRef="#ctx0" brushRef="#br0" timeOffset="50767">16998 9461 25802,'-45'30'269,"0"1"0,3-1 0,10 3-258,11 28-87,15-16 1,8 0-824,14-5 0,8-4-563,0 0 1,7-9 1461,25-19 0,1-10 0,-3-5 0,-22-6 0,-1 0 0</inkml:trace>
  <inkml:trace contextRef="#ctx0" brushRef="#br0" timeOffset="50961">17314 9111 23058,'-1'52'666,"-1"0"1,0 0-1,2 3 1,2 1-1,-1-1-666,1-6 0,1-1 0,1-1-995,3 22 0,2-7-70,4 0-1897,-4-7 3110,-3-15 1,-5-19-1,-1-7 1</inkml:trace>
  <inkml:trace contextRef="#ctx0" brushRef="#br0" timeOffset="51112">17154 9759 21567,'0'-11'3160,"50"-19"-2409,-7 15-1145,0-1 1,3-2 384,-11 6 1,-1 1-1060,2-2 1,2-1 1067,4-2 0,-2 0 0,5-1 0,-2-1 0</inkml:trace>
  <inkml:trace contextRef="#ctx0" brushRef="#br0" timeOffset="51383">17782 9008 25242,'19'49'264,"0"0"1,-1-1 0,1 1 0,-1 0 0,-1 1 0,-1-1 0,-3-1-222,-4 1 0,-3-1 0,-1 2-283,0 10 0,0 3 1,-3-3 117,-1-12 1,-2-2 0,-2 0-777,-3 6 0,-3 0 0,-3-6-688,-5-6 1,-7-7 1585,-11-1 0,-1-8 0,1-10 0,-6-7 0</inkml:trace>
  <inkml:trace contextRef="#ctx0" brushRef="#br0" timeOffset="51878">19277 9064 20280,'1'57'516,"0"0"0,0 0 1,0-2-1,2-2 1,1-3-453,4 6 1,2-4-952,0-7 0,0-1 750,2-3-1,0-2-509,-1-5 0,2-1 749,1 1 0,0-2 0,2 5 0,-1-9 0</inkml:trace>
  <inkml:trace contextRef="#ctx0" brushRef="#br0" timeOffset="52095">19190 9274 18584,'62'-9'278,"0"0"0,-4 1 0,-3 1-491,-16 4 1,-2 1 212,7 1 0,-3-1 0,5 2 0,-2 0 0</inkml:trace>
  <inkml:trace contextRef="#ctx0" brushRef="#br0" timeOffset="52799">19747 9434 17466,'66'7'1059,"0"1"1,-1-1 0,-4-1 0,-3 1 0,-19 10-3461,-33 20 0,-11 4 2401,8 12-34,4 5 1423,16-37-1322,14-21 266,-7-13 0,1-8-451,8-10 1,0-8 61,-3-7 0,2-8 1,-4 4 86,-1 0 0,-1 3 1858,4-12 0,-7 19-1895,-19 37 6,-9 24 0,-1 29-112,0 7-565,0-12 677,-5-1 0,3-38 0,-3-2 0</inkml:trace>
  <inkml:trace contextRef="#ctx0" brushRef="#br0" timeOffset="53446">19821 9398 16012,'-5'22'5382,"6"25"-3982,13 6 1,4 3-1133,-9-16 1,0-1-90,10 20 1,-1-1 223,-7 5-307,-3-3-96,-2-4 0,-4-15-259,0-20-239,-1-9-840,0-6 1018,-1-42 35,0 4 142,0-1 0,0-3-92,0-18 190,2 11 0,3-2 70,6-1 1,3-1 97,4-7 0,4 1-28,4 11 1,3 5-46,16-9-50,-6 23-6,-12 18-106,-6 2-100,-2 3-248,-2 0-963,-10 1 35,0 3 1388,-11 6 0,3-4 0,-3 2 0</inkml:trace>
  <inkml:trace contextRef="#ctx0" brushRef="#br0" timeOffset="54111">20217 9510 21506,'7'51'1028,"0"0"1,0-3 0,1-6-620,8-1-174,1-6-201,0-10 83,7-9 52,6-28-1060,9-38 390,-22 21 0,-2-3-417,3-12 1,-3-1 572,-4 7 0,-1 1 258,1-1 1,-1-1 66,0 2 0,-1 0 40,2-4 0,-1 2 775,3-9-425,-1 8-180,-9 34 74,-2 20 815,0 9-979,0 17 9,1-4 1,-1 3-77,1 2 1,1 1-68,0 6 1,2-2-410,4 18-122,2-27-12,1-26 78,2-5-89,3-5 291,18-15 303,9-19 83,4-4 48,-24 11 1,-2 0 293,11-13 29,-4-2-158,-5 6 712,-6-6 55,-12 8-26,-26 0-562,-5 15-206,-21 9-96,10 13-39,2 11 11,1 12-20,16 4 1,2 5-71,4 5 1,5 2-40,4 11 1,5-1-152,3-11 0,4-4 106,6-5 1,4-5-29,16-3-637,23-11-1822,-25-15 1,-1-5 2509,5-6 0,-4-3 0,11-4 0,-21-5 0</inkml:trace>
  <inkml:trace contextRef="#ctx0" brushRef="#br0" timeOffset="55186">6524 12431 22459,'-45'16'315,"0"1"0,7-5 1,8 3-170,12 23-107,14-5-28,26 24-14,2-25 0,5-1-229,12 8 0,3-2-341,-3-7 1,-2-2 325,-2-5 1,-5-1 4,-3 8 422,-19 21-253,-43 4-3,7-24 1,-6-4-673,-5-11 1,-1-11 747,-17-35 0,27 4 0,24-15 0</inkml:trace>
  <inkml:trace contextRef="#ctx0" brushRef="#br0" timeOffset="55503">6927 12293 19899,'16'-39'117,"1"0"1,2 0 0,-1 7-51,1 12 90,3 2 302,-10 19 341,-3 16 13,2 16-404,2 21-311,-6-19 0,0 3-794,6 25 0,-1 3 704,-2-16 0,-1 1-8,-1-7 0,0 2 0,-1-4-272,0 0 1,-1-3-312,-1-4 1,-1-1-2600,0 25 3182,-8-3 0,3-27 0,-5-4 0</inkml:trace>
  <inkml:trace contextRef="#ctx0" brushRef="#br0" timeOffset="55652">6998 12934 19680,'-5'-2'2251,"1"0"-1884,35 1 1,18 2-368,0-1-1305,13-2 0,1-1-1277,-27-1 0,-3-1 2671,4-2 1,-3 0-1,2-3 1,-11 3 0</inkml:trace>
  <inkml:trace contextRef="#ctx0" brushRef="#br0" timeOffset="55902">7963 12181 22789,'49'-9'-254,"0"1"0,13-1 0,-2 4 254,-19 6 0,-4 2 0,-1-3 0,-5 0 0,5 9 0</inkml:trace>
  <inkml:trace contextRef="#ctx0" brushRef="#br0" timeOffset="56068">8086 12489 20459,'-8'6'1882,"2"-1"-1546,6-5-336,54-10-269,-15-1-1081,8-1 0,2-1-3566,-16 1 1,-1 0 4435,3-2 1,-2 1 0,2-2 0,-11 4-1</inkml:trace>
  <inkml:trace contextRef="#ctx0" brushRef="#br0" timeOffset="56254">8779 12081 20923,'0'-9'2129,"0"2"-2356,37-8 1,14 3-1573,-10 5 1799,16-2 0,-3 3 0,-30 9 0,-5 10 0</inkml:trace>
  <inkml:trace contextRef="#ctx0" brushRef="#br0" timeOffset="56389">8834 12335 23842,'55'-10'-3,"0"-1"1,-1 1-1,-10 7 1,-4-2 0,3-10-1,0 0 1</inkml:trace>
  <inkml:trace contextRef="#ctx0" brushRef="#br0" timeOffset="56719">9719 11642 25634,'-42'22'157,"0"-1"0,5 2 0,6 3-124,10 28-701,10 7 668,5 3-37,16-20 1,4-1 31,9 16 5,-2-22 0,2-5 5,11 0 275,-3-7-280,-10-5 396,-9 2-614,-31 5-253,-2-2-504,-22-1-57,14-14-806,10-6 1838,9-24 0,9 14 0,1-15 0</inkml:trace>
  <inkml:trace contextRef="#ctx0" brushRef="#br0" timeOffset="57152">10060 11564 25545,'54'6'123,"-1"-1"0,-4 1 0,-12 7-117,-26 28 44,-7 6-10,-17 6 69,-3-14 0,-3 0 17,-2-3 0,0-2-126,0 0 0,3-3-174,-5 9 57,22-27 117,14-5 50,6-3-16,16-1 16,4-2 57,27 3-74,-2 6 48,-33 1 1,-2 4 86,6 16 0,-36 15-17,-21-1-118,-7-10 1,-7 1-337,1-2 1,-2-2 302,-6-1 0,2-2 0,-6 4 0,21-27 0</inkml:trace>
  <inkml:trace contextRef="#ctx0" brushRef="#br0" timeOffset="57990">13609 11399 20067,'-6'0'1103,"-3"45"1,6 24-1009,4-25 0,3 1 0,-1 2-1067,-2 14 1,0 2 0,2-1 971,2-9 0,2-2 0,1-5-28,1-3 0,1-4 260,0-6 0,-1-2-977,10 23 258,-5-17-885,-5-18-2320,-11-31 2606,-31-39 1685,-2-5 585,7 16 0,-2 2-311,7 12 1,2 1 617,-20-17-108,6 13 124,-5 15-1395,9 41-123,5 5-39,13 30 16,12-11 34,13-2 0,9-3-6,16-7 6,8-8-28,-7-18 0,3-4-22,22 0-187,-20-10 0,-1-8-542,-9-4 1,-1-7 778,10-16 0,-4-1 0,5-5 0,-20 16 0,0-1 0</inkml:trace>
  <inkml:trace contextRef="#ctx0" brushRef="#br0" timeOffset="58156">14061 11920 20252,'15'62'102,"-1"-1"1,-1-6-1,-2-9-1602,-4-20 1500,1-9 0,-4-9 0,0-4 0</inkml:trace>
  <inkml:trace contextRef="#ctx0" brushRef="#br0" timeOffset="58657">14583 11377 23075,'-50'17'392,"1"0"0,2 8 0,9 8-334,20 11 1,8 5-839,-1 3 0,2 2 830,3-3 1,3 2-54,3 9 0,4 1-568,6-1 0,5 1 571,-3-14 0,3 0 0,-1-5 0,0-1 0,0-6 0,13 20 0</inkml:trace>
  <inkml:trace contextRef="#ctx0" brushRef="#br0" timeOffset="58868">14318 11753 18526,'51'-8'2347,"1"1"-2353,-3 7-934,5 1-3976,-3-1 1,2 0 4555,-16 1 0,-1-1 0,6 0 1,-5 0-1,-9 0 0</inkml:trace>
  <inkml:trace contextRef="#ctx0" brushRef="#br0" timeOffset="59070">14859 11339 20513,'-20'40'315,"-1"0"0,1 0 0,-8 19 0,4-1-164,14-15 1,3 0-581,0 2 0,1 1 448,2 1 1,0-1-20,2-1 0,0-1-196,1-1 0,1-2-491,1-3 1,1-1-1605,0-3 1,2 0 2388,1 2 0,1-3 1,0 3-1,1-4 0</inkml:trace>
  <inkml:trace contextRef="#ctx0" brushRef="#br0" timeOffset="59256">14600 11874 17210,'0'-9'1966,"0"2"-1534,0 7-287,0 0-145,59-8-257,-26 5 257,29-3 0,0-1 0,-28 5 0,26-3 0</inkml:trace>
  <inkml:trace contextRef="#ctx0" brushRef="#br0" timeOffset="60168">15026 11805 19938,'16'-43'635,"0"1"1,-1-1 0,7-8 0,-8 7 226,-17 6 79,-13 27-381,-12 11-392,-11 21-168,8 13 0,1 9-56,5 12 0,3 4-496,-1 2 1,5 0 441,8-1 1,8-4-70,7-21 0,6-4-348,16 20-296,13-17-132,-8-21 0,4-8-322,1-16 0,-1-7 745,3 4 0,-3-4 170,-1-14 0,-5-4 362,-10 9 0,-2-1 218,13-24 583,-7 6 504,-7 12 1029,-5 13-676,-6 14-857,1 36-672,-1 1-79,5 25-50,1-15-118,4-6 18,3-10-98,17-11-609,12-26 342,2-9 246,-22 2 1,-2-3 33,12-20 146,-1-5 39,-5-1 361,-16 17 0,-4 1 1326,2-16-517,-29 9-1086,-6 33-84,-23 27-11,12 17 5,13-3 1,3 5-71,4-3 1,5 0-26,3 6 0,8-3-358,32 7 257,8-30 40,12-32-6,-12-14 72,-15-2 1,-1-3 95,-2 2 0,0-1 78,0-1 1,-1 2 235,3-4 27,-15 24 158,-7 23-225,1 8-139,0 10-91,8 15-206,2-16 156,8-3 6,-4-32-33,4-15-34,-5-16 47,-3 9 0,1-1-58,17-19 498,5 13 56,-14 36-241,-8 36-123,-9 18-112,-2 7-45,0-1-677,-2-7-762,0-14 1484,4-33 0,-6 0 0,3-22 0</inkml:trace>
  <inkml:trace contextRef="#ctx0" brushRef="#br0" timeOffset="60338">16401 11435 20708,'5'46'249,"0"0"1,1 0-1,2 19 1,0-3-250,-1-21 0,1-2-443,-1-3 1,0-1-2392,5 20 2997,-4-18 1,-4-20 0,-2-10-1</inkml:trace>
  <inkml:trace contextRef="#ctx0" brushRef="#br0" timeOffset="60436">16488 11787 26021,'42'-40'-99,"1"0"0,4 0 0,2 3 99,3 9 0,-3 3 0,9-4 0,-25 14 0,-1-1 0</inkml:trace>
  <inkml:trace contextRef="#ctx0" brushRef="#br0" timeOffset="60853">17285 11622 22285,'-17'45'651,"0"1"1,2-4-1,5-3-499,11 7-152,16-10 0,10-13-12,18-12-405,-9-21 0,0-8-171,17-18 86,-20 4 0,-5-6 364,-15 5 1,-4-2-29,-2-1 1,-3-1 64,-5 3 1,-4-1-485,-8-6 0,-4 2 585,-13-15 0,-2 10 0,16 28 0</inkml:trace>
  <inkml:trace contextRef="#ctx0" brushRef="#br0" timeOffset="61203">17604 11221 23814,'0'55'344,"0"0"0,0 0 0,0 0 0,0 0 0,1 16 0,0-4 0,4-6-344,8 3 0,5-11-117,14-2-1026,15-12 499,-4-40 182,-16-23 0,-4-12 392,-1-18 0,-5-5 70,-3 1 0,-1 1-153,-2 2 1,-1 4 488,2-1 856,-3 20-670,-5 42-466,-3 42-174,-7 12-209,1-23 0,-2-1-417,-10 13-432,-5-8-399,-2-12 1575,-8-11 0,16-13 0,-2-5 0</inkml:trace>
  <inkml:trace contextRef="#ctx0" brushRef="#br0" timeOffset="61486">18168 11499 22207,'3'64'863,"1"0"1,-1 0-1,0-14 1,-1-3 0,1 2-726,0 8 0,-1 2 0,1-5-942,-2-2 1,1-4 929,-2-4 0,0 0-62,-3-5 1,-1-1 213,-1-2 1,-1-1-279,-14 26 127,-16-12-1605,-7-25-1,-2-16-503,4-26-1665,15-25 3647,14 5 0,2 1 0,-1-6 0,3-8 0</inkml:trace>
  <inkml:trace contextRef="#ctx0" brushRef="#br0" timeOffset="61803">18366 11682 24127,'43'-35'164,"-1"0"1,-3 3-1,-6 4-158,-4 2 106,-8 4 28,-8 3 516,-8 5-1,-3 3 50,-9 7-139,-6 1-359,-10 9-5,-21 33-188,24-8 0,2 6-65,-1 14 1,4 2-358,7-9 0,6-1-158,7-4 1,7-5-2706,27-3 3271,-6-20 0,0-3 0,5-1 0,5-5 0</inkml:trace>
  <inkml:trace contextRef="#ctx0" brushRef="#br0" timeOffset="62034">18820 11214 24769,'-3'59'397,"0"1"1,1-11 0,0 2 0,2-2-365,8 9 1,1-2-732,-3 0 1,2-3 218,6-11 0,2-6-1341,5-5-1071,-1-10 2891,2-10 0,-12-5 0,0-4 0</inkml:trace>
  <inkml:trace contextRef="#ctx0" brushRef="#br0" timeOffset="62687">18947 11317 23775,'-33'34'694,"-1"0"1,0 0-1,-7 8 1,7-1-639,16-2 0,7-1-875,3 20 825,3-2-6,7-2 244,10-7-306,9-7-44,5-20 1,6-5-1074,3-3 0,2-5-353,1-3 0,1-6 1532,6-12 0,-4-4 0,-8-1 0,0-11 0</inkml:trace>
  <inkml:trace contextRef="#ctx0" brushRef="#br0" timeOffset="62893">19141 11136 19294,'-2'-2'3624,"0"0"-3188,1 33 1,4 17 207,3 7-1576,-1 7 1,1 3 1015,0-24 0,2 0-499,0 2 1,0 4 0,-1-4-1171,-1-3 0,-2-1 1585,0 21 0,-2-7 0,-4-27 0,-6-3 0</inkml:trace>
  <inkml:trace contextRef="#ctx0" brushRef="#br0" timeOffset="63056">19137 11600 24933,'52'-23'448,"0"0"0,-3 2 0,-4 1-616,15-4-1876,-10 3 2044,-10 7 0,-20 7 0,-7 4 0</inkml:trace>
  <inkml:trace contextRef="#ctx0" brushRef="#br0" timeOffset="64330">12945 11533 18791,'-23'50'279,"0"0"0,1 0 0,1-2 0,2 1 0,6-3-204,11 4 1,7-1-548,3 0 1,4 1 490,3 2 1,4-1-20,4-3 0,3-1-3,1 0 1,2-1-278,-1-4 0,4 1 280,10 3 0,5 4 0,-6-8 0,-15-13 0,0-1 0,22 18 0,0 0 0</inkml:trace>
  <inkml:trace contextRef="#ctx0" brushRef="#br0" timeOffset="64971">19810 11005 20498,'18'48'575,"0"0"1,0 1 0,-2-2 0,-1 0 0,-3-2-347,-2 6 1,-5 1-847,-4-2 0,-2 3 1,-2-3 616,-4 7 0,-4-2-176,1-8 1,-1 1-1,-3-4-759,-11 3 0,-5-4 935,-11 7 0,1-5 0,16-18 0,2-2 0,-4 0 0,-1 0 0</inkml:trace>
  <inkml:trace contextRef="#ctx0" brushRef="#br0" timeOffset="65585">20962 10929 21297,'-21'46'98,"1"1"1,0-1-1,1-1 1,1-1-1,4-4-98,7 1 0,2-2-42,-1-1 0,0 0-173,-4 26-994,1-13-1435,2-16-222,2-18 2866,-2-20 0,4 1 0,-1-9 0</inkml:trace>
  <inkml:trace contextRef="#ctx0" brushRef="#br0" timeOffset="65948">20414 11263 16392,'-2'-8'1736,"1"1"-1400,54 7-179,-7 0-126,2-1 0,5 0-29,-11-2 1,1 0-117,1 0 0,4-1 1,-2 0-1036,4-1 0,1 0-2128,1 0 0,4-1 0,-7 1 3129,-11 2 1,-5 0-1,33-5 1,-48 6-1</inkml:trace>
  <inkml:trace contextRef="#ctx0" brushRef="#br0" timeOffset="66248">21200 11087 22604,'-49'45'485,"1"-1"1,2-2-1,8 0-334,21-12 1,4 0-1,-11 27-386,13 6 235,15-32 5,13 0 1,28-57-6,-9-1-20,-3-11 1,-1-3-15,6-10 9,-15 17 0,1 3-104,4 5 224,12 45-95,-16 10-17,-6 1 0,-3 3-1276,4 18 1293,6 0 0,-11-23 0,2-7 0</inkml:trace>
  <inkml:trace contextRef="#ctx0" brushRef="#br0" timeOffset="66543">21559 10746 19837,'5'49'575,"0"0"1,0 0 0,0-2 0,0-1 0,0-2-576,0 8 0,1-4-432,2-1 1,0-2-2263,-1-6 0,1-2 2694,2-2 0,-1-4 0,1 4 0,-2-10 0</inkml:trace>
  <inkml:trace contextRef="#ctx0" brushRef="#br0" timeOffset="66954">21911 10871 22649,'-44'16'1247,"0"0"0,5 0 0,9 2-1241,19 15-40,19 31 29,13-11 5,-5-15 0,5 1 0,12 0 0,3-2-17,-10-10 0,0 0-67,7 6 0,0-2-5238,6 13 4852,-20-16-1437,-49 8 2008,6-24-1009,-37-18 846,44-9-530,37-20 1,15-5 591,7 0 224,0 5 0,10-7 0,-7 6-207,-17 12 0,-2 1 1462,20-19 1,-15 5-304,-34 25 776,-7 15-1818,-12 25 0,-1 12-111,2 23 1306,7-19 1,6 1-1414,19 14-17,12-11-358,14-11-1283,16-18-5555,-2-9 7297,-2-9 0,-22-1 0,-12 0 0</inkml:trace>
  <inkml:trace contextRef="#ctx0" brushRef="#br0" timeOffset="67855">7041 14035 23091,'-51'-1'797,"0"-1"1,-4 6-1,4 3-612,3 7-107,-3 15-78,31 0-67,10 6-90,10 7 40,17 7 111,13 5-471,-7-24 1,3-1 473,2 1 0,1 0 0,1-1 1,-1 1-15,-1-2 0,-2 0-87,-2-2 1,-3 1-65,6 21 135,-12-3-135,-19-4-56,-16-5-78,-15-6-208,-12-8-313,-3-11-174,4-5 1131,24-35 0,3-4 1,-1 17-1,4-46 0</inkml:trace>
  <inkml:trace contextRef="#ctx0" brushRef="#br0" timeOffset="68344">7361 14093 19395,'60'1'1684,"-1"0"0,-14 33 0,-8-13-1671,-15-70 0,-8-35 0,2 25 312,9 44-225,-4 40-69,-10 22 0,-4 15-50,-2-4 0,-3 5 1,0 1-559,0-3 0,-1 0 1,0 1 576,0 7 0,-2 0 0,1-8 0,0-7 0,0-8 0,0 19 0</inkml:trace>
  <inkml:trace contextRef="#ctx0" brushRef="#br0" timeOffset="68517">7540 14830 19546,'-3'3'2694,"7"-1"-1014,28-4-1170,6-7-286,24-5-224,-4-11-1724,-25 9 1,2-2 1723,11-8 0,-2 1 0,4-2 0,5-5 0</inkml:trace>
  <inkml:trace contextRef="#ctx0" brushRef="#br0" timeOffset="68698">8255 14483 25253,'41'-34'0,"0"0"0,-9 6 0,1 1 0</inkml:trace>
  <inkml:trace contextRef="#ctx0" brushRef="#br0" timeOffset="69307">8961 14233 18795,'43'-42'560,"0"1"0,-4 1 1,-6 3-153,-11-6 253,-7-18-476,-8 18 128,-12-9 797,-20 28-724,-18 21-386,-1 18-22,18 16 0,5 7 16,11-7 0,4 4-274,0 24 0,13 2-1678,26-6 1,17-6 1957,2-16 0,8-4 0,-4-1 0,1 6 0,-1-7 0,-12-21 0,0 0 0,0-1 0</inkml:trace>
  <inkml:trace contextRef="#ctx0" brushRef="#br0" timeOffset="69610">9806 14088 20979,'-46'-47'1772,"0"0"0,10 9 0,0 9-1604,-29 15-61,22 29-96,4 10-11,7 19-28,10 5-56,11 3-314,15 10 73,12-21 29,14 0-47,7-30 108,6-6 84,0-6 145,12-10-44,-17 7 50,3-5 538,-15 55-426,-15-3 0,-2 5-98,0 3 0,-1 2-398,-2 9 0,-1-2 241,-1-20 0,0-4-1710,10 23 1839,10-16 0,-10-22 1,3-10-1</inkml:trace>
  <inkml:trace contextRef="#ctx0" brushRef="#br0" timeOffset="70244">10020 14084 20190,'5'0'3876,"-1"0"-2229,-4 0-1373,50 53-139,-17-21-161,0-1 1,0-2-36,0-10-23,-10-16-51,2-12-156,0-7-376,11-28 600,-12 8 67,6-10-73,-14 20-341,1 12-191,2 5-286,5 9 213,8 2-3651,30 2 2410,-25-1 1,1-2 1453,5-6 0,-1-2 1826,16-9 1664,-25-14-1165,-26 0-276,-7-1-88,-9-1 1910,-16-1-1782,-16 16-1400,-5 17-39,-3 29-377,11 22 242,21-21 0,1 2-16,0 1 0,3 2-76,1 8 0,6-1-166,16 21-55,25-16 123,10-46 73,8-32 67,-17-19-11,-6-7 11,-6 1 11,-3-3 107,-8 28 477,2 37-545,-6 28-50,-2 0 0,-1 2 0,7 25-1210,-5-23 0,6-6 1210,23-8 0,-15 7 0,6-42 0</inkml:trace>
  <inkml:trace contextRef="#ctx0" brushRef="#br0" timeOffset="70476">11154 13416 21236,'8'44'596,"0"0"1,0 1-1,4 20 1,-1-3-339,-3-17 0,0-2-115,1 2 0,0 1-101,1 12 0,2 0-1756,0-12 0,1-2-997,-2-2 0,1-4 2874,8 0 1,-11-30-1,-4-6 1</inkml:trace>
  <inkml:trace contextRef="#ctx0" brushRef="#br0" timeOffset="70844">11575 13752 25236,'-45'44'420,"0"0"0,4-4 1,11-2-320,21 4-51,5-3-11,9-3-33,22 5 50,13-8-45,14 4-5,-16-14 55,-17-2-61,-17-2-336,-10 6-549,-7 3-4078,-20 8 4963,2-15 0,3-2 0,15-17 0</inkml:trace>
  <inkml:trace contextRef="#ctx0" brushRef="#br0" timeOffset="71093">12005 13404 25629,'-27'54'610,"-1"-1"0,4 6 1,4 2-466,12-6 1,4 3-335,1-5 1,1 4 0,5-3 188,5-9 0,3-1 0,1 0-494,2 23 0,6-6-83,11-22 1,7-9 576,0-13 0,-1-6 0,6 0 0,3-8 0</inkml:trace>
  <inkml:trace contextRef="#ctx0" brushRef="#br0" timeOffset="71510">12689 13346 24531,'-33'38'504,"0"0"0,0-1 0,-14 16 0,9-4-218,11 6 8,13-19 0,2 2 14,-2 25-252,12-25 0,5-3 0,11 12 39,13-10-89,1-12 22,-1-2-28,-2 0-6,-5 9 40,-11 3-309,-28 11 23,-4-12-353,-17-6-1159,13-19-8067,10-26 9196,7-4 0,7-4 0,3 9 1</inkml:trace>
  <inkml:trace contextRef="#ctx0" brushRef="#br0" timeOffset="72094">12981 13478 24939,'43'-7'202,"1"-1"0,-5 2 0,-5 1-169,-8 4 35,-6 5-12,-8 8-466,-8 31-10,-14-11 0,-5 3 358,-1 7 1,-3 0 117,-2-7 0,0-4 442,-16 13 7,22-30-1,8-9-437,18-3 17,10-2 23,18 0-57,4 3-44,4 6-1,-4 6 488,-3 22-207,-27 17-505,-23-15 1,-8 1-421,1-6 0,-5-1-1083,-9-2 0,-3-4 1722,-13-1 0,22-14 0,4-7 0</inkml:trace>
  <inkml:trace contextRef="#ctx0" brushRef="#br0" timeOffset="72344">13507 13148 25315,'27'36'538,"-1"-1"1,1 1 0,0 2 0,-2 2 0,-4 5-374,-7 4 1,-2 6-1,-4 2 1,-1 0-1190,-2 1 1,-2 0 0,-1 1 0,-1 0 1023,0-1 0,-1 1 0,-1-2 0,-2-2 0,-4 6 0,-2-2 0,-3-10 202,-1-14 1,-1-5-1055,-15 25-2544,-9-1 3396,9-20 0,1-3 0,-5 5 0,-4-1 0</inkml:trace>
  <inkml:trace contextRef="#ctx0" brushRef="#br0" timeOffset="73687">15385 13246 20806,'-41'30'687,"0"0"0,3-2 0,6 2-519,11 1 0,6 2-67,4 7 0,4 1-20,-1 1 0,3 0-230,8 2 0,5-1 368,9 19-102,11-5-117,6-6-301,-7-26 1,4-5-1423,8-11 1,3-8 1722,8-12 0,-1-5 0,-15 6 0,-3-3 0,15-28 0</inkml:trace>
  <inkml:trace contextRef="#ctx0" brushRef="#br0" timeOffset="73917">15670 13520 22923,'18'52'173,"-1"0"1,5-1 0,4-9-521,18-20 213,-1-11 83,-7-31 46,-18-16-35,-9-12 29,-4-4-14,-13 13 0,-6 1-87,-6 6 0,-4 3-1367,-8 1 0,-3 8-4962,-24 10 6441,12 33 0,32-4 0,6-3 0</inkml:trace>
  <inkml:trace contextRef="#ctx0" brushRef="#br0" timeOffset="74417">16118 13442 23181,'-6'50'280,"1"0"0,-1 0 0,0 8 0,1-7-431,2-4-465,3-35-79,0-7 393,5-13 179,3-11-107,7-17 64,0-1 1,0-5 162,2 3 0,-1-1 25,0 1 1,0 2 320,9-8 368,-15 35 67,-1 25-89,-2 9-11,3 38-527,2-1-241,-2-6-195,1-23 268,-3-27 11,3-18 6,0-9-5,4-18-51,1-10 8,-4 13 0,1-1-86,10-21-62,1 8 196,-5 32 6,-4 38-6,-1 14-891,3 20 891,2 6 0,0 0 0,-4-9 0,-1-7 0,0-1 0</inkml:trace>
  <inkml:trace contextRef="#ctx0" brushRef="#br0" timeOffset="74768">16757 13609 19764,'6'64'1109,"1"1"0,-1 0 0,0 0-569,-1-4 1,-1-1-113,0-1 1,-1-4-384,-1-19 0,0-3 16,-1 20-61,0-33-196,-1-11 56,-4-45-78,-4-7-36,1-3 0,-1-10 0,2-2-377,2 9 0,1-2 0,1 0 0,0 0 631,-2-15 0,0 0 0,3 1 15,3 0 0,2 1 0,2 9-53,3 15 0,3 6 38,14-15 67,-1 22 303,12 10-45,-9 44-342,-1 32-213,-20-23 1,-3 1-222,-2 5 0,-2-2-1258,0 12 1709,0-2 0,0-24 0,0-4 0</inkml:trace>
  <inkml:trace contextRef="#ctx0" brushRef="#br0" timeOffset="75084">17317 13326 27830,'-46'42'141,"0"0"1,4-3 0,6 0-97,17-2 0,5-1-196,-4 14 50,8-6 34,22-30 27,8-23-38,23-32-17,-19 12 0,0-4-124,3-6 1,-1 1-163,12-16-644,-15 25 196,-12 25-706,-1 10-1428,5 6 2963,11 10 0,-12-9 0,4 1 0</inkml:trace>
  <inkml:trace contextRef="#ctx0" brushRef="#br0" timeOffset="75484">17521 13489 25506,'0'41'666,"0"1"0,2 24-699,2-53-18,2-8-44,0-4 140,9-23-45,10-12-109,-3 9 0,2 1-110,21-14-89,9 14-5,-10 18 145,2 4 128,1 1 20,-13-2 1,1-4-138,-1-6 0,0-4 73,0 0 0,-2-2 17,-3-6 0,-4-3 67,3-20 36,-16 16 0,-3-1 1712,-2-15-437,-26 19-931,-5 44-192,3 9 1,1 8-189,5 5 0,4 2-290,1 3 0,4 1 290,-1 0 0,4-1 0,4-4 0,4-3 0,14 20-1426,10-38 0,6-12 1426,1-19 0,0-5 0,26 0 0,-19-27 0</inkml:trace>
  <inkml:trace contextRef="#ctx0" brushRef="#br0" timeOffset="76068">19551 13030 23539,'-41'51'791,"0"0"1,5-3 0,7-2-780,10 17-113,19-25 0,9 0-518,14-8 0,5-4 154,-3 0 0,3-5-283,11-7 1,0-8-83,14-10 202,-3-8 130,-6-9 414,5-12 1327,-15 11 617,-2 15-1490,-16 19 88,-5 18-463,-1-6-1618,9-6 1023,-5-28 1301,-7-36-23,-19-7-446,1 16 0,-4 2-425,-22-13 193,2 8-784,9 14 784,10 11 0,11 10 0,5 4 0</inkml:trace>
  <inkml:trace contextRef="#ctx0" brushRef="#br0" timeOffset="76352">20175 13226 26934,'4'36'190,"1"-1"0,10 17-117,1-59-22,9-14-40,0-15 5,-5 7 1,3 1 39,21-11 258,10 22-314,-16 36-403,-8 34-2571,-11 3 2974,-3 7 0,-6-30 0,-2-2 0</inkml:trace>
  <inkml:trace contextRef="#ctx0" brushRef="#br0" timeOffset="76750">21042 12718 19546,'-6'1'3176,"-6"56"-2415,10-10-515,0-4 1,0 9 0,2-2-1017,3-5 0,2-1 0,0 1 333,0 21 1,1-1-827,2-5 0,1-5 1323,-4-19 1,-1-5-1,0 4 1,-1-5-1</inkml:trace>
  <inkml:trace contextRef="#ctx0" brushRef="#br0" timeOffset="77718">20774 13166 20621,'44'-16'1096,"-1"-1"0,-1 2 0,-2 4-928,17 6-140,-12 3 0,3-1-109,-1 0 0,2-1-356,5-1 0,-2-1 204,-15 2 1,-3-1-216,8-7-17,-27 5 201,-6-1 158,-5 2 78,-2-2 582,-2 2-49,0 2 78,0 1 33,0 2-56,0-1-34,0 1-11,0-3-414,-3 0-280,-33-4 453,17 47 1,5 27 0,-1-11-270,-18-10 17,17 10 1,6 13-1,16-22 29,37-35-51,-6-11-207,10-15-315,-12-10-200,-1-13 251,-2-4 216,-13 11 1,-1 0 243,10-21 55,-3 9 124,-12 21 163,-7 30 61,-1 15-191,2 18-49,-1 16-1,1 6-67,-3-1-51,0-9 102,-3-10 17,0-22 88,-1-8-268,0-45-89,0-1-144,1-11 0,2-7 124,4 4 0,4-1 128,4-9 1,4 2 58,-2 14 1,3 5 5,22-8 157,-13 33-23,-3 20 46,-3 13 7,-8 6 1,-2 6-138,0 3 1,-1 1-107,0-1 0,0 0-269,4 21-1042,-7-36-1786,0-11 3097,5-30 0,-6 14 0,0-18 0</inkml:trace>
  <inkml:trace contextRef="#ctx0" brushRef="#br0" timeOffset="77935">22189 12769 21898,'10'53'1333,"-1"-1"0,1 2 1,0-2-1074,0-7 0,0 1-103,4 17 0,0 1-975,-1-12 0,-1-2-126,0-2 0,-2-5-2271,1 0-3377,-12-35 6592,-7-15 0,3 6 0,-3-6 0</inkml:trace>
  <inkml:trace contextRef="#ctx0" brushRef="#br0" timeOffset="78356">22105 13019 21747,'38'-23'389,"1"0"0,0 0 1,16-9-1,-4 5-372,-19 13 0,-2 2-15,1 0 1,0 0-3,8-1 0,0 0-162,24-8 162,-8 6 218,-27 6 566,-22 8 96,-5 1-292,-8 3-297,-20 22-145,-17 22-101,21-20 0,0 2 39,0 3 0,2 0 44,1 15 80,9 12-74,17-17-50,12 8 179,35-13-179,-10-14 34,16 1-45,-26-15-12,-9-3 57,-12-1-29,-13 8-1136,-41 13 1047,-14-4 0,-4 0 0,28-8 0,0 0 0,-17-1 0,0 1 0</inkml:trace>
  <inkml:trace contextRef="#ctx0" brushRef="#br0" timeOffset="78819">24257 12542 22376,'-4'64'308,"0"-1"0,0 1 0,1-2 0,0-1 0,3-3-263,1-10 0,1-3 0,2-1-45,0 13 0,3-2-560,1-7 0,2-4-4339,7 13 4899,-4-21 0,-5-20 0,-8-16 0</inkml:trace>
  <inkml:trace contextRef="#ctx0" brushRef="#br0" timeOffset="80003">24045 12887 21646,'53'-16'367,"-1"0"1,1-1-1,-4 3 1,-1-1-1,-5 4-367,-6 3 0,-4 3-852,32-4 259,-8 2-758,-2 3-145,-23 3 895,-6 3 203,-20 4 84,-7 7 208,-5 4 339,0 2-233,-3 1 56,2 0 819,0 12-271,1-3-38,2 11-208,2-2-218,1 0-78,1 2 162,0 5 0,0-14 246,0-4-111,0-17 129,0-8 492,0-2-857,0-9-123,-1-3-101,-1-12-84,1-22 96,17-14 89,0-2-3,-1 30 0,2 2 3,8-4-45,0 6-28,-4 11-95,4 9 168,-2 33 12,0 4-7,-3 30 1,-4-5-209,-1 5 209,0-1 19,-6-23 0,1-1-25,13 12 151,6-7 29,-5-35-80,0-21-66,-5-14 208,0-10-237,1-5-2,-5 8 0,1-2 5,0 2 1,0-1-4,-1 1 1,-1 1 78,8-16 134,-15 35 124,-4 9 44,-2 8-212,-1 13-79,0 11 6,0 43-98,0-26 0,0 2-29,2 0 1,1-1-17,1-3 0,2-4-25,12 2 61,7-11 6,4-12-526,18-9-1193,6-24 475,-2 1-391,-7-17-1043,-21 11 1289,-5 3 319,-5 4 835,-5 3 235,-4 1 1535,-2-7 1725,-2-1-1894,0 0-464,0 4-185,0 7-168,2 1 11,0 1 286,6-4-460,3-4-268,1-1-62,1-4 78,-3 2-5,-2-2-11,-4-2-1,-1 1 23,-7 0 197,-9 5 217,-7 8-151,-11 4-83,-1 15 301,-15 38-341,15 2-402,11-8 1,5 3 205,7-10 0,5 2-9,2 11 1,7 2-51,11-8 0,4-1-8,-2-1 0,4-4-1,9-11 1,3-7 28,21-6-45,3-12-274,-1-12-415,-2-8-1321,-1-10 2010,-25 11 0,-2 1 0,4-2 0,-2 1 0</inkml:trace>
  <inkml:trace contextRef="#ctx0" brushRef="#br0" timeOffset="86784">27895 493 16919,'-45'7'683,"1"1"1,2 0-1,6 1-425,4 8-34,4 1-62,8-3-44,3 0-23,8-4-61,3-2-34,3 5-6,16 11 6,6 3 0,17 10 0,4-2-6,4 2 6,0 3 20,-21-12 0,-2 3 36,-8 1 0,-3 0 0,-1 32-51,-28-8 57,-13-25-57,-8-7-5,1-8-1546,-10-15 1546,26-37 0,3-6 0,-11 16 0,21-14 0,0 0 0</inkml:trace>
  <inkml:trace contextRef="#ctx0" brushRef="#br0" timeOffset="86983">27993 352 16796,'14'55'914,"-1"0"0,1 0 0,-4-10 0,0-2 0,0 1-903,-1 2 0,0 0 0,-1-2-215,1 3 0,-3 1 204,-2 1 0,-2 4 0,0-7 0,3 18 0,-5-16 0,0 0 0</inkml:trace>
  <inkml:trace contextRef="#ctx0" brushRef="#br0" timeOffset="87185">28000 711 16241,'58'-32'-146,"-1"0"1,-10 7-1,-6 4-890,8 1-795,-22 15 1831,0 6 0,-14 0 0,0 3 0</inkml:trace>
  <inkml:trace contextRef="#ctx0" brushRef="#br0" timeOffset="87484">28379 758 19053,'0'44'808,"0"0"0,0 5 1,0-6-675,0-10-27,0 5-63,0-25 7,1-6 38,0-4-5,1-5 0,1-8-84,1-24-162,7-29 128,-4 30 1,0-1-87,3-5 1,3 1 68,10-17-16,5 3 0,4 5 0,1 6-118,1 7-1025,9 9-162,-13 12-633,9 8 2005,-8 21 0,-13-9 0,0 9 0</inkml:trace>
  <inkml:trace contextRef="#ctx0" brushRef="#br0" timeOffset="87702">28845 709 20364,'5'56'375,"0"-1"0,-1-3 0,1-4-336,1 12-487,1 2-4766,-5-23 5214,1-10 0,-3-22 0,0-10 0</inkml:trace>
  <inkml:trace contextRef="#ctx0" brushRef="#br0" timeOffset="88334">29007 736 22436,'14'58'138,"-1"1"0,-3-10 1,0-11-212,2-23-56,-2-20-28,2-8-173,6-12-640,17-23 673,-11 23 1,1 1 279,0 0 0,1 3-22,28-8-39,-18 21 50,-3 5 22,-3 2 0,6-5-33,-4-12 28,2-16 17,-16-2 72,-8-1 90,-12 14 173,-6 5 135,-6 8-95,-18 5-106,-2 34-207,1-1-63,11 25 6,15-10-5,5-1-6,7-2-6,6-6 1,9-4 33,22 10 366,-15-12 1,-1 2-193,1 1 0,-1 2-409,1 8 1,-5 3 298,-9-5 1,-4 2-22,-3 1 0,-3 4 0,-5-1-27,-5 1 1,-4-1 0,-4 0 11,-2 5 0,-4 1 0,-2-5 5,-11 3 1,-5-8-20,1-14 0,0-10-3,-11-15-39,5-22-39,10-15-50,11-18 21,11-13 32,18 13 0,8-3-665,2 14 0,3 0 1,2 1 412,-1-2 1,2 1-1,2 1-237,4 1 1,3 2-1,-1 2-1831,10-5 1,0 2 2355,-5 7 0,0 0 0,-2 3 0,-4 3 0,-1 2 0,2-1 0,0-1 0</inkml:trace>
  <inkml:trace contextRef="#ctx0" brushRef="#br0" timeOffset="88634">29985 642 20196,'0'58'574,"1"0"0,-1 0 1,0-1-1,0 1 0,0 0 1,1 7-1,-1-4 1,0-2-1,1-3-555,-1 8 0,1-4 0,0-9-228,0-14 1,0-5 208,1 18-103,0-6-1375,0-12-2199,-1-35 829,-6-28 0,-2-15 803,2 3 1,1-3 1962,-1 1 0,-1-3 0,1 6 0,-2-17 0,4 14 0</inkml:trace>
  <inkml:trace contextRef="#ctx0" brushRef="#br0" timeOffset="88817">29981 867 13387,'30'-50'1030,"0"0"1,-2 4 0,-1 8-818,9 5-213,-1 13 430,-5 10-565,-4 7 795,-10 21 914,-17 20-4021,-17 9 1,-10 10 0,5-6 2446,12-13 0,0-2 0,-13 11 0,-6 4 0,17-18 0,19-25 0</inkml:trace>
  <inkml:trace contextRef="#ctx0" brushRef="#br0" timeOffset="89067">30431 949 24497,'6'57'24,"1"0"0,6-10 1,8-13-2092,41-34 342,-5-29 505,-30-1 0,-5-6 741,-10 4 0,-4-3-227,-4-15 0,-4 0 698,-3 14 0,-3 2 8,-2-8 0,-4 4-429,-21 9 429,9 37 0,4-6 0,14 21 0</inkml:trace>
  <inkml:trace contextRef="#ctx0" brushRef="#br0" timeOffset="89350">30796 834 26558,'-2'48'263,"-1"1"0,4-5 1,5-4-281,18-1-246,16-13-883,-8-21 1,3-9-45,-3-17 0,-2-9 943,0-13 0,-5-5-224,-8-2 1,-7-1 492,-12-1 1,-8 2-23,-2 17 0,-4 4-175,-10-3 0,-3 6 175,-20 8 0,10-4 0,19 32 0</inkml:trace>
  <inkml:trace contextRef="#ctx0" brushRef="#br0" timeOffset="89552">31173 395 25472,'14'42'567,"1"1"0,0-1 0,5 20 0,0 0-444,-8-19 0,1 1 1,-2-2-1356,1 7 1,-1 0 1024,3 11 0,-4-2-1087,-5-19 0,-6-3 1416,-12 6 0,-2-3 1,5 5-1,-18 0 1</inkml:trace>
  <inkml:trace contextRef="#ctx0" brushRef="#br0" timeOffset="91897">24190 1489 15070,'-4'8'3137,"1"-1"-2555,3-7 315,0 0-656,-3 8 50,2 2 84,-4 13-39,2 6-112,0 12-95,-3 11-68,0 11-328,2-27 1,1 0 268,-1 3 1,0 0-3,1 1 0,-1 4-157,1 18 1,1 5 152,0-21 0,0 2 1,0 1 1,0 11 0,-1 2 0,1-2-363,0-11 0,-1-2 0,1-1 381,-3 19 1,0-4-17,1-17 0,0-2 0,1 0 0,0 1-33,1-1 1,1 1 15,-1 17 1,3 3 16,5 1 0,2 1-203,-4-3 0,2-2 203,5-5 0,1-5 0,1 7 267,-1-10-262,-3-10 1135,-3-5-1107,-3 0 56,-2 28-86,-1-19 0,0 2 0,0-1 0,0 0-3,0 3 0,0-4-6,3 6 1047,1-11-1041,2-15-33,0-11-1059,-3-13 1092,0-16 0,-3 8 0,0-6 0</inkml:trace>
  <inkml:trace contextRef="#ctx0" brushRef="#br0" timeOffset="93581">24302 3741 15300,'7'6'1484,"-1"-1"-1170,-6-5 991,0 0-795,38 0 33,-6-4-347,2 1 0,3-1 79,23-8-859,-25 4 1,1 0 720,4 0 0,2 0 17,2-2 0,2 1-79,4-1 1,4 0 10,5 0 0,6 0 0,1 2-12,-11 2 0,0 1 0,2 1 1,2 0-51,-4-1 1,2 1 0,0 1-1,0-1 1,-3 1-399,4 1 1,-2 1 0,-2 0-1,-2 0 376,11 1 0,-3 0 0,-4 0 42,6 0 1,-4 0-3,3 1 0,0-2-148,-1 1 0,2-2 156,-6 0 1,3 0-1,-1-1-20,-3 1 0,-2-1 0,0 0-291,-1 1 0,0-1 0,-3 0 286,11 1 0,-7 1 81,8 1 497,2 0-522,-30-1 1,1 2-10,1 0 1,1 1 3,-2 0 0,3 0 69,14 2 1,3-1-40,5 0 1,2-1-63,1 0 1,0-1 459,2-1 1,-2 0-449,-14 0 0,-1 0-28,1 0 0,0 0 3,0-1 0,-1 2 5,-1 1 0,-1 1 98,-2 0 1,1 1-7,14 5 1,0 0-96,-13-3 1,-1-1 295,12 2 1,0-1-269,-15-5 1,-1 0 30,1-3 1,0-1 30,0-1 0,0-1-56,-1 0 1,0-1-15,-3 0 1,0 1 294,7 1 1,0 2-198,-4 3 1,-1 2-60,0 0 1,-1 1 35,27 7-44,-15-4 240,6-3-263,10-2-19,-30-2 0,2 0 17,1 0 0,4 0 16,20 0 1,2 0-73,-16 0 0,-1 0 22,16 2 0,-3 2-20,-21-1 1,-4 2 14,-1 1 0,-2 1 30,26 5 150,-7-4-195,-9-4 542,2-2-911,-19-8-795,-4 1-2006,-36-9 3320,-36-3 1,20 8 0,-16-2-1</inkml:trace>
  <inkml:trace contextRef="#ctx0" brushRef="#br0" timeOffset="95731">24293 1649 11962,'0'5'2078,"0"-1"661,0-4-1003,-27-30-722,11 22-207,-18-22-656,24 29-101,4 1-16,6 0 106,-1 0 67,3 2 45,5 1 358,22 2-32,29-1-248,7-3-548,-22-2 1,1-2 309,-6 0 0,0-1-58,3 0 0,2-1 16,0 1 0,3 1 14,18 0 1,5 2-19,-21 1 1,2 1 0,-1 0-16,1 1 1,-1 0 0,-1 1-4,-1 1 0,0 0 0,-4 1 8,4 3 1,-2 1-6,0 0 0,0 0-12,-1 1 1,-1 0-3,1-1 0,0 0-15,-2 0 1,3 0-3,-2-2 0,5 0 0,1-1 5,8 1 1,3-1 0,-1-1-4,-3 0 0,0 0 0,0 0-336,2-1 0,0 0 0,-5-2 351,-6 0 0,-3-1 16,0 0 1,0 0 2,-4-1 1,1 0 100,17 0 0,3 0-39,-1-1 0,0 1-360,-2-1 0,-1 1 278,-8-1 1,-4 0 50,10 0 499,-2 1-527,-1 0-34,1 4-5,3 2 6,-12 0 0,5 1 2,6 0 0,3-1 52,1 0 0,0 0-29,2-2 0,-3-1-3,-14-2 0,-2 0-199,0 0 0,0-1 196,-3 1 0,0-2 347,10-1 0,0-3-305,-5 0 0,-1-1-11,-1-1 0,-1 0 60,22-7-66,-25 7 51,0 1-51,3 1 1022,2 1-1022,5 0 315,-11 1 0,5 1-337,2-3 0,3 0-20,14-2 1,1 0-317,-13 1 0,-1 0 311,-1 0 0,-3 0-3,17 3-20,-18 1 1,2 1 21,2 0 1,1 2 14,-1-1 0,1 1-194,-2-1 0,-1 1 177,21 0-17,-31 0 0,0-1 17,0 0 0,1 0 0,2 0 0,-1 0 17,-2 0 0,2-1-15,11-2 1,-1-1-3,20-3 3,-27 1 0,-1 0-3,5-5 6,-4 0-1,-6 1 1,1 0 598,-2 2-604,19-2 0,9 2 6,-2 1-6,-5 3 0,-22 3 371,-6 1-371,-2 0 0,7-1 28,3-2-34,8-1 1,-7 0-29,-13 2-5,-10 1 5,-9 1-10,-2 0 16,0 0 72,-1 7 57,0 2 0,-1 12 17,0 6-74,-2 7 24,0 8-35,0 6 37,1-7 0,-1 4-6,-1 8 1,-1 3-469,0-1 0,0 1 440,-1 3 1,0-3-12,2-16 0,-1 0-15,0 16 0,0 1 54,3 1 1,-1 1-49,1-10 1,0 1 0,1-2-321,2 8 1,0-2 322,1-3 1,1-3-9,4 18 29,1-3-35,-1-2-37,-2-20 1,-1 1 50,0 2 1,0-1 5,0 0 1,-1 0 172,0-5 0,-2-2-192,0 10 72,-1-5-39,0-6 645,0 4-684,0-7 128,-4 4-128,1-13 413,-3-4-413,2-7 0,1-5-51,2-1-10,0-4 106,1-1-6,-2-1-39,-1 0-23,-4-3 23,-4 0-33,-4-2 33,-23 2 0,-17 2-40,13 0 1,-1 2-3,4-1 0,1 0-211,-3 0 1,1 0-330,-22 0-291,28 0 1,0 0-42,-1 0 1,-2 0-165,-6 0 0,-3 0 1078,-17 0 0,3 0 0,26 0 0,1 0 0,-5 0 0,0 0 0</inkml:trace>
  <inkml:trace contextRef="#ctx0" brushRef="#br0" timeOffset="98633">28386 1047 16695,'0'-3'2582,"0"0"-1848,0 3-174,-16 58-180,6-13-212,-1 3 0,0 4-14,4 3 0,2 2-713,2 3 1,0 1 600,1 0 0,0 0-17,2-6 0,0-4-208,0 14 189,3-9-1,1-10-61,4 2-1187,-4-15-123,0-5-1607,-9-18 2973,-16-7 0,11-3 0,-10 0 0</inkml:trace>
  <inkml:trace contextRef="#ctx0" brushRef="#br0" timeOffset="98838">28163 1974 18392,'3'56'849,"0"-1"1,0-4-1,2-6-541,7 2 95,12-9-151,-3-21 63,9-14-147,-4-26-143,-3-13 0,2-9-384,2-10 1,5-2 229,1 10 0,5 0 0,-5 3 1,-6-3-1,-1 6 0,4 15 1,1 0-1</inkml:trace>
  <inkml:trace contextRef="#ctx0" brushRef="#br1" timeOffset="127089">3084 8447 18134,'1'10'3428,"0"-2"-2930,-1-8 209,0 0-80,28-21-442,-7 7-40,29-18-22,-9 12-56,-3 6 1,5 0-46,11 0 1,3 2-540,-8 1 0,2 1 0,-1 0 189,13-1 1,-3 0-99,-5 3 1,-6 0-808,4-3-3124,-12 1-5474,-23-5 8942,-14 2 1,-9 1 0,-4 6 0</inkml:trace>
  <inkml:trace contextRef="#ctx0" brushRef="#br1" timeOffset="127357">3572 7986 17367,'-10'-2'1597,"2"1"-1071,8 1-100,0 0-163,68 0-118,-27 0-41,16 2 0,1 0 119,-9 3 147,6 6 229,-31 5 242,-7 7-163,-8 9-326,-6 2 1,-2 3-317,-4 7 1,-1 0-216,1 2 0,-1-1-325,-2-2 0,-2-3-1513,-3 10 2017,-5 0 0,8-25 0,-2-1 0</inkml:trace>
  <inkml:trace contextRef="#ctx0" brushRef="#br1" timeOffset="128440">1613 8901 18784,'5'57'481,"0"-1"1,0 0 0,-2-9 0,1-2-1,3-1-442,7 12 1,2-3-904,-3-13 0,0-2 867,0-2 0,0 0 2,12 25 553,-2-12-558,-6-13-847,-2-14 416,-8-11 89,-2-17 12,-5-11 840,-8-17-874,-5-7 198,-4 7 1,-4 0 249,-3 2 0,-2 2 504,-4-3 1,0 5 111,-17-5-107,12 24-453,18 23-140,2 7-33,4 16-1,5 8-27,3 6 41,8-16 1,4 0-60,6 14-229,17 5-5,1-32 156,4-11-269,5-6-507,-11-15 1,0-8 332,0-6 1,0-4 932,3-9 1,-4-2 424,-7 7 1,-4 1 827,1-10-170,-15 30-508,-3 8-381,-1 13-247,9 23-364,16 16 39,4-2-56,11-10-1003,-1-32 555,-14-19 353,-2-17 196,-21-16 95,-18 9 1,-9-1-32,-2 2 1,-4 2-26,-3 0 0,-1 3-39,2 8 0,2 7-420,2 7-3904,15 14 4324,28 17 0,-9-8 0,15 7 0</inkml:trace>
  <inkml:trace contextRef="#ctx0" brushRef="#br1" timeOffset="128756">2230 9331 22464,'6'43'155,"0"-1"0,-1-4 0,1-7-155,-2-13-34,-1-8-598,2-7 503,-3-15 123,3-8 1,1-15 5,4-7 5,2-3 46,10-5-1,5 22 118,1 11-28,1 31-45,-5 14-95,-3 7-101,0-2-823,-3-5-2067,-3-12 2991,-4-11 0,-6-6 0,-2-3 0</inkml:trace>
  <inkml:trace contextRef="#ctx0" brushRef="#br1" timeOffset="128941">2627 8928 21332,'15'65'571,"0"0"1,-1-5 0,0-3-514,-4-19 1,0-2-59,-1-3 0,0-1-493,1 4 1,-2-2-1183,1 5 1675,-12-4 0,1-29 0,-9-5 0</inkml:trace>
  <inkml:trace contextRef="#ctx0" brushRef="#br1" timeOffset="129110">2589 9224 21741,'41'-22'64,"0"0"1,0 0-1,15-8 1,-10 5-3678,-20 9 3613,-10 6 0,-11 6 0,-3 2 0</inkml:trace>
  <inkml:trace contextRef="#ctx0" brushRef="#br1" timeOffset="129355">2148 8730 15894,'31'39'1167,"0"1"1,0-1 0,5 9 0,-1-2-1168,-1-1 0,-2-2-346,-12-13 1,-2-1-1341,9 29 1686,-17-24 0,-3-3 0,1 5 0,-5-2 0</inkml:trace>
  <inkml:trace contextRef="#ctx0" brushRef="#br1" timeOffset="129805">1836 10078 23007,'6'56'45,"0"0"0,3 3 0,2 1-849,5 0 0,2-4-154,-5-11 1,1-5-2415,6 6 3372,-12-38 0,-3-9 0,-2-3 0</inkml:trace>
  <inkml:trace contextRef="#ctx0" brushRef="#br1" timeOffset="130056">1843 10374 20302,'-30'32'278,"0"0"0,3-3 0,7 1-37,18 11-17,1-2-22,1-4 286,9 3-287,21-13-150,5-4-18,18-13-33,-7-8 0,0-9-129,-1-3-1417,4-25 1546,-35 4 0,-1-1 0,12-4 0,-22-13 0</inkml:trace>
  <inkml:trace contextRef="#ctx0" brushRef="#br1" timeOffset="130356">2141 10417 21892,'11'-4'3159,"-2"1"-3243,-1 68 79,6-39-23,-4 13 0,4-5-325,14-23-929,10-17 458,-11-33 920,-8-22 111,-24-1 28,-19 6-33,-8 31-202,1 9-336,4 9-5994,10 10 6330,7 5 0,7 1 0,3-3 0</inkml:trace>
  <inkml:trace contextRef="#ctx0" brushRef="#br1" timeOffset="130623">2547 9848 22279,'18'48'423,"0"0"0,1 0 0,1 9 0,0-4-491,1-6 1,-1-4-2171,2 15 2238,-2 3 0,-10-28 0,-2-3 0</inkml:trace>
  <inkml:trace contextRef="#ctx0" brushRef="#br1" timeOffset="131122">2495 10105 20692,'50'-41'-89,"0"1"1,-15 11 0,1-1 0,-4 2-940,-3 2 0,-3 2-14,-1-1 1,-1 0-539,11-16 1046,-23 17 534,-4 5 1233,-5 6 3523,-2 6-2930,-1 31-1131,2 7 11,1 32-102,3 2-768,-2-30 1,0 1 319,-1 1 1,2-1-84,-1-2 0,0 0-17,6 24-62,2-8-55,-2-24 27,0-6 34,-4-24 39,0-11 768,2-13-802,1-14-5,2-7-48,-3 15 1,1 1-283,11-14 117,-1 6 213,0 30 67,-3 26-5,1 9-23,2 14-762,4 19 723,-2-15 0,-6-5 0,-6-23 0</inkml:trace>
  <inkml:trace contextRef="#ctx0" brushRef="#br1" timeOffset="131291">3387 9942 22151,'17'46'0,"1"1"0,-8-11 0,0-7 0,6-13 0</inkml:trace>
  <inkml:trace contextRef="#ctx0" brushRef="#br1" timeOffset="131606">3567 9630 25001,'-45'33'321,"0"0"0,4-3 1,10 1-322,19 12-90,6 0 17,36 15 65,-5-30 0,5-2 8,12 5 0,3-3-141,-7-7 1,-1-3 151,24 7 133,-38-12 158,-11-2-33,-12 2-269,-37 14-294,7-11 0,-3 0-194,-3 1 1,-2-2-786,-3-2 1,1-3 1272,-26-2 0,31-7 0,1-1 0</inkml:trace>
  <inkml:trace contextRef="#ctx0" brushRef="#br1" timeOffset="132840">1936 8289 16899,'-50'-5'1066,"-1"0"0,5 0 0,4 6-50,-14 20-633,22-4 1,-2 4-227,-14 15 1,-1 4-851,6-4 0,1 3 695,-4 7 1,4 2 30,11-7 1,2 1-17,1 2 0,2 1 8,2 1 0,1 2 25,2-1 1,0 0-26,3 0 0,-1 2 33,3-4 0,0 3 0,1-1 0,-3 7 1,1 0-497,3-7 0,0 2 0,1-2 480,0 5 0,3-3 0,1 3 0,2 0-262,0 0 1,2 0 297,1 0 1,1-1-37,1 0 0,1 2 17,1-7 1,1 3 0,0 0-15,1-1 0,-1 0 0,2 0-16,1-1 1,1 0 0,2-1 59,2 15 1,4-5 25,3-18 0,3-4-34,4 2 0,2-1-47,4 0 0,3-2-18,5 2 1,3-2-14,1 0 0,4 0 10,1-3 0,3 1 0,-1-2-10,7 4 0,1 0-2,-9-6 1,2 0 0,0 0 22,-1-4 1,-1 0-1,-1-3 9,8 4 1,1-2-36,-9-3 0,2-1 0,-1-2 77,7 0 1,3-3 36,4-2 0,7-2 0,1-1-93,-13-3 1,1-2 0,1 0 0,-1 0-8,-1 0 1,0 1 0,-1-2-1,-1 0-12,10-3 0,-1-1 0,-8-2 3,-10 1 0,-4-3-134,-2-2 1,0-1 130,0-1 0,1-1 414,4-1 1,1-2-415,0-2 0,2-3 153,-5 0 1,3-3-1,-1-2-123,-1-3 0,0-1 0,-1-1-10,0 0 1,-1 0 0,-1 0 165,14-15 0,-6 0-186,-16 14 0,-3 1 0,-1 1 0,-1 0 360,-2 1 1,-1-1-342,1-8 1,0-2 64,-3-1 0,-2-1-51,-1-1 1,-2-1 153,-4 2 0,-2 0-148,-3-25-17,-4 29 1,0 0-59,-1-2 1,-1-2 74,-2-2 0,-1-1-11,-1-1 0,-3-1 11,-7-16 0,-4-3 11,-4 4 1,-3-2-49,4 13 0,-3-1 0,-1 2-11,-5-6 1,-1 3 25,-2 1 0,1 3-17,6 13 0,-1-2 2,-2-3 0,-2-4 0,-1-2-1,-2-3 1,0-2 0,-2-2-1,4 6 1,-3-3-1,1-1 1,1 4-420,-3-7 0,2 3 0,1 1 418,2 6 0,2 2 0,1 2 0,-1 1 0,1 3-12,1 2 0,1 1 12,-1 2 0,0 2 17,1 1 0,-2 1-12,0 1 1,-3-1-3,-16-8 0,-5-1 2,11 11 1,-1 1 0,-1 0 27,2 0 1,-1 1-1,0 1-80,-1 2 0,0 1 1,3 3 77,0 3 0,1 3 346,-8 2 1,-1 2-381,7 3 0,-1 2-112,-6 5 0,1 2-39,13 0 0,2 3-512,-26 16-617,18-1-252,-2 5-1506,-3 12 3264,15-12 0,1 0 1,-2 5-1,-2 3 1</inkml:trace>
  <inkml:trace contextRef="#ctx0" brushRef="#br1" timeOffset="145097">9465 15145 20151,'45'-12'346,"1"0"0,-1 1 0,6 0 0,0 1 0,0 2-212,1 3 1,0 3 0,1-1-1222,7 0 1,2 0 0,0 0 1265,3-1 0,2 0 1,-1-1-68,-2 0 0,-1 1 0,4-2-65,-4 0 1,4 0 0,0-1-1,-2 0-547,-3 0 1,-2-1 0,0 1 0,0-1 501,-3 1 1,1 0 0,-2 0 0,-2 0-3,3-1 0,-2 1 0,-8 0 438,-9 2 0,-5 1-444,20 0 0,-8 2-363,4 3-185,-21 15-2355,-12 19 2909,-45 18 0,12-16 0,-13-8 0</inkml:trace>
  <inkml:trace contextRef="#ctx0" brushRef="#br1" timeOffset="145467">9866 15316 18235,'53'-6'680,"0"0"0,1 0 0,-1 0 0,3 0 1,0 0-1,0 0 0,-1 1-458,-3 1 1,-1 0 0,1 0 0,0 0-1001,1 1 1,0 0-1,1 0 1,-2 0 911,13 0 0,-1 1 1,1 0-67,-11 1 1,2 0 0,-1 0-1,-3 1-70,4 1 0,-3 1 0,-2 0 2,-2 0 0,-1-1 0,-4 2 259,0 1 1,-6 0-339,-2 4-609,-3-1-309,-7-2-76,-7 0 1073,-14-3 0,-2-1 0,-7-1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6:27:59.2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2060"/>
    </inkml:brush>
  </inkml:definitions>
  <inkml:trace contextRef="#ctx0" brushRef="#br0">3863 1974 20184,'-5'58'444,"-1"0"1,1 0 0,1-7 0,1 0 0,0 1-341,0 8 1,1 1 0,0 0-251,1-1 1,1-1-1,1-1 237,0-9 1,2-1 0,-1 1-46,1 8 1,0 1 0,0-5-47,2-2 0,1-5-129,0-2 0,0-5-476,0-3-197,-2-19-1041,-2-8 1866,-5-38 1,-3-11 0,4 23 0,-3-18 0,0 1 0</inkml:trace>
  <inkml:trace contextRef="#ctx0" brushRef="#br0" timeOffset="234">3855 1894 21937,'21'44'349,"1"0"0,0 1 0,2 5 1,0 5-1,1 2 0,-2-3-309,-3-6 1,-2-1 0,0-1 0,0 1-645,1 1 1,1 2-1,-1-2 1,-2-2 603,1 2 0,-3-2 0,-1-5-93,-3-7 1,-1-1-499,5 16 0,0 2 591,-6-5 0,-1-2 0,1-7 0,-1-3 0,-5 8 0</inkml:trace>
  <inkml:trace contextRef="#ctx0" brushRef="#br0" timeOffset="417">3875 2656 22481,'56'16'-475,"0"-1"1,-2 0 0,-3-2 474,-14-4 0,-5-1 0,5 1 0,3 0 0</inkml:trace>
  <inkml:trace contextRef="#ctx0" brushRef="#br0" timeOffset="685">4596 2538 18913,'38'24'135,"0"1"1,0-1 0,15 10 0,-1-4-385,-15-10 0,-2-3-1094,3-1 0,1-1 1343,5 1 0,-2-3 0,5 2 0,-2-3 0</inkml:trace>
  <inkml:trace contextRef="#ctx0" brushRef="#br0" timeOffset="885">4977 2306 23243,'-7'59'355,"0"0"0,-1 0 1,2 0-1,1-1 0,0-2-588,1 12 1,2-4-429,0-8 0,2-7-1338,0-1 2121,0-16 1,0-16 0,0-8 0</inkml:trace>
  <inkml:trace contextRef="#ctx0" brushRef="#br0" timeOffset="1367">5949 2375 18632,'54'-12'192,"0"0"1,-4 1 0,-1 3-193,5 3 0,-5 3 0,-3-1 0,-12 3 0,-1 0 0</inkml:trace>
  <inkml:trace contextRef="#ctx0" brushRef="#br0" timeOffset="1535">6040 2654 22733,'48'-13'-2013,"-1"1"1,1 0 0,8-3 0,-3 1 2012,-7-1 0,-7 2 0,-8 2 0,-9 5 0</inkml:trace>
  <inkml:trace contextRef="#ctx0" brushRef="#br0" timeOffset="1936">7484 1850 19081,'4'45'312,"0"0"0,0 1 1,2 19-1,1-2-287,3 1 0,2-2-1846,-1-3 0,0 0 233,1-2 1,-2-2 1587,-1-7 0,-2-8 0,-2-11 0,-3-4 0</inkml:trace>
  <inkml:trace contextRef="#ctx0" brushRef="#br0" timeOffset="2434">7417 1691 17955,'12'-45'586,"-1"-1"0,1 4 1,4 11-397,20 26 40,30 8-146,-30 7 0,0 3-62,0-2 1,-1 2-4,-5 6 1,-4 2 86,0 13-55,-10 1 10,-7 3-27,-6 3-29,-10 3 20,-4-11 1,-4 1 88,-4 0 1,-1-1 25,-1 0 0,0-1 202,-16 17-107,20-27-117,6-7-118,6-6-179,3-4 128,10-4 208,19-1-123,4-2-23,14 0-11,-9-1 0,-1 2-28,-3 0 0,-3 9 213,-15 18-113,-13 5 13,-16 18-1,-13-8 45,-4 1-73,0-5-432,-9 0 376,-21-19 0,28-2 0,-8-16 0</inkml:trace>
  <inkml:trace contextRef="#ctx0" brushRef="#br0" timeOffset="3117">7783 1460 18000,'-10'50'555,"0"-1"1,0 1 0,0 3-1,-1 1 1,0 3-285,1-3 1,0 5 0,-1-1-1,2-2-937,-1 4 0,1-2 0,0-2 667,0-1 1,1-2 0,1-6-2,0 19 158,7-53-880,2-5 1050,4-16-328,3-26 2,-3 3 1,-1-7-200,2-15 0,0-10 0,-1 0 202,0 6 1,0-1 0,0 1 142,0-2 1,1 0-1,-1 5-11,0-3 1,1 13 472,-1 27-111,1 24-247,1 45-92,-2-5 1,0 9 0,0 0-513,1-2 1,-1-1 0,0 0 351,1 4 0,-1-1 0,1-5-59,1-1 0,1-13 429,2-22-370,1-8 772,2-16-666,-2-19-61,-1-26 39,-4-2 0,0-6-481,1 2 1,0-1 522,-1 3 0,1 4 34,-1 12 0,3 17 1541,6 36-1416,1 28-243,-6-5 0,0 5-409,3 21 1,1 7 249,-1-15 0,1 1 0,-2-2 0,0 3 1,-1-2-1,1-5 0,1-1 0</inkml:trace>
  <inkml:trace contextRef="#ctx0" brushRef="#br0" timeOffset="3617">8284 2059 19496,'12'65'716,"-1"0"1,0-10 0,0-5-784,5 13-1227,-3-33 1160,-7-48 184,3-43-50,-3 9 0,1-3-425,-1 4 1,2 0 494,2-1 0,2 4 93,7-2 842,11 18 59,2 59-772,0 9-415,-16 2 0,-3 4 131,-3-9 1,-1-2-9,8 29-594,2-10-1378,5-15 1972,10-11 0,-14-13 0,1-6 0</inkml:trace>
  <inkml:trace contextRef="#ctx0" brushRef="#br0" timeOffset="3933">8914 2117 23696,'18'-44'-47,"0"0"1,-1-4-1,-6 3-54,-7-2 219,-10 8 151,-5 17 218,-7 19-45,-9 34-380,4 27-62,12-10 0,3 4-23,1-7 1,4-1-20,5 0 0,5-3-316,5 6-645,12-10-773,4-12-1971,12-14 3747,18-34 0,-25 14 0,3-19 0</inkml:trace>
  <inkml:trace contextRef="#ctx0" brushRef="#br0" timeOffset="4235">9240 1921 22935,'-1'51'1064,"-1"1"0,1-4 0,0-4-924,1 9-140,1-11-129,7-13-571,2-14 123,7-8 247,12-23 33,1-10-34,9-1 331,-8 4 219,-3 24 240,-6 12 230,11 18-543,-4-8 39,0-1-28,-8-26-6,-8-18-104,-2-11 1,-1-5-143,-1 6 0,0-1-1174,3-18 0,-1-3 1269,-1 3 0,-2 3 0,2-7 0,-1-4 0</inkml:trace>
  <inkml:trace contextRef="#ctx0" brushRef="#br0" timeOffset="4634">10501 1732 21063,'3'56'475,"1"0"0,-1 0 1,0 0-1,1 4 0,0-2 1,0-4-476,0 14 0,0-7-378,-1-23 0,0-4-4255,3 18 4633,-22-73 0,15 24 0,-18-51 0</inkml:trace>
  <inkml:trace contextRef="#ctx0" brushRef="#br0" timeOffset="4968">10376 1665 19328,'23'-54'882,"0"1"1,-5 12 0,2 8-771,22 13-66,-9 23-46,15 22-102,-9 16 74,-21-7 0,-3 3 28,-1 25 225,-22 1 72,-5-20-45,-6-2-135,2-5-156,7 6-6,8-5 45,11-2 0,5-6 90,4-8 22,-2 2-78,-2 0-152,0 16-751,-8 2-536,-9 8 878,-9-17-212,-9-13-785,-2-15 1524,1-18 0,10 10 0,2-10 0</inkml:trace>
  <inkml:trace contextRef="#ctx0" brushRef="#br0" timeOffset="5351">11348 1286 21864,'-28'51'682,"1"0"0,0 0 1,1 1-1,1 0 0,4 0-535,6-7 1,4 0 0,1 0-1100,-1 3 1,1 0 0,1 1 1033,2-2 0,0 0 1,1 0-26,2 1 1,1 0 0,5-2 258,10 16 0,8-3-1198,9 0 0,7-4 114,-2-16 1,5-7-913,1-8 0,1-7 1680,18-11 0,-29-7 0,-3-2 0</inkml:trace>
  <inkml:trace contextRef="#ctx0" brushRef="#br0" timeOffset="5984">11960 1420 19888,'22'53'527,"0"-1"0,-1 1 0,1 0 1,-3-4-1,1 0 0,-3-2 1,-3-3-344,-2 15 1,-4-4-1805,-2-1 0,-2-1 1620,-3-4 0,-1-1-84,-4 0 0,-3-1 141,0-8 1,-4 1-58,-17 9 0,-1-3 0,4-1 0,-18 3 0</inkml:trace>
  <inkml:trace contextRef="#ctx0" brushRef="#br0" timeOffset="6221">12704 1237 23651,'0'50'0,"0"0"0,0-10 0,0 0 0</inkml:trace>
  <inkml:trace contextRef="#ctx0" brushRef="#br0" timeOffset="6388">12802 2282 26340,'-17'47'-63,"0"1"1,0-1 0,0 1 0,-8 13 0,1 0 0,4-10 0,8-16 0,1-5 0,-11 21-1</inkml:trace>
  <inkml:trace contextRef="#ctx0" brushRef="#br0" timeOffset="7568">4093 3779 17994,'9'60'650,"-1"-1"0,1 1 1,0-1-1,-1 1 0,1-1 1,-2-3-1,0-3 0,-1-1 1,1 1-1,0 4-572,0 5 0,2 6 1,-1 1-1,1-1 1,-1-2-1,-2-6-385,1 0 1,-2-4-1,0-4 1,0-4-419,0 16 0,0-9-395,3 9-45,-5-49-975,-6-32 2188,-15-25 1,11 16 0,-10-12-1</inkml:trace>
  <inkml:trace contextRef="#ctx0" brushRef="#br0" timeOffset="7881">4039 3873 16885,'-7'51'1217,"0"0"0,0 0 1,0 1-1,-1 10 1,-1-1-1,1-7-1114,-1-3 1,1-7-811,-2 17 439,0 0-174,8-41-706,0-12-175,1-5-1534,-5-10 2857,-4-19 0,3 13 0,-2-12 0</inkml:trace>
  <inkml:trace contextRef="#ctx0" brushRef="#br0" timeOffset="8415">4017 3850 13457,'0'-6'2078,"0"1"-3164,0 5 979,3-4 398,-2 3 566,2-3 5635,-3 4-6414,3 2 57,4 6 549,19 17 251,20 21-809,-22-21 0,1-1-340,4 5 1,-1-1 280,13 12-56,-3-3-5,-4-6 5,1 0-56,-15-13-576,-4-4-90,-12-11-488,-4-3-839,0-3 2038,-3 1 0,3-2 0,-3 2 0</inkml:trace>
  <inkml:trace contextRef="#ctx0" brushRef="#br0" timeOffset="10068">3208 5704 13883,'-3'-6'4609,"0"1"-3689,3 5-148,0 0 12,4 83-524,6-41 1,2 3-226,-1 7 1,0 6-1,2-2-163,2-7 0,2-1 0,-1-2 4,7 17 1,-1-3-79,-6-17 1,-2-4-281,4 12-27,-12-36-157,-4-12 610,-18-31 56,-14-18 95,-8-6-277,-3 1 590,12 22 310,3 7-388,0 8 348,-5 7-387,2 18-190,1 18-6,12 8 410,7 10-365,9-9 62,12 21-157,13-2-48,-3-25 0,2-3-30,20 9 27,3-21-5,-12-13 11,1-6 11,0-6-5,18-16-1,3-9-2,-23 11 0,-2-1 2,16-15 7,-14 4 27,-17 7 95,-3-13 180,-6-3-17,-1-5 307,-5 11-301,-3 15-74,-2 10 1,-3 7-12,-4 3 12,-2 1 381,-14 4-482,6 6-56,-8 6-23,11 8-44,4 6-6,4 5-12,4 24-100,22 2 73,-2-24 0,3-3-28,25 13-35,7-19-368,-10-19-532,1-4-326,3-4 1328,0-20 0,-1-3 0,-8 11 0,-3-9 0,-1 0 0</inkml:trace>
  <inkml:trace contextRef="#ctx0" brushRef="#br0" timeOffset="10568">3973 6032 13228,'-12'-3'3691,"4"1"-2946,8 2 397,0 0-1024,-22-2 56,16 2-34,-15-2 218,21 2 2337,0 0-2309,-2 6-117,-2 1-96,-2 8-5,-1 17-33,2 13-90,1 3-40,4 5 46,5-14-51,3 1 5,5-2 46,3-2-51,2-5-84,15 4-521,8-12-1742,23-6-1300,-14-19 3647,2-12 0,-34 2 0,-5 3 0</inkml:trace>
  <inkml:trace contextRef="#ctx0" brushRef="#br0" timeOffset="10856">4126 5686 21231,'11'63'980,"-1"-1"1,0-2-1,2-3-885,-1-19 1,2-3-387,-1 3 0,0-1 291,0 0 0,2 0-443,4 7 0,1 0-1599,-1-7 1,5-4 2041,15-2 0,0-4 0,-2 1 0,12-25 0</inkml:trace>
  <inkml:trace contextRef="#ctx0" brushRef="#br0" timeOffset="11202">4603 5994 17932,'0'-9'5042,"0"2"-3553,0 7 360,0 0-1160,-35 6-303,16 33-201,-22-5-84,27 25-34,9-24-89,3-4-74,6-13 85,9-6 6,1-11 5,7-7 44,-6-1-38,1-6 5,-1 1-11,6-3-190,0 7 22,7 0-51,-6 11-301,3 4-836,-6 3-3601,9 2 4957,-3-8 0,-5 0 0,-8-5 0</inkml:trace>
  <inkml:trace contextRef="#ctx0" brushRef="#br0" timeOffset="11569">4899 5853 21136,'26'42'422,"0"0"0,-3-5 1,-5-6-183,-7-15-66,-4-6 44,-4-4 130,0-3-444,-2-4 96,0-8 34,-1-8 0,0-11-34,0-9 0,-1-7 0,-1-3 0,1 1 0,0-4-96,5 14 57,3 6 39,5 18-207,5 9-707,3 0-777,7 2 1691,12 0 0,-17 1 0,2 0 0</inkml:trace>
  <inkml:trace contextRef="#ctx0" brushRef="#br0" timeOffset="11884">5294 5865 20733,'46'-28'156,"0"0"1,-8 2 0,-8-1 359,-13-17 72,-16 11 107,-9 23 262,-6 4-156,-7 7-297,-3 12-89,1 8 5,-1 38-358,12 5-180,9 3-431,18-13-924,11-30-6660,36-11 8133,-18-12 0,6-2 0,-33-4 0</inkml:trace>
  <inkml:trace contextRef="#ctx0" brushRef="#br0" timeOffset="12284">5728 5127 21629,'0'-4'1502,"0"1"-1032,9 30 0,6 19-47,0-6 0,1 4-1176,4 16 1,2 3 847,-2-8 1,-1-4-57,-6-15 0,-1-3-39,11 28 568,-4-11-2613,0-9-132,-10-21-1044,-18-19 2611,-10-13 610,-19-11 2341,3 9 779,-13 6-1529,10 29-392,6 18-673,18 12-179,20 3-161,8-15-164,10-8-22,7-5-1065,19-11 1065,-17-26 0,-1-4 0,12 9 0,-2-27 0</inkml:trace>
  <inkml:trace contextRef="#ctx0" brushRef="#br0" timeOffset="12734">4253 6950 23321,'10'47'568,"0"1"1,0 0 0,4 19-1,0-6-512,-3-24 0,0-3-479,-1-1 0,0 0 300,7 26-735,-2-10-509,-3-11 1367,-10-12 0,1-13 0,-7-7 0</inkml:trace>
  <inkml:trace contextRef="#ctx0" brushRef="#br0" timeOffset="13202">4155 7319 21819,'38'8'344,"0"-1"0,-1-4 0,-2-4-193,12-15-84,3-11-552,0-2 485,-4-2-179,-6 1-413,-2-2-125,-15 7 612,-6 6 184,-12 10 100,-5 8-22,1 11 234,2 27-49,5 24-252,0 3 5,4-4-95,-2-29-50,2-12-34,1-9-12,1-6-55,0-10-1720,6-28-1221,-5-2 1510,-5 3 0,1-4 1494,0-2 1,-1 1 0,1-6 0,2-3 0</inkml:trace>
  <inkml:trace contextRef="#ctx0" brushRef="#br0" timeOffset="13437">4848 7048 13116,'10'-3'5259,"-2"1"-3461,-8 2-1316,37 60-96,-17-23-729,4 6 1,1 2 476,-1 6-128,-1-1 67,-6-10 1,0 0-35,0 9-6,-5-13 1,-3-1 33,-7-1 135,-9 2 124,-5 2-91,-12 2-146,4-12 1,-4 0-115,0-2 0,-1-1-420,-4 0 0,0-2-1655,-15 2 2146,4-30 0,26 2 0,-1-10 0</inkml:trace>
  <inkml:trace contextRef="#ctx0" brushRef="#br0" timeOffset="14184">5064 6954 21775,'15'46'445,"-1"0"1,0-1 0,3 11 0,1 2 0,-2-2-351,1 9 1,-1-2-1205,1 0 1,-2-4 954,-4-11 0,-3-7-423,-3-5 258,-3-15-903,-3-12-624,-19-22-446,-8-29 1984,-7-5 227,18 14 0,3-1 261,1-16 514,6 2 90,4 3 1594,9-15-1661,14-4-547,-2 24 1,2 0-112,0 8 0,1 3 13,2 0 1,1 3 45,12-5 84,-1 5 184,-2 8 157,-1 8 175,-11 10-275,-5 11-359,-11 11-28,-8 9-51,-7 7 1,-6 3 86,1-11 1,-2 0 511,-12 20-301,3-4-152,12-21-151,12-17 6,6-6 5,8-1-6,10-1 1,9-5-62,29-20 56,-27 2 0,1-5-65,-1 0 1,-1-2-314,-2-5 0,-5-2 266,1-21 103,-16 20 1,-3-1 226,-1-26 1950,-15 6-740,-9 40-1137,-2 32-95,2 24-39,12 14-28,2 8 431,7 4-652,6-23 0,10-2 92,22-12 0,3-4 0,2 23 0,-8-40 0,0 0 0</inkml:trace>
  <inkml:trace contextRef="#ctx0" brushRef="#br0" timeOffset="15101">11348 2850 20112,'1'65'525,"0"1"0,2-20 0,0 1 0,1 4-383,3 3 1,1 4 0,1 1 0,-1-4-1240,1 4 1,1-2-1,0 2 1154,-1-2 1,2 4-1,-1-2 1,-1-7 62,3 5 1,-1-5 633,0 0 1,0-1-534,-1-6 0,0-1-115,-1 1 1,-1-2-51,3 20 546,-7-26-597,-4-21 35,0 1-40,0 1 1593,0 2-2153,-1-1-1249,-2 2 1809,-8-34 0,6 17 0,-4-27 0</inkml:trace>
  <inkml:trace contextRef="#ctx0" brushRef="#br0" timeOffset="15452">11341 2903 20151,'-14'62'721,"0"-1"0,3-13 0,0 2 0,1-3-452,1 4 0,0-1-219,-2 8 1,1-2-51,4-17 0,0-4-482,0 11-734,5-33-4564,1-16 5780,10-29 0,-8 16 0,8-16 0</inkml:trace>
  <inkml:trace contextRef="#ctx0" brushRef="#br0" timeOffset="15635">11443 2948 22324,'32'36'363,"-1"-1"0,0 1 0,5 7 0,0 2 0,-5-1-461,1 7 0,-3 2-1973,-8-7 0,-1 3 0,-2-1 2071,-4-3 0,-3 0 0,-1-4 0,-2 1 0,-3-5 0,-4 18 0</inkml:trace>
  <inkml:trace contextRef="#ctx0" brushRef="#br0" timeOffset="16234">10871 5051 22083,'-43'26'506,"0"-1"0,2 0 0,5 4-67,8 7 1,4 4-230,3-1 0,1 2-210,0-1 0,2-2-95,0 21-129,16-35-84,11-13-11,7-5 33,34-32 163,-20-1 0,1-4 47,9-10 1,-1-2-249,-8 5 0,-3 2 324,-5 8 0,-2 5 157,-1 10 280,-3 24-101,-3 17-269,-4 6 0,0 5-700,1-1 0,2 0 633,2 0 0,0-2 0,4 5 0,-5-29 0</inkml:trace>
  <inkml:trace contextRef="#ctx0" brushRef="#br0" timeOffset="16486">11198 4964 25208,'-43'50'450,"1"0"0,2-3 0,10 0-316,20-4 1,9 1-160,4-2 0,6-1-171,11 2 0,7-4-233,-2-13 1,4-6-358,7-9 1,0-10-1158,23-26 1943,-25-3 0,-2-2 0,5-7 0,-2-10 0</inkml:trace>
  <inkml:trace contextRef="#ctx0" brushRef="#br0" timeOffset="16685">11472 4693 22330,'1'49'282,"0"0"0,-1-1 1,2-1-1,0 0 1,1-3-283,1 3 0,2-2-164,1-1 0,1 1 164,4 20 0,0-4 0,-1-7 0,-3-16 0,0 0 0</inkml:trace>
  <inkml:trace contextRef="#ctx0" brushRef="#br0" timeOffset="17072">11443 5103 20106,'0'-8'1170,"0"2"-335,0 6-678,54-14-112,-1-9-174,-13 9 0,1-1-111,-9-1 1,-4 1 121,6-2 190,-7 6 141,-7 6 2968,3 67-2794,-12-24-295,-4 5 1,1 0-199,5 1-181,23-35 589,-7-14-245,-2-24 1,2-17 0,-2 7 217,12-7-211,-7-6 1,-1 16-65,-4 52-1524,5 39 1524,5-22 0,-1-1 0,2 19 0,-9-32 0,0-1 0</inkml:trace>
  <inkml:trace contextRef="#ctx0" brushRef="#br0" timeOffset="17386">12524 4733 25825,'-49'26'601,"0"0"0,3 1 0,8 3-413,19 0 1,5 1-189,1 1 0,2 0 0,-4 31 327,15-2-569,30-28 147,2-22-34,20-35 101,-14-22 28,-3-3 62,-5 1-6,-3 7 344,-7 28-316,3 37-358,-8 14-566,2 21-2235,-4-29 3075,3-12 0,-6-12 0,0-6 0</inkml:trace>
  <inkml:trace contextRef="#ctx0" brushRef="#br0" timeOffset="17601">12814 4243 23511,'8'66'1267,"0"0"1,0 0 0,0-1-1038,-1-4 0,0-1-704,-1-5 1,0-1 481,-1-9 1,1-1-208,0 6 1,0 0-2345,-2-15 0,-1-2 2543,0 3 0,0-4 0,-2-2 0,-3-21 0</inkml:trace>
  <inkml:trace contextRef="#ctx0" brushRef="#br0" timeOffset="18053">11570 5896 19893,'0'-5'3467,"0"1"-2408,-1 31 0,-1 16-505,2 8-1101,-2 6 0,1 3 656,1-19 0,1 0-73,4 20 1,1 0-138,-2-16 0,0-2-395,5 12 1,0-4-1561,4 0-1452,-2-16 3508,-2-16 0,-4-11 0,-3-6 0</inkml:trace>
  <inkml:trace contextRef="#ctx0" brushRef="#br0" timeOffset="18568">11468 6266 20162,'0'-4'1961,"0"1"-1133,0 3-447,77-1-358,-32-7-297,9 3 0,1-2-34,-1-14 114,-21 6 1,-1-1 137,15-5 734,-7 7-174,-25 26-118,-13 20-117,-1 11 273,6 22-906,9-16-224,10-6 572,0-33 16,1-28 0,-11-15 44,0-11-44,-2-6 0,1 0-72,0 2-264,10-1 352,2 25 337,3 16 39,-4 36-95,-7 25-107,-10-18 1,-2 3 49,0 3 1,-1 3 74,-2-2 1,-1 4 0,-2 0-140,-3 19 0,-4 1-130,-1-16 1,-3 0 0,-1-4-360,-3 2 0,-4-6 184,-2-11 1,-3-7-253,-11-11-241,1-6-751,3-17 1373,14-27 0,4-5 0,-1 12 0,7-8 0,1-1 0</inkml:trace>
  <inkml:trace contextRef="#ctx0" brushRef="#br0" timeOffset="19218">12395 6034 21920,'10'52'861,"1"0"1,-1 0 0,0-2-1,0 1 1,-1-4-736,-1 4 0,0-2-960,-1 0 0,0-1 834,-2-6 0,0 0 113,0-1 0,-1-2-1883,0 4 682,-10-33 735,-4-36 185,-9-35-331,5-4 482,8 28 0,1-2 17,2-2 0,1-1 59,4-21 0,2-3 39,6 5 0,3 0 8,3-5 0,3 3-5,-2 21 0,1 6 89,14-1 874,-14 29-840,3 15 274,-7 30-358,-7-5 0,-2 4-109,-3 0 0,-2 2-250,-2 4 0,-2-2 230,-7 12 442,0-7-453,4-13-358,5-10 291,26-16 27,17-33 40,7-7-168,-22 6 1,-2-2 173,7-22 221,-14 15 1,-2-2-256,-4 2 0,-2-1 126,0-5 0,-4 3 159,-8-11 623,-10 22-113,-6 23-106,-3 15-246,0 14 200,9 10 1,4 6-386,3 8 1,3 1-231,3 1 0,4-1-133,5-3 0,5-5 121,21 1-515,8-15-934,11-16 1461,-17-21 0,-1-3 0,4 5 0,4-19 0</inkml:trace>
  <inkml:trace contextRef="#ctx0" brushRef="#br0" timeOffset="20301">19507 1475 21175,'-42'41'457,"1"-1"1,3-1 0,9 0-307,15 20-623,7 4 511,14 0-39,11-5-73,14-7-45,10-11-526,5-12 644,3-30 0,-1-6 0,-10 8 0,-3-13 0,0 1 0</inkml:trace>
  <inkml:trace contextRef="#ctx0" brushRef="#br0" timeOffset="20501">19779 1119 21035,'8'58'739,"0"0"1,1-1 0,1 2-681,-1-15 1,2 2 0,-1-1-916,1 1 0,0-1 0,0 0 194,5 19 1,1-4-1137,-1-10 1,2-6 1934,16 2 0,-15-24 0,3-5 1</inkml:trace>
  <inkml:trace contextRef="#ctx0" brushRef="#br0" timeOffset="20834">20271 1404 23887,'-40'11'240,"0"-1"1,4 2 0,6 5-252,5 30-23,15-5 1,2 1-40,-1 23-536,5-24 1,3-2 491,8 2 310,3-14-389,7-15-61,9-16 140,4-34 72,7-17-145,-8-1-286,-4 12-23,-10 31 73,2 13 328,1 14-6528,15 30 6626,-9-9 0,1 4 0,-15-27 0</inkml:trace>
  <inkml:trace contextRef="#ctx0" brushRef="#br0" timeOffset="21219">20710 1264 23495,'-44'35'599,"1"1"0,3-4 0,8 0-441,21 14-158,8-4-6,10-1-73,8-11 79,10-14 0,1-4 6,3-2-163,7 0-840,-8 6 812,-4-1 101,-14 7-140,-15-1 45,-8 4-11,-7 0-62,-7-4-409,3-7-2453,4-12 3114,10-26 0,4 12 0,6-14 0</inkml:trace>
  <inkml:trace contextRef="#ctx0" brushRef="#br0" timeOffset="21568">21100 1175 21859,'-42'13'1335,"-1"1"0,5 1 0,5 1-1150,1 18-185,12 22-107,20 4 40,12-22 0,6 0 67,19 17-372,-11-30 1,2-3 298,9 4 83,-5-3-145,-8-2 124,-10 7-275,-24 4-1069,-23 4-45,-4-14-1127,-5-12 2527,23-39 0,10 18 0,5-17 0</inkml:trace>
  <inkml:trace contextRef="#ctx0" brushRef="#br0" timeOffset="21932">21920 740 26239,'-9'66'386,"0"-1"1,2-16-1,1 1 1,-1 0-270,0-1 1,1 0 0,-1 4-1121,0-3 1,0 4 0,0-1 0,1-4 1030,0-2 0,0-3 0,1 0-11,-2 5 0,1 2 0,0-9 1187,1 13-1284,-2 10-180,5-22-2132,-1-5 679,3-41 1713,0-41 0,1-12 0,-1 18 0,0-9 0,1 0 0</inkml:trace>
  <inkml:trace contextRef="#ctx0" brushRef="#br0" timeOffset="22119">21953 985 21125,'5'-1'2622,"11"51"-1880,-3-11 0,2 5-571,1 9 0,1 2-917,5 5 0,0-1 763,-6-15 0,0-2-17,-1-1 0,0-2-320,-3-3 1,-2 0-2074,0 2 1,-4 0 2392,-11 15 0,5-11 0,-11-26 0</inkml:trace>
  <inkml:trace contextRef="#ctx0" brushRef="#br0" timeOffset="22285">22009 1709 18431,'-5'-5'6503,"1"1"-5349,4 4-398,0 0-213,47-34-296,-18 14-200,5-3 1,1-1-48,0 2-2465,13-8 2465,-6-3 0,-9 11 0,-11 3 0</inkml:trace>
  <inkml:trace contextRef="#ctx0" brushRef="#br0" timeOffset="22868">22896 713 20873,'-45'14'508,"0"-1"1,0 1-1,-10 0 1,9 5-302,12 35-73,22-14-134,13 10-50,30-11 61,4-6 28,21-17-33,-10-14-1,-3-2 29,-5 0-28,-4 0 134,-16 6-6,-10 27-72,-18 3-57,-10 23 1,-4-8-6,1-4-28,7-4-112,7 1 173,25-7 225,20-1-180,8-12-78,2-7 0,-18-6-9831,-2 8 9630,-12-5 0,-2 1 1,-11-10-1</inkml:trace>
  <inkml:trace contextRef="#ctx0" brushRef="#br0" timeOffset="23888">20048 4833 20492,'30'46'1759,"-12"4"-1423,-44 0-162,4-2-157,4-4-17,9-10-191,8-6 57,17-8 100,37-3 51,-17-8 0,3-2 22,-1 0 0,0 1 81,-4 0 1,-4 3 372,-2 11 241,-15 32-676,-19-17 1,-7 2-275,-2 11 1,-4 2-640,-4-3 1,0-3-22,6-11 0,3-2 876,-1 11 0,15-31 0,0-3 0</inkml:trace>
  <inkml:trace contextRef="#ctx0" brushRef="#br0" timeOffset="25039">20888 2906 18694,'11'54'627,"-1"0"1,1-3-1,3-1-515,9-1 0,2-5-764,-6-11 0,1-3 649,4 5 0,1-4 3,5-10 505,-5-12-270,-5-16 227,-1-39-460,-10 7 1,-3-5-23,2-2 1,-1-2-298,-2-4 0,0 1 138,-2 16 0,0 1-437,3-23 272,-3 14-939,-1 14-1725,3 16 3008,4 16 0,-3 0 0,2 7 0</inkml:trace>
  <inkml:trace contextRef="#ctx0" brushRef="#br0" timeOffset="25289">21514 3120 22060,'9'53'965,"1"1"1,-2-5-1,1-6-858,6-1-107,0-14-157,3-14 45,-2-8-403,3-34 83,-9-3 175,-3-34-305,-20 3 517,4 29 0,-2 0 20,-5 1 0,-1 1-204,-5-5 1,1 3-736,-7-9-974,3 2 1938,37 28 0,-8 8 0,13 1 0</inkml:trace>
  <inkml:trace contextRef="#ctx0" brushRef="#br0" timeOffset="25473">21853 3028 21735,'11'41'543,"0"0"1,2 1 0,-1-5-667,1-5-925,3-3-800,-8-21 1848,1-4 0,-5-4 0,1 0 0</inkml:trace>
  <inkml:trace contextRef="#ctx0" brushRef="#br0" timeOffset="25671">22102 3030 21545,'12'38'403,"-1"0"1,9 26-1491,-11-35-2990,-3-12 4077,-2-3 0,-3-11 0,-1-3 0</inkml:trace>
  <inkml:trace contextRef="#ctx0" brushRef="#br0" timeOffset="26372">22417 2346 18156,'0'-3'4179,"0"0"-3669,13 43 0,5 23-29,-3-8-823,-2-11 1,2 6 0,-3-5 576,3 20-78,-3-4 233,-1-5-329,-4-6 201,0-9-620,-3-3-840,-1-18 369,-1-5 1058,-4-21-464,-7-6 282,-5-8-47,-13-9 90,2 2 5,2 4 78,6 7 30,7 11-35,-3 1 50,-2 3 163,-14 0 257,-4 4-234,-5 8-320,8 9-84,13 3-40,10 33 40,7-21 0,6 2 0,2 1-11,6-1 11,15 8 6,-2-21-6,4-6-6,2-6 6,0-6 0,-1-2-431,11-15-745,3-25-603,-16 4 1,-1-4 1778,-3-7 0,-3 0 0,8-15 0,-14 17 0</inkml:trace>
  <inkml:trace contextRef="#ctx0" brushRef="#br0" timeOffset="26893">23312 2246 21797,'-39'8'282,"0"0"0,3 6 0,6 9-217,19 14 1,8 12-1,2 0-529,-4 1 1,2 1 0,1 2-68,4 10 1,3 2 0,0-2-703,-1-12 1,0-3 0,2 0 1232,10 17 0,1-8 0,-4-5 0,0-3 0</inkml:trace>
  <inkml:trace contextRef="#ctx0" brushRef="#br0" timeOffset="27088">23058 2801 19204,'44'-8'360,"0"0"1,-2 1-1,-3 2-360,10 3-509,2 1-1407,4-5 1916,-20-1 0,-2 0 0,5 0 0,0-4 0</inkml:trace>
  <inkml:trace contextRef="#ctx0" brushRef="#br0" timeOffset="27338">23622 2264 21237,'-20'43'516,"0"1"1,0-1 0,-7 20 0,7-3-374,14-21 0,5 0-536,0 1 1,2 1 437,4-1 0,2-1-9,2-2 1,2-1-37,4-3 0,4-1-231,8 3 0,4-5-1808,0-8 1,2-5 2038,4-6 0,-2-4 0,8-4 0,-18-17 0</inkml:trace>
  <inkml:trace contextRef="#ctx0" brushRef="#br0" timeOffset="27589">23952 2150 22699,'26'40'575,"0"0"0,0 0 1,11 16-1,-7 1-337,-15-2 1,-6 2-502,0 2 1,-5 2-765,-4-12 0,-3 1 1,-1-2-3890,-2 6 1,-4-5 4893,-4-7 1,-2-7 0,2-10 0,3-11 0</inkml:trace>
  <inkml:trace contextRef="#ctx0" brushRef="#br0" timeOffset="28373">21069 4113 19344,'5'49'558,"0"0"0,10 11 1,7-3-537,4-17 0,3-4-22,-1 1 0,0-4 34,21 4 224,-25-30 122,-9-13-116,-4-12-45,-4-43-219,-3 15 0,-1-2-26,1-1 1,-1 0-181,1-4 0,1 5-51,4-12-275,0 12-275,-1 17-3987,5 14 4794,4 29 0,-5-7 0,0 14 0</inkml:trace>
  <inkml:trace contextRef="#ctx0" brushRef="#br0" timeOffset="28672">21606 4316 21461,'10'56'907,"1"0"1,1-11-1,5-8-744,27-12-130,6-55-290,-9-12-265,-22 7 0,-5-4 326,-5 6 0,-4-2 46,0-14 0,-5-1 124,-7 6 1,-4 2 58,4 1 1,-3 4-34,-22-3-16,10 32-337,3 15-628,3 11-912,8 18 2024,3 22 1,5-24 0,0 3 0</inkml:trace>
  <inkml:trace contextRef="#ctx0" brushRef="#br0" timeOffset="28905">22027 4091 19462,'3'0'4828,"0"0"-4551,12 35 0,1 14-277,-2-9-268,4 12 0,1 0-746,-7-18-6138,3-5 7152,-5-15 0,0-3 0,-7-11 0</inkml:trace>
  <inkml:trace contextRef="#ctx0" brushRef="#br0" timeOffset="29460">22443 3752 14555,'4'-2'5131,"-1"0"-2986,-3 2-218,20 78-1286,-10-44 0,1 1-470,4 22 0,0 2-270,-2-18 0,-1-3 166,2 14-34,0-6 70,-3-7-103,-2-8-89,-2-9-1133,-2-10-66,-3-13 891,0-13 560,-3-14-275,-7-5 140,-18-15 543,-16 17 241,-11 4-644,13 30 11,12 19 17,18 13-45,4 3-50,5 3-101,11-5-56,7-2-537,29-9 593,-2-22 0,2-5 0,4 8 0,-15-12 0,-1-1 0</inkml:trace>
  <inkml:trace contextRef="#ctx0" brushRef="#br0" timeOffset="30008">23141 3550 21705,'4'56'743,"1"0"0,-1-2 1,3-3-414,1-15 0,2-1 129,1 13 1,1-1-325,-1-6 0,0-3-183,0 0 1,-1-3-178,2 1-196,-5-26 286,-2-20 68,1-7-3,3-15-198,9-26 217,-6 26 1,0 1 11,13-27 39,1 18 39,-8 29 599,0 21-116,2 14-287,-6 10 0,1 6-202,-2 1 1,0 3-894,1 4 0,1-1-2540,7 10 3400,-3-34 0,-10-24 0,1-3 0</inkml:trace>
  <inkml:trace contextRef="#ctx0" brushRef="#br0" timeOffset="30272">23693 3567 21909,'-4'52'612,"0"1"0,0-1 0,2 9 0,4-2-478,5-4 1,4-4-562,4-17 0,2-3 427,20 22-128,3-11-1094,-9-26 0,4-7 1222,30-20 0,-12 9 0,-18-22 0</inkml:trace>
  <inkml:trace contextRef="#ctx0" brushRef="#br0" timeOffset="30506">24195 3398 23181,'16'49'932,"1"0"1,0 0 0,3 11-1,-3-1-837,-2 2 1,-2-2-618,-7-15 0,-1-1 522,-2-2 0,-1 0 71,0-3 1,-2-1-2363,-3 4 0,-5-3 2291,-13 12 0,5-10 0,-3-28 0</inkml:trace>
  <inkml:trace contextRef="#ctx0" brushRef="#br0" timeOffset="31911">25329 1834 17770,'-36'-5'1219,"9"41"1,-3 31 0,2 9 0,7-12-1478,6-6 1,3 4-50,-1-13 0,-6 11 1,0 5-1,1-1 1,7-6-1,9-11 346,20 2 0,5-7-19,-14 8 0,3-7 611,31-15-950,-18-18 319,41-19 0,-45 5 0,24-13 0</inkml:trace>
  <inkml:trace contextRef="#ctx0" brushRef="#br0" timeOffset="32687">25282 3193 18880,'-18'12'2144,"0"4"-1741,4 9-134,1 7-162,3-1-113,5 12-28,12-15-44,23 7 72,-1-24 102,33 4 543,-35-8 145,6 10 84,-28 5-286,-4 9-151,-1 7-105,-9 21-377,6-5-257,-4 3 308,14-25 33,5-13 1,3-11-23,0-2 45,-2 0-56,-3-2-33,-1 2-819,-1 11-2900,2 29-2270,1-8 6022,-1 4 0,-4-28 0,-4-14 0</inkml:trace>
  <inkml:trace contextRef="#ctx0" brushRef="#br0" timeOffset="33380">25870 2262 19294,'-5'4'179,"1"-2"275,4-2-180,61-13-117,-18-3-500,5 2 1,2-2 359,-17 2 0,-1-1-14,-1 1 0,-1-1-21,24-7 58,-13 6 284,-11 9 449,-13 12-111,-7 13-237,-4 13 102,4 33-443,3-16 545,11 9-623,6-32 268,10-13-224,-4-11 0,2-5 12,24-11-45,-20 4 0,1-3 125,-2-4 1,-1-1 76,16-4-133,-23 11 1,-2 2 171,0 6-124,4 9-845,-8-2-2381,17 3-5999,-7-9 9091,3-7 0,-17 3 0,-8-2 0</inkml:trace>
  <inkml:trace contextRef="#ctx0" brushRef="#br0" timeOffset="33823">27528 1509 20705,'43'-3'248,"0"0"0,-4-1 1,-8 4 143,-13 8 163,-10 6-96,-3 12-184,-10 7-3387,-6 7 3263,-6 1-425,19-1 1,8 15 0,4 6 0,-1-2-1,-4-10 188,-8 0 0,2-1 1,10 12-1,6 12 0,-1-5 1,-8-23-1,-11-25 0</inkml:trace>
  <inkml:trace contextRef="#ctx0" brushRef="#br0" timeOffset="34680">26340 3726 21142,'47'-32'556,"-1"1"1,-4 3-1,-4 5-477,-2 9-46,-7 4-33,-6 5-44,2 2 133,4 22-89,-5 0-33,4 19-180,0-6 112,-2-14 73,13-2 67,14-30-33,-8-2 10,-14 2 1,0-1 213,12-7 823,9 6-454,-16 7-185,2 7-414,-17 8-168,-1 3-1260,11-2-6220,3-4 7648,8-12 0,-19 4 0,-5-4 0</inkml:trace>
  <inkml:trace contextRef="#ctx0" brushRef="#br0" timeOffset="35149">27737 3059 22094,'39'-5'333,"0"-1"1,23-3 360,-52 18 202,-6 8-235,-13 18-162,-8 13-96,-12 10-157,5-13 1,0 1-247,8-14 0,1-1-20,-3 8 1,4-3-250,7-6-296,29-12 390,0-10 187,37-11 145,-23 1 1047,8 3-616,-31 19-2057,-9 26 0,-8 12-2337,-8 3 0,-5 1 3428,3-4 0,0-2 0,-1-7 0,0-16 0,3-30 0</inkml:trace>
  <inkml:trace contextRef="#ctx0" brushRef="#br0" timeOffset="36083">19975 7201 12455,'-34'-4'1615,"-1"-1"0,-12 0 0,3 2-69,14 1-695,-18 1 1327,12 20-1813,19-5-1,-12 18 163,0 8-441,10-10 1,0 2-56,0 0 0,0 3 78,-7 17 0,3 5-50,9 0 0,7 0-101,6-6 0,7-2 42,10-3 0,10-9-401,12-23 1,3-10-88,-5-5 1,1-9 487,2-14 0,3-11 0,-8 5 0,5-5 0,-6-5 0,0 1 0</inkml:trace>
  <inkml:trace contextRef="#ctx0" brushRef="#br0" timeOffset="36326">20102 6930 20166,'-2'49'208,"0"0"1,0 0-1,0-1 1,1 0-1,-1-3-166,2 3 0,-1-2-39,1 0 0,0 0-3,0-1 0,0-1-51,1-4 1,1-2-315,2-2 1,1-1-1288,10 25 1795,14-24 1,2-5 0,-9 0 0,28 3 0</inkml:trace>
  <inkml:trace contextRef="#ctx0" brushRef="#br0" timeOffset="36629">20561 7391 22895,'-50'16'260,"1"0"1,-1 0-1,-4-5 1,9 6-286,12 22 0,12 4-171,13-1 39,10-11-510,24-8 488,0-11 0,17-8 28,-11-14 67,-3-5-51,-1-7-213,-3-1-329,-2 4-415,-2 8-723,1 4 1815,26 32 0,-29-18 0,18 18 0</inkml:trace>
  <inkml:trace contextRef="#ctx0" brushRef="#br0" timeOffset="37292">20939 7299 18056,'-39'12'575,"0"-1"0,3 0 0,5 1-166,6 7-34,4 2-196,6-1-106,4 0 0,6 7-12,7 2-769,10 22 0,0 3 708,-5-12 0,7 6 0,-6-10 0,-12-34 0</inkml:trace>
  <inkml:trace contextRef="#ctx0" brushRef="#br0" timeOffset="37719">21385 7170 16448,'-47'20'1529,"-1"-1"0,5-1 0,7 4-924,7 28-454,13-9-83,3 10-40,28 2 28,2-22-26,13 0 1,6-2-31,19 2 0,3 0 281,-25-1-214,-38-17-16,-7 5-12,-12-7-28,-13-5-465,6-2-767,-11-3-521,11-3 1742,-4-1 0,2-1 0,5 0 0,-22-3 0</inkml:trace>
  <inkml:trace contextRef="#ctx0" brushRef="#br0" timeOffset="38181">22501 6747 21528,'7'51'462,"-1"0"1,1 0 0,-1-1 0,1-1 0,-1-3-413,1 5 1,0-4-553,0 0 1,-1-1 495,0-1 1,-1-1-242,0-7 1,0-2-952,2 26-530,-2-22 1728,-4-17 0,-1-15 0,0-6 0</inkml:trace>
  <inkml:trace contextRef="#ctx0" brushRef="#br0" timeOffset="38523">22470 6881 21618,'61'-18'172,"0"1"0,0 0 0,-12 12-324,-24 32 146,-6 4-44,-31 20 313,-26 1 1,-5 0-286,9 4-18,-5-8 1,12-4 39,44-20 6,16-6-6,11 1 25,-11-4 0,1 1 171,11 7 135,6 10 391,-35-11-184,-8 5-443,-16 2-95,-13 3-465,-14 3-660,-10-2-449,-5-2 1574,-6-7 0,25-11 0,2-5 0</inkml:trace>
  <inkml:trace contextRef="#ctx0" brushRef="#br0" timeOffset="39268">23435 6718 20140,'-3'-6'3170,"1"1"-2806,2 5-280,0 0-79,-54 39 29,26-11-34,-7 2 0,1 3-151,6 18-51,13-16 62,5 3 62,21-23-23,23-3 87,6-12 0,1 9 488,-21 30 0,-6 16 0,5-11-435,19-24 1,0-1-39,-21 25 1,-8 10 0,7-19-881,33-34-1037,-11 9 1916,-13 25 0,-26-16 0,-4 13 0</inkml:trace>
  <inkml:trace contextRef="#ctx0" brushRef="#br0" timeOffset="40432">20184 11150 19160,'9'33'1778,"1"1"0,8 26-2035,-4-24-170,2-16 399,1-3 28,0-22 11,8-18 23,-5 0-28,7-11-1,-8 14 1,-4 6 62,0 7 195,2 11-61,-5 11 38,4 14-105,-4 10-12,1 24-84,-3-2-39,-2-3 6,-3-19-6,-5-22 5,1-7-89,0-5-285,1-3 83,16-23 286,-5 8-45,19-14-1526,-16 17 2400,2 31-3129,-12 37 1768,-2-1 532,-17-10 0,9-32 0,-8-24 0</inkml:trace>
  <inkml:trace contextRef="#ctx0" brushRef="#br0" timeOffset="41290">21367 8124 17630,'17'57'1114,"-1"0"1,1 0 0,0-1-1,2-3-1033,6 8 1,2-10 8,-1-19-45,-13-25 28,1-4 11,-1-6-84,3-9-34,4-10-168,2-13-193,-7 3 0,-1-3 70,7-21 221,-9 18 1,-2-3 44,-5 2 0,-2 2 71,1-15 21,-2-6-357,-2 33-1116,3 14-548,8 9-5459,6 10 7447,7 6 0,-10-6 0,-3-1 0</inkml:trace>
  <inkml:trace contextRef="#ctx0" brushRef="#br0" timeOffset="41568">22004 8220 22355,'3'53'735,"0"1"1,-1-4 0,4-4-484,13 16-199,-3-25-490,19-2 235,-15-36 51,7-17-140,-14-17 153,-7-1 1,-3-3 104,0-23 77,-11 9 1,-6 1-37,0 19 1,-2 3-9,-19-25-588,4 30-930,18 27 1518,3 22 0,5-13 0,2 11 0</inkml:trace>
  <inkml:trace contextRef="#ctx0" brushRef="#br0" timeOffset="41812">22397 8202 10914,'26'56'0,"0"1"0,1-1 0,-6-10 0,0-1 0,0 0 0</inkml:trace>
  <inkml:trace contextRef="#ctx0" brushRef="#br0" timeOffset="42294">22791 7830 18924,'22'48'1014,"-1"0"1,1 0 0,0 1 0,5 9-1,-1-1 1,-3-8-990,-4-12 1,-3-5-21,11 18-5,-13-27-162,-2-6-281,-4-7 18,-3-6-180,-3-2 174,-1-3 33,-1-17 236,-5 1 11,-5-18 72,-9 7 79,-6 1 1277,-18 2-398,12 12-1500,10 56 0,7 27 1,19-22 620,50-63 0,6-1 0,-46 61 0,-11 21 0,10-25 0,29-65 0,-1-1 0,1 1 0</inkml:trace>
  <inkml:trace contextRef="#ctx0" brushRef="#br0" timeOffset="42921">23769 7939 23086,'-42'6'274,"0"0"0,6 0 1,6 5-269,-4 41-6,13 2 2,10-8 1,3 5-34,1 0 1,4 2-91,6 12 1,3-1-71,0-17 1,2-3-57,6-6 1,1-6-544,7 4-2548,9-7 3338,-6-15 0,-4-4 0,-9-10 0</inkml:trace>
  <inkml:trace contextRef="#ctx0" brushRef="#br0" timeOffset="43109">23468 8396 16661,'0'-9'3731,"0"2"-2869,0 7-364,54-21-263,-19 8-235,5-2 0,2-2-28,7-2 28,-1-2 0,-2 0 0,-7 4 0,-6 1 0,0 0 0</inkml:trace>
  <inkml:trace contextRef="#ctx0" brushRef="#br0" timeOffset="43388">24103 7970 16292,'5'66'631,"0"0"1,0 0 0,0 0 0,2 0 0,2-3-1,9-14 1,18-17 0,4-15 0,13-22 0</inkml:trace>
  <inkml:trace contextRef="#ctx0" brushRef="#br0" timeOffset="43628">24422 7841 16409,'33'31'1866,"-1"1"0,1-1 1,-10 12-1,-5 3 1,4 1-1867,12 2 0,5 0 0,-10 2-704,-14 2 0,-8 2 0,-8-11-2550,-20-5 3254,-23-1 0,21-31 0,-2-5 0</inkml:trace>
  <inkml:trace contextRef="#ctx0" brushRef="#br0" timeOffset="44412">26093 7442 19591,'-43'16'1150,"1"0"0,2-1 0,5 4-649,13 12 0,6 4-246,1-6 0,1 3-54,-1 7 1,0 5 0,4 3-240,6 6 1,4 3 0,1-3-36,-2 6 0,2-3-341,8 14 1,8-14-30,12-33-1172,31-7-682,-9-10-1377,13-8 3698,-16-10 0,-29 3 0,0-1 0</inkml:trace>
  <inkml:trace contextRef="#ctx0" brushRef="#br0" timeOffset="45192">26550 7752 22375,'51'-28'95,"1"1"0,0 0 0,-1-1 0,12-5 1,-2 2-1,-10 7-95,8 6 67,-11 9 56,-10 8 180,-11 16 83,-7 8-151,-6 18-62,-6 16 1,11-5-2024,36-36 0,14-13 1850,-6 8 0,2-8-22,-15-13 0,1-8 0,-4-2 252,10-18 0,-10 7-62,-16 23-28,25 17-135,-14-2 1,22 8 5,-4-11-11,4-1 25,-18-4 0,0-3-25,18-2 0,-24 2 0,-3-1-11,0-4-1260,-8 2 1271,1-4 0,-16 5 0,1-1 0</inkml:trace>
  <inkml:trace contextRef="#ctx0" brushRef="#br0" timeOffset="45696">28495 7143 23103,'33'-10'921,"1"-1"0,17 5-64,-54 47-591,-7-7 0,-3 3-207,3 0 0,-1 1-34,-5 1 0,2-1-176,3 16 34,11-21 111,15-4-78,9-19 84,9-7 34,3 0-29,0 0 6,-3 5 225,-5 6 32,-5 9-66,-6 8-112,-5 7-79,-5 6-11,-4 1-465,-2 0-835,-1-3-301,-4-1-153,-5-3 449,-5 2 490,-1-12 1,-4 2 814,-13 12 0,-1 0 0,-3 8 0,11-21 0,1-1 0</inkml:trace>
  <inkml:trace contextRef="#ctx0" brushRef="#br0" timeOffset="46518">21817 9929 19865,'20'55'610,"-1"0"1,0 1 0,2 10-1,3-10-467,2-26 0,0-9 266,2-7 268,22-57-744,-29-4 0,-5-8-202,6-8 0,-2-1-458,-5 0 1,-2 4 445,-4 20 1,-1 6-291,-1 4 125,-1 11-904,-2 12-2767,4 4 4117,5 16 0,-4-9 0,2 10 0</inkml:trace>
  <inkml:trace contextRef="#ctx0" brushRef="#br0" timeOffset="46849">22405 9964 19630,'56'-23'43,"0"0"1,-1 0-1,2 14 1,-20-5 308,-52-31 1,-24 4-440,-6 37 1,-2 13-1410,-11 6 1496,16 22 0,39-23 0,3 2 0</inkml:trace>
  <inkml:trace contextRef="#ctx0" brushRef="#br0" timeOffset="47203">22884 9804 15109,'9'16'4891,"0"6"-3850,0 7-100,3 8-224,3 5-252,1 1-146,0 3-167,0-1-102,1-2-16,-4-4-34,0-6-359,-2-5-654,-3-13 1013,0-11 0,-7-5 0,2-6 0</inkml:trace>
  <inkml:trace contextRef="#ctx0" brushRef="#br0" timeOffset="47852">23386 9407 16913,'10'46'2024,"0"1"1,1-1 0,3-7 0,1 0-1975,-3 17 1,0 8-1,1-10 6,0-17 0,2-7 45,11 24-554,-9-25-63,3 4-161,-14-27-46,-4-6 415,-2-17 308,0 3 0,-7-16 768,-14 4 346,-9 11-632,-1 0-292,6 15-145,13 8-6,4 4 90,2 7-61,4 5 32,1 2-10,8 10-230,7-2-1748,10-6 1888,8-32 0,1-7 0,-6 6 0,23-25 0</inkml:trace>
  <inkml:trace contextRef="#ctx0" brushRef="#br0" timeOffset="48328">24206 9461 25085,'-46'11'1507,"7"4"-1247,6 25 1,4 10-261,13-11 0,2 1-76,-7 14 1,6-1-60,18 8-61,10-25-22,9-27-337,14-17 382,-6-11-192,11-17-189,-12-8 111,0-6 186,-4 2 156,-4 5 129,-5 4 230,-5 19 128,-2 10 241,-1 28-290,3 16-197,2 10 0,0 6-79,-2-10 1,0 2-105,5 16 1,-1 3 411,-4-4 1,-2-1-101,-2-5 0,-3-1-1823,-2-3 1,-5-2 1704,-11 17-246,-11-35-51,-4-9-392,-3-9-3707,-13-21 4245,6-24 0,7 12 0,17-9 0</inkml:trace>
  <inkml:trace contextRef="#ctx0" brushRef="#br0" timeOffset="48680">24814 9296 19596,'-23'60'1305,"-1"1"0,1-1 0,4-3 0,1-1 1,11-4-1203,16 0 1,9-5-307,-3-10 1,3-4 140,5-5 0,2-6-829,10 0-1640,5-11 2564,6-15 0,-21 1 1,2-7-1</inkml:trace>
  <inkml:trace contextRef="#ctx0" brushRef="#br0" timeOffset="48960">25099 9198 20358,'25'44'1333,"-1"0"0,1 0 0,-1 1 0,4 1 0,-3-1 0,-6 3-1337,-11 5 0,-7 3 1,-3-7-221,-2-11 0,-1-1-331,-2 18 1,-3-5-3154,-12-13 3708,-8-9 0,14-14 0,-2-5 0</inkml:trace>
  <inkml:trace contextRef="#ctx0" brushRef="#br0" timeOffset="49746">26253 9077 21971,'-23'47'380,"-1"-1"1,0 1 0,2-3 0,1 1 0,3-3-347,4 1 0,2-3-34,2-5 0,2-4-6,2 1-296,3-11 218,8-9 95,18-11-11,4-9 0,17-4-6,-5 0-27,1 2-1,-6 3-33,-4 4 145,-15 22-201,-21 25-185,-10 8 123,1-19 0,-2-1-218,-9 12-107,4-6 107,3-11 274,7-8 252,5-11 11,4-4 57,3-4 83,0 3 91,0 2-57,1 6 134,6 6 130,6 1-259,12 4-313,-1-8 0,7-3-554,-5-8-1530,9-1 2084,12-10 0,-21 5 0,4-6 0</inkml:trace>
  <inkml:trace contextRef="#ctx0" brushRef="#br0" timeOffset="50497">27276 9478 18184,'47'-21'694,"0"0"1,0 0 0,-3 1-1,-1 1 1,-6 5-101,14 6 252,10 6 392,-10 30-939,-22-9 1,-3 3-300,9 27-17,-4-4-67,13-23 39,-1-11-42,1-15 1,4-9 83,-2-3 0,1-5 3,10-5 0,0-1-198,-13 4 1,-2 3 228,-8 6 0,-3 3 204,2 6 123,-6 5-94,-1 8 11,11 10-214,13 2-11,-14-11 1,1-1-48,-3-4 0,-1-2-15,4-4 0,-1-2 74,17-3-60,-16 0 1,0 0-3,-2 2 0,0 1 0,4 0 0,-1 0-526,17-3-774,-21 3-755,-15-5 2169,-10-2 0,-6 4 1,0-1-1</inkml:trace>
  <inkml:trace contextRef="#ctx0" brushRef="#br0" timeOffset="50997">29370 8828 23814,'33'8'607,"0"0"1,16 10-468,-60 33 11,-8-4 73,-1-9 1,-3 1-155,5-4 0,2 0-272,-2 3 1,4-2 139,7 6 62,21-22 50,10-17 6,22-2 208,2-1 391,9 10-218,-18 8-113,-15 18-122,-15 11-110,-7-6 1,-1 2-93,0 22-12,-1-23 1,0-1-112,0 14 28,0-15 95,3-6 112,0-11-6,1-3 40,-1 23-342,-2 3-4391,-17 1 4587,-14-17 0,8-21 0,-4-9 0</inkml:trace>
  <inkml:trace contextRef="#ctx0" brushRef="#br0" timeOffset="52285">23413 6633 20929,'-36'18'463,"0"1"0,2-2 1,5-1-56,2 5-49,1 3-96,1 1-39,-2 8-213,9-5-5,3 7-1,10-2-5,6-6-5,7 4-1,5-10-78,20 7 73,6-6-84,15-1 44,-12-10 18,-3-7 10,-15-2 18,-4 0 10,-1 1 1,1 5 84,-6 3 5,-2 6-28,-7-1-28,-4 1-28,-1-2 163,-3 6-62,-2-1-67,-1-2-45,1-9-112,4-7-140,1-2 151,0-4 90,4 3 11,0-3 145,2 6 432,-3 7-50,-2 5-147,-2 10 175,-14 21-269,-5 1-252,-5 9-40,8-19-61,10-11-40,7-12 7,13 0 100,10-7-1435,19-7-1337,-1-14 2772,8-17 0,-29 12 0,2-1 0</inkml:trace>
  <inkml:trace contextRef="#ctx0" brushRef="#br1" timeOffset="56005">11780 11187 17165,'-11'-6'840,"2"1"-582,9 5-113,0 0-145,30-1 0,-22 1 0,23-1 0</inkml:trace>
  <inkml:trace contextRef="#ctx0" brushRef="#br1" timeOffset="57460">19545 8993 19848,'56'-24'664,"0"-1"0,1 1 1,-10 3-1,-1 2 1,-1 3-528,20 2 0,-3 4-991,-11 3 0,-2 1 882,2-1 0,0 2-28,0 0 0,-1 0-14,-2 1 0,-2 0-27,-3 1 1,-1 0-103,-6 2 0,-2-2 143,7-10 0,-4 1 0,-2 5 0,4-16 0</inkml:trace>
  <inkml:trace contextRef="#ctx0" brushRef="#br1" timeOffset="57908">19919 8405 20901,'46'2'326,"0"1"1,0-1-1,19 3 1,-6 0-283,-24 1 1,-3 1 22,29 7-67,-7 2 6,0 7 162,-17 12-50,-6 4 106,-19 15-124,-10 1 242,-1 10-261,-1-30 0,0 0-22,0-1 0,0 1-31,0 7 0,0 0-28,0 14-474,1-20 1,-2-2-390,-2-6-307,0-2-583,-9-16 1816,-8-5 0,9-2 0,-4-2 0</inkml:trace>
  <inkml:trace contextRef="#ctx0" brushRef="#br1" timeOffset="59159">16245 8991 20212,'-31'39'325,"0"-1"0,0 1 0,5 3 0,2 1 0,7-1-266,3 9 0,9-2-243,7 2 1,6-3 205,0-15 1,4-2 214,13 4 1,6-5-263,-1-8 0,4-5-230,5-4 0,1-8 42,16-23-73,-16-27-95,-25-12 30,-8-9 317,-4 31 1,-4-2 67,-9-15 0,-6-1 41,-2 3 1,-6 2 252,-6-2 0,-4 4-216,8 15 0,0 7 0,-13 3 358,23 19-582,7 4-78,4 4-248,3 13-379,11 6-174,-1 1-1776,11-3 2767,-2-7 0,-6-9 0,-1 0 0</inkml:trace>
  <inkml:trace contextRef="#ctx0" brushRef="#br1" timeOffset="59611">16459 9109 21567,'20'54'571,"0"1"1,0-4 0,0-5-371,8 3-151,-7-20 1,1-2-51,16 11 95,3-7 6,-15-19-28,-10-22-17,-9-7-56,0-17-179,-1-9-6,-4 3 0,0-4 126,-1-3 1,1-2 55,-1 0 0,0 1 3,-1 3 0,0 5 0,0-7-11,0 8 5,0 9-44,1 5-57,2 8-805,5 1-1021,2 8-67,1 2 2000,2 15 0,-8-7 0,1 8 0</inkml:trace>
  <inkml:trace contextRef="#ctx0" brushRef="#br1" timeOffset="60308">16944 9169 19602,'27'-56'298,"0"0"1,-2 5 0,-5 6-47,-10 5 694,-5-4 685,-7 12-248,-14 7-1002,-2 21-230,-12 21-118,8 15 40,0 16 73,4 11-28,9-12 0,4 3-82,3-2 0,4 1-89,8 6 0,4-3 5,-2-17 1,3-4-54,27 6-90,-11-29-1310,13-24-1333,3-31-1252,-19 8 0,-2-3 3500,-6 1 1,-3 0 585,-1-1 0,-3 3 925,-1-13 301,-2 10 2191,-4 11-790,-2 15-1367,-2 8 477,4 41-1071,-2-1-106,5 32-386,-2-9 106,2-1-123,-3-6-96,1-5-61,-3-19-263,-1-22 123,-3-19 56,-3-23 12,0-6 158,1 7 1,1-4-121,5-1 0,4-2-30,4-8 0,3 3-384,-2 13 0,3 5-526,20-12-505,-15 32-3041,-2 6-4093,-3 8 8613,-3 6 0,-6-2 0,-3 1 0</inkml:trace>
  <inkml:trace contextRef="#ctx0" brushRef="#br1" timeOffset="60560">17533 9055 21265,'4'41'1341,"1"1"1,-1 17-1056,0-55-197,-4-21-44,0-13-42,0-3 0,0-3-9,0-8 1,0-1-40,4 0 0,1 0-11,0 0 0,2 4-280,18-9-1608,15 5-3701,4 21 5645,6 17 0,-21 8 0,-12 9 0</inkml:trace>
  <inkml:trace contextRef="#ctx0" brushRef="#br1" timeOffset="60708">17798 8801 20604,'7'58'1206,"0"1"0,-1-14 1,1-3-1090,0-4 1,0-4-118,5 3-95,-2-13-1137,-1-12-752,-2-9 1984,-3-25 0,-1 15 0,-2-15 0</inkml:trace>
  <inkml:trace contextRef="#ctx0" brushRef="#br1" timeOffset="61209">18083 8275 22038,'14'56'916,"-1"-1"1,2-1 0,0-4-586,-2-13 0,2-1 27,7 13 0,2 2-238,-3-6 1,1 0-104,3 2 0,-2-3-17,7 8-123,-15-28-365,-11-20-935,-3-2 371,-7-16-40,-18-8 872,-3-7 268,-1 10 0,-2 3 428,-7 2 163,-11 0 419,11 27-156,10 18-403,4 22-382,17-2-16,18 0-34,10-20-61,10-5-6,5-7-224,21-8-465,-15-14-723,11-13-324,-21-12-1547,-2-19 3283,-15 12 0,-1 0 0,1-5 0,-1-5 0</inkml:trace>
  <inkml:trace contextRef="#ctx0" brushRef="#br1" timeOffset="61343">18480 8654 24038,'9'52'227,"1"0"1,-1-5 0,0-4-2429,8 9 2201,-4-15 0,-2-8 0,-5-18 0</inkml:trace>
  <inkml:trace contextRef="#ctx0" brushRef="#br1" timeOffset="62093">18676 8723 25472,'14'50'151,"1"-1"0,-1-5 1,-2-8-449,1-12-628,-2-12 63,-1-6-297,2-34 239,3-22 607,2-11 279,-8 27 1,0 1 33,8-6 134,0 12 443,-1 13 572,8 14-746,1 22-403,2-2-56,1 9-112,-5-15-168,4-8-34,2-3 29,0-12 37,-2-6-116,-1-29 325,-13-10 342,-3 0 179,-18 6 442,-4 25 1081,-19 11-1473,-5 44-274,12 1 0,3 5-135,4 5 0,2 1-225,2 9 1,3-2 165,7-16 1,1-2-9,-1 29-56,10-15-28,5-12 34,9-11-96,16-3 6,-1 1-78,4 8 616,-15-3-431,-12 2-18,-10-8 40,-13 6-40,-22 8 51,7-11 0,-3 1 0,0-4 0,0-1 0,-1 2 0,2-2 67,-7 1-67,7-9-33,6-7-174,4-35 156,10-27 51,12 9 0,4-4 42,-2 5 0,4 2-260,6-2 1,2 4 217,13-12-935,-11 25 0,3 0-3981,0 4 1,0 1 4874,18-17 1,-15 18 0,-19 17-1</inkml:trace>
  <inkml:trace contextRef="#ctx0" brushRef="#br1" timeOffset="66879">19863 3608 19496,'21'-48'360,"0"1"1,0 0 0,0 0 0,0 1-1,1 3-184,7-9 1,1 3-1235,0 0 1,1 0 1082,1-1 0,0 1-25,-3 5 0,0 2-127,-1 3 1,-2 1 18,-3 7 1,-1 2-1495,15-15 1602,-2 13 0,-17 16 0,-1 6 0</inkml:trace>
  <inkml:trace contextRef="#ctx0" brushRef="#br1" timeOffset="75035">22198 11083 13519,'-3'10'3439,"0"-2"-2938,2 26 0,3 10 127,3 11-412,-2 6 0,2 3-698,1-22 0,1-3 549,0 1 0,1 0 22,2 7 1,-1-2-56,5 12 433,1 0-271,-9-42 273,-3-10-458,-2-34-11,-1-30 0,1 25 0,2-2-124,0-6 1,1 1 117,8-16 0,4 6 567,1 13-326,13 15 499,12 40-600,0 11-103,-19 0 0,-2 4-31,8 22 0,-6-1-269,-6-9-1910,-7-4 2179,-16-19 0,5-6 0,-9-14 0</inkml:trace>
  <inkml:trace contextRef="#ctx0" brushRef="#br1" timeOffset="75302">22686 11087 20151,'-19'50'582,"-1"0"0,4 1 1,3-2-432,7-7 1,3 0-65,1 1 0,6 0-37,11 12 0,8-2-364,5-10 0,4-4-658,3-1 1,2-7-718,1-10 1,1-11 1688,19-27 0,-27 12 0,-2-16 0</inkml:trace>
  <inkml:trace contextRef="#ctx0" brushRef="#br1" timeOffset="75523">23052 11078 20044,'31'52'1187,"0"0"1,-2-1 0,-4-2-1029,-12-13 1,-4 0-411,0 2 1,-2 0 306,-2 0 0,-3 1-28,-2 10 0,-4-1-745,-6-9 1,-1-1-604,1-4 1,-2-5 1377,-22 2 1,22-28 0,-1-3-1</inkml:trace>
  <inkml:trace contextRef="#ctx0" brushRef="#br1" timeOffset="75834">24081 11036 18459,'7'55'-596,"1"0"0,-1 0 0,0-5 1,0-2-1,-2-9 0,1-5 0,-2-14 1</inkml:trace>
  <inkml:trace contextRef="#ctx0" brushRef="#br1" timeOffset="76151">24150 11014 23455,'-11'46'216,"-1"0"1,5-3 0,9-5-175,19-10 0,8-5-36,17 12-417,-14-13 1,-1-2 410,8-1 266,-9-4-260,-10-5 230,-10-1 72,-6-1-100,-26 5-208,-14 4-269,-6-1 71,-1-4-1588,27-8 1786,7-14 0,8 8 0,1-9 0</inkml:trace>
  <inkml:trace contextRef="#ctx0" brushRef="#br1" timeOffset="77185">24092 10996 13765,'-25'-8'3243,"6"4"-1843,19 6-385,0 2-46,-1 1-773,-3 6-196,3 1-6,-2 10 6,8 3 0,7 9 6,8 9 44,-1-8 0,2 1-5,-2 1 0,-1 0 47,3 7 1,-3 0-88,4 16-5,-9-17-33,-9-21-107,2-8-163,-2-5-1130,0-5-1166,-1-7 2599,1-1 0,-2 0 0,1 1 0</inkml:trace>
  <inkml:trace contextRef="#ctx0" brushRef="#br1" timeOffset="77651">24725 10904 19966,'-42'2'302,"1"-1"1,1 2-1,6 4-44,1 24-1,1 5-22,2 4-22,0 16-146,15-5-11,5-1-50,22-10 28,8-17-29,14 1-5,5-3 3,-8-8 0,1 0-3,28 8-11,-6-1-57,-20-5 68,-26-4 0,-6 4-56,-14 0-151,-7 2-302,-13-3-1020,-24-6-29,13-6-1147,-16-14 2705,13-8 0,22 5 0,-1-1 0</inkml:trace>
  <inkml:trace contextRef="#ctx0" brushRef="#br1" timeOffset="78023">25409 10876 19871,'-2'47'548,"0"0"1,2 11 0,2-1-723,4-14 1,1 0 173,2 10 0,0-4 0,5 5 0,-4-18 0</inkml:trace>
  <inkml:trace contextRef="#ctx0" brushRef="#br1" timeOffset="78351">25614 11069 19988,'10'54'812,"1"-1"0,-2-5 1,0-5-751,0-3 5,-1-13-67,-4-24-420,4-40 66,0-10 253,-2 8 1,2-1 44,10-22 50,4 3 6,5 13 269,12 16 577,2 57-773,-16 3 0,-2 5-146,-4 5 0,-3 2-490,-2 1 0,-1-4-3912,4 3 4475,-2-18 0,-7-12 0,-3-9 0</inkml:trace>
  <inkml:trace contextRef="#ctx0" brushRef="#br1" timeOffset="78886">26097 10613 21276,'10'49'374,"0"-1"0,0 1 1,0-3-1,-1 0 0,-1-1-262,4 18 0,-1-3-484,-3-17 0,-1-1 355,1 8 0,-1-4-487,-1-5 145,-2-16-700,-1-12-337,-2-8-1315,0-6-283,0-22 2182,3-13 812,3-7 1159,4-1-263,3 19 1378,10-1-863,2 11-705,4 2-515,-11 9 44,-9 4 107,-7 0 111,-1 0-425,-1 0-39,3 0-56,-1 0 0,3 0-85,-2 3-144,5 10 38,2 9 157,3 8 56,-2-6-100,-2-6-349,-3-9-1018,1 0-504,0 1 2016,5 4 0,-7-6 0,1 1 0</inkml:trace>
  <inkml:trace contextRef="#ctx0" brushRef="#br1" timeOffset="79567">26634 11016 20106,'36'-38'448,"0"0"0,-4 3 0,-5 4-84,-10 5 213,-8 2 140,-4 4-246,-4 4-74,-3 4-89,-16 5-347,-11 18-3353,-6 11 3398,1 22-109,18-6 0,3 3 231,-2 21-80,6-12 0,4 0-93,13 8-6,3-7-33,10-26-408,0-19 2746,1-8-3755,2-10-1351,1-10-1153,4-16 12,-9 6 0,-2-3 10176,12-21-1282,-3 5-3024,-16 29-382,-6 30-678,0 11 192,5 36-516,0 10-454,-4-29 0,-1-3 112,2 9-89,-4-25 28,-1-25-90,-1-11-51,1-16-234,3-14 94,2-9 56,3 15 1,2-1-78,7-17-278,-4 23 1,1 5-295,8 2-666,6 15 1450,5 9 0,-15 6 0,1 1 0</inkml:trace>
  <inkml:trace contextRef="#ctx0" brushRef="#br1" timeOffset="79736">27249 10920 23411,'17'49'263,"-1"1"0,-1-5 0,-1-9-1019,-2-21 756,10-30 0,-13 12 0,7-20 0</inkml:trace>
  <inkml:trace contextRef="#ctx0" brushRef="#br1" timeOffset="79934">27474 10419 19697,'4'0'4218,"15"60"-3182,-6-13-653,-1 1 1,2 6-56,-1-2 0,-1 0-292,-1-3 0,-1 0-784,0-2 0,-1-2-1375,0 16 2175,-8-36 1,-1-13 0,-1-5-1</inkml:trace>
  <inkml:trace contextRef="#ctx0" brushRef="#br1" timeOffset="80284">27557 10860 22324,'46'-19'448,"0"0"0,-2 0 0,-4 2-397,5-5-46,-4 1-10,5-4-135,-12 2 95,-5 0-45,-17 4-44,-10 2 44,-3 0 90,-6 2 202,-4 5 134,-6 5-168,-12 25 5,3 31-61,3 6-197,15-20 1,4 1 84,6 14-101,23 3-1321,19-22 1422,5-29 0,2-6 0,2 0 0,-20-10 0,1-1 0</inkml:trace>
  <inkml:trace contextRef="#ctx0" brushRef="#br1" timeOffset="80735">28437 10229 21383,'0'-5'2207,"0"1"-1294,4 68-482,2-30 0,1 2-280,-1 15 1,2 2-215,1-9 0,2-3 197,6 11 59,4 5-227,-1-21-27,1-4 55,-9-22-117,-6-15-163,-3-6 197,-1-7-214,-1-4 40,-10-6 459,-23 11 101,-3 5-95,-20 26 140,12 13 78,0 15-90,4 5-84,19-14 1,4 1-12,-3 28-5,31-3-180,16-27-16,28-19-34,-1-20-135,1-7-822,2-12-3959,-20 0 1,-2-2 4145,12-9 1,-4-2 0,-31 27-1</inkml:trace>
  <inkml:trace contextRef="#ctx0" brushRef="#br1" timeOffset="82335">20405 9873 22985,'12'9'1378,"1"1"-869,9 7-352,-3-4-56,8 6-68,-7-8 63,0 2-29,2 0 219,19 12-76,-13-8 0,3 3-149,12 8 1,1 1-386,-5-3 0,-2-1 324,1 1 0,-2-2-11,10 7-236,-7-6-173,-7-6-471,-7-5-206,-8-6-3474,-2-4 4571,-7-2 0,-1-2 0,-4 0 0</inkml:trace>
  <inkml:trace contextRef="#ctx0" brushRef="#br1" timeOffset="82634">21008 9706 24760,'-25'46'350,"-1"1"1,0-1 0,-1 5 0,1 2 0,3-2-312,5-7 0,3-1 0,0 0-562,-1 1 1,1 1 0,1-3 522,0 3 0,0-2 0,1-3 0,1-1-177,1-3 1,1-2-732,0 3 0,0 0 908,1-2 0,2-2 0,-4 12 0,4-13 0</inkml:trace>
  <inkml:trace contextRef="#ctx0" brushRef="#br1" timeOffset="84816">20523 10169 23864,'-33'24'-45,"1"0"1,-19 14-32,56-46-75,11-10-68,16-18-100,11-12-649,-17 19 0,0-1 839,1-2 1,1-1 66,-2 1 1,0 0 157,-1 1 0,-1 2-135,16-18 74,-5 13 749,-18 50-465,-4 19-196,-15 2 1,-3 5-268,1-2 1,-1 0 190,-3-1 1,0-1-48,3-4 0,0-2 937,-1 19-1340,26-36 123,26-58 142,-18 15 1,0-6-411,8-17 0,-3-4 475,-7 11 0,-1-1 56,4-12 1,-1 3 814,-8 13 0,-11 18 70,-29 46-484,0 10 1,-3 10 0,-2 2-527,-2 6 1,0 2-1,0 0 198,1-1 0,1-2 0,5-4-56,4-6 0,5-3-510,-3 20-173,25-36 1203,22-45-688,6-26-79,-16 9 1,-2-1-946,2-20-5754,-11 1 7303,-8 27 0,-5 8 1,-2 24-1</inkml:trace>
  <inkml:trace contextRef="#ctx0" brushRef="#br1" timeOffset="85453">18041 10490 22319,'-47'40'408,"1"0"1,3-4 0,6 1-356,15-7 0,6 1-81,3 4 0,3 1-22,-2 0 0,3 1 2,11-1 0,5-3-344,15 12-328,10-17 0,5-3 194,-7-9 0,2-2-304,11 4 1,5-6 829,2-18 0,4-7 0,-7 2 0,14 2 0,-5-9 0,1 0 0</inkml:trace>
  <inkml:trace contextRef="#ctx0" brushRef="#br1" timeOffset="85750">18480 10584 23943,'-41'-6'713,"0"1"0,3 4 0,4 7-561,-2 23-85,2 19-6,1 9-21,7 4-60,15-23 0,4-1-125,7 21 139,10-11 1,15-26-1,5-24-61,2-13 16,-1-13 48,-11-2 1,-2-6-1,-3 0 0,-1-1 6,0 2 0,-3 1 126,2-15-129,-11 37-146,-1 17 146,1 17 0,1 18-280,4 14-2076,2-12 1,2 1 2355,0-8 0,1-2 0,7 25 0,-4-31 0</inkml:trace>
  <inkml:trace contextRef="#ctx0" brushRef="#br1" timeOffset="86249">18687 10528 22279,'21'55'354,"0"1"0,-6-13 1,0 2-1,-2-4-354,-4-6 0,-1-2-23,3 7 1,-3-3-532,-1-7-651,-4-14-385,-1-10-3227,-2-39 1966,0-30 2851,0 26 0,0-3 461,0-5 1,0 0 1655,6-18-90,1 10-592,6 10-467,-1 16-178,2 13 1143,12 34-1312,-10 8 1,-1 5-530,2 1 1,-1 1-222,0 11 0,-3-2 135,2 14-6,-6-13 59,-3-14-1274,-4-16-124,0-37 555,-4-35 725,2 24 1,0-2-41,-2-8 0,2 2 132,7-16 457,5 7-345,8 13 348,15 15 124,5 53-522,-1 6-455,-19-2 1,-4 4 39,7 19-1310,2-5 1677,3-6 1,-13-22-1,1-6 1</inkml:trace>
  <inkml:trace contextRef="#ctx0" brushRef="#br1" timeOffset="86519">19500 10506 23066,'13'52'530,"-1"0"0,0-4 0,1-4-446,18 11-458,2-24-471,1-32 418,-14-29 41,-10-34 234,-18 0-29,1 31 1,-2-1 180,-5 2 0,-3 1 118,-20-23-96,-2 12-582,-1 17-986,20 14 1546,15 25 0,8-7 0,10 10 0</inkml:trace>
  <inkml:trace contextRef="#ctx0" brushRef="#br1" timeOffset="86755">19812 10067 20985,'4'0'3898,"15"55"-2990,-6-3-1440,2 0 0,0 3 641,-4-9 1,0-1-52,0 1 1,0 0-59,0-4 0,-2 0-20,0-7 1,-2-1-85,6 18-4176,-5-18 111,-4-24 4169,-21-33 0,11 10 0,-13-16 0</inkml:trace>
  <inkml:trace contextRef="#ctx0" brushRef="#br1" timeOffset="86900">19828 10365 22425,'49'-20'899,"0"0"1,-2 1 0,-3 0-513,14-8-833,-22 10 1,-1 2 445,11-4 0,-6 1 0,-28 16 0</inkml:trace>
  <inkml:trace contextRef="#ctx0" brushRef="#br1" timeOffset="87834">18415 12212 21819,'3'-54'340,"0"-1"1,0 1 0,0-1 0,0-4 0,1 1 0,0 4-280,1-15 1,2 7-539,-2 18 0,0 4 480,-1 2 0,-1 1 41,4-26 122,-4 28 1,1 1-133,2-24 144,0 1-178,-1 24 0,-2 14-33,-2 12 549,1 3-12,-1 3 818,0 5-566,-4 8-504,-5 14-213,-9 17-39,-7 16 0,10-25 0,-1 4-3,-5 16 0,-1 2-274,4-7 0,1-1-922,-1 2 1,2-4-303,1 2-124,10-30-1327,4-23 224,0-9 1407,0-13-561,3-4 0,2-5 2786,6-8 1,1-2 568,0 0 0,1-1-227,5 1 0,1 3 295,8-10 10,1 15-375,2 17 1294,25 24-1725,-22 15 1,0 9-637,9 6 0,-2 4-182,-6-1 0,-4 3-762,-5-3 1,-4-1-2224,1 17 3058,-6 11 0,-8-29 0,-3 3 0</inkml:trace>
  <inkml:trace contextRef="#ctx0" brushRef="#br1" timeOffset="88569">18132 12687 20498,'-6'61'481,"0"-1"1,0-2 0,2-4-438,3-16 1,2-1-40,2 8 1,2 0-6,5 19 74,1-9 77,-2-38-50,-7-31-90,-2-12-6,-1-9 1,2-7 0,4-8 0,4-5-8,-2 11 0,3-3 0,0 3-246,5-11 1,3 6 247,0 10 0,1 8 0,9 12 319,-3 24 219,1 22-180,0 21-308,-13-18 1,1 4-88,3 14 1,0 1-740,-2-14 0,0-2 776,7 13 0,-1-6 0,-3-14 0,1-6 0</inkml:trace>
  <inkml:trace contextRef="#ctx0" brushRef="#br1" timeOffset="88818">18647 12896 22001,'26'48'330,"0"0"0,-2-5 1,0-10-303,7-19 520,-1-8-1001,-4-21-80,-5-10 264,-11-11 1,-9-6 315,-13-3 1,-8-2-29,-7-7 1,-6 2-449,-1 14 0,-4 6-123,1 9 1,3 10-1196,8 17 1747,14 31 0,11-17 0,4 15 0</inkml:trace>
  <inkml:trace contextRef="#ctx0" brushRef="#br1" timeOffset="89083">19028 12319 23909,'17'58'317,"0"0"1,0-1 0,0 1 0,-2-6-1,1 1 1,-2-3 0,-2-6-293,0 3 0,-1-5-431,-1-3 0,0-1-552,6 27 958,-9-25 0,0-2 0,1 1 0,-3 3 0</inkml:trace>
  <inkml:trace contextRef="#ctx0" brushRef="#br1" timeOffset="89250">19012 12865 22419,'47'-23'558,"0"-1"0,-3 2 1,-1 2-559,15-2-588,-4 0 588,-4 8 0,-2 1 0,-8 1 0,-7 3 0,0 1 0</inkml:trace>
  <inkml:trace contextRef="#ctx0" brushRef="#br1" timeOffset="89533">19848 12660 21730,'-7'0'1893,"1"52"-1736,10-9-529,0 0 0,2 2-334,10 20 706,2-18 0,0-2 0,-3-5 0,8 17 0</inkml:trace>
  <inkml:trace contextRef="#ctx0" brushRef="#br1" timeOffset="89833">20010 12749 26474,'24'33'132,"0"0"0,14 10-132,-24-62-79,-2-14-10,3-12 38,2-5 12,-4 19 0,3 2-17,19-6 257,2 11-27,0 42-73,-9 24-101,-3 17-665,-14-27 1,-1 5 664,-4 9 0,-2 6 0,0-7 0,3 15 0,-6-9 0,0 1 0</inkml:trace>
  <inkml:trace contextRef="#ctx0" brushRef="#br1" timeOffset="90617">18515 13449 23076,'12'61'226,"-1"-1"0,0 1 0,1-1 1,0-1-1,1-1-225,1-5 1,1-1 0,-1-4-519,1 7 0,-1-6-110,5 11 257,-14-45-660,-2-19 1168,-26-34-136,3 10 1,-2-1 31,-2-2 0,-2 1 75,-3 1 1,1 5 332,-9 1 524,-5 12-719,10 31 616,5 26-745,24-8 0,7 2-68,3-5 0,5-2-187,5-1 0,5-5 232,22 0-11,6-11-16,5-7-26,-12-15 0,2-6 0,3-11 0,-1-5-735,1 1 1,-2-3 698,-4-7 0,-5-1-1,4-15-36,-14 8 159,-11 10 922,-14 4-211,-25 16-637,2 9 16,-17 22 1324,13 13-1497,6 14-45,8 6-34,6 3-38,17-2-104,7-20 0,8-4-2036,16-6 0,6-7 2212,13 0 0,-1-4 0,-17-5 0,-4-4 0,22-7 0</inkml:trace>
  <inkml:trace contextRef="#ctx0" brushRef="#br1" timeOffset="90855">19420 13498 25314,'-22'43'261,"0"1"1,-1-1 0,-7 19 0,8-2-212,23-4 1,9-2-228,9-1 1,3-2-935,-2 0 0,4-5 206,7-9 1,3-10-1925,21-8 2906,-20-19 1,-2-4 0,5 1 0,2-10 0</inkml:trace>
  <inkml:trace contextRef="#ctx0" brushRef="#br1" timeOffset="91318">19848 13538 21853,'-12'0'2986,"4"0"-2692,-7 25 0,2 11 81,0 12-813,-4 4 0,1 3 471,10-16 1,3 1 44,0 15 1,1 1-289,4-8 0,2-2-292,1-2 1,3-5-400,16 7 602,5-36-278,3-15 90,4-15 122,-11-8 1,0-8 389,-3-8 1,-2-4 601,0-12 1,-2 0-132,-7 12 1,-3 3 43,-5 8 1,-2 5 867,-4 7-484,-3 13-369,-5 9-124,-11 37-56,-2 24-258,11-24 1,2 2-235,1 2 0,2-1 122,3 10 417,2-9-574,3-11 7,6-10 184,10-10-134,16-24-392,2-2-874,5-19-1871,-7-4 3232,-13 12 0,-2 1 0,4-4 0,-1-5 0</inkml:trace>
  <inkml:trace contextRef="#ctx0" brushRef="#br1" timeOffset="92051">19730 13400 17787,'-3'-4'5685,"1"1"-3691,2 3-868,-2 70-827,3-22 1,0 4-697,-1-9 0,1 3 1,0 0 435,1 1 0,0 0 0,1-3 147,1 1 0,0-1-189,1 11 1,1-1-505,-1-15 0,2-2-2095,3 1 0,3-6 2602,15-3 0,-9-23 0,-2-6 0</inkml:trace>
  <inkml:trace contextRef="#ctx0" brushRef="#br1" timeOffset="92468">20251 13661 26379,'-52'19'425,"1"0"1,7-5 0,9 5-348,15 17 1,9 5 5,-3 15-34,7-5-50,3-8-89,4-12 33,6-12 89,18-9 102,18-37-79,3-2-511,-19 1 1,-3-3 465,9-21-6,-4 3 222,-7 6-222,-2 11-83,-9 21 128,6 32-50,-6 8-386,5 20-225,-3-17-9220,8-3 9710,-9-15 1,2-4 0,-10-10 0</inkml:trace>
  <inkml:trace contextRef="#ctx0" brushRef="#br1" timeOffset="92934">20483 13692 25584,'13'47'632,"1"1"1,0-1 0,0-6-403,-4-11-124,1-21-106,-11-29 0,-5-23-67,-1-5-73,2-1-78,1 2-555,11 2 437,14 20 224,20 13 106,3 20-22,5 7 28,-10 0 6,1-6 33,3-4 260,-10-8 1,0-5-224,-2-6 0,-2-2-48,1-1 0,-4-1 50,9-24 129,-27 13 40,-6 8-74,-10 3-10,-4 9 139,-9 4 90,-11 19-286,-1 32-106,5 7-212,17-16 1,4 1-119,3 21-933,7-21 0,8-3 1263,18-7 0,2-4 0,-1 20 0,27-27 0</inkml:trace>
  <inkml:trace contextRef="#ctx0" brushRef="#br1" timeOffset="93318">21418 12957 23119,'-3'-12'2812,"0"3"-2375,4 41 0,4 34 0,1-5-278,-2-18 1,1 1-895,0 5 1,0 10 0,1-1-1,-1-8 777,2-1 0,1-5-9,-1-2 1,1 0 90,0-2 0,1-4-729,2 8 84,-2-9-1323,-11-48 1363,-9-6 358,-9-16 1754,-7 3 223,-16 5 287,7 23-1525,6 40-264,15 9-176,17-11 1,4 1 99,7 12-276,11-10 0,3-12-46,2-13-520,5-17 566,0-37 0,-1-7 0,-5 18 0,-3-13 0,0 0 0</inkml:trace>
  <inkml:trace contextRef="#ctx0" brushRef="#br1" timeOffset="93718">22688 13072 18504,'-6'0'3360,"1"0"-3105,4 32 1,5 15-16,5 10-512,-3 4 1,2 5 273,3-4 1,2-3-503,-5-16 0,0-1-89,0 9 1,-1-2 588,-3 2 0,-4-25 0,0-8 0</inkml:trace>
  <inkml:trace contextRef="#ctx0" brushRef="#br1" timeOffset="94201">22497 13567 17888,'60'-8'1155,"1"1"1,-13 0 0,-1-2-1140,-1-5 1,-3-2-792,-11 2 0,-4-1 472,24-17 469,-9 2-166,-12 4 391,-11 7 1698,-12 8-1316,-4 11-605,-8 13 684,-2 13-852,-2 11 36,2 5-165,2 10-123,21-17 28,7-5 224,8-26 34,-1-14-29,-12-7-5,1-4-5,-1 3-74,3 6 23,1 5 224,15 38 213,-20 3 0,-2 5-26,2 4 1,-3 2-391,-4 12 1,-4 0 300,-4-16 0,-2 1-54,-7 10 1,-4-1-174,-3-10 1,-5-4-368,-8 0 1,-4-6-665,-24-5 29,-2-33-253,17-12-358,6-14 1574,6-12 0,15 19 0,4-2 0</inkml:trace>
  <inkml:trace contextRef="#ctx0" brushRef="#br1" timeOffset="94835">23441 13237 22873,'14'54'1090,"0"1"1,-1-1-1,0-1-824,-3-9 0,0-1-839,-1 3 0,-1-1 640,0-3 0,-2 0-42,0-4 1,-2 0 439,1 21-549,-2-16-128,-3-18-964,0-14-661,-9-28 868,-10-31 756,-1-9 349,8 19 1,2 0-137,3-22 0,4 0 101,12 0 123,7 7-6,12 6 85,23 6-119,-1 20-10,-1 13 162,-16 24 45,-22 13-174,-6 11 318,-10 5-483,-5-11 0,-3 0-31,-15 25-101,0-5-117,11-22 123,20-23 50,13-4 6,12-4 28,13-8 6,6-8 22,-12-6 0,0-6 25,0-9 0,-3-4 39,1 0 1,-3-1-328,-5-5 1,-5 1 773,-3-15 82,-8 10 7,-5 16 464,-24 23-913,-11 54-143,10-6 1,2 5-37,3 3 0,2 0-84,6 1 0,6-4-258,16 0-2072,27-14-7417,19-36 9391,-4-7 1,-15-9 0,-30 9-1</inkml:trace>
  <inkml:trace contextRef="#ctx0" brushRef="#br1" timeOffset="103671">20035 4835 19160,'-9'6'1769,"2"-1"-351,7-5-892,0-1-190,0-7-112,5-10-56,10-15 0,4-7-129,2-2 0,2-3-470,1-1 1,3-4-1,3-3 442,-1 1 0,3-4 1,0 1-1,-2 3-545,0 0 0,-1 3 0,2-1 541,-4 5 0,2-1 0,-1 2 0,-4 6-7,0 3 0,-2 5-269,12-10-358,-8 11-1390,0 2 2017,-13 19 0,-1-1 0,-12 13 0</inkml:trace>
  <inkml:trace contextRef="#ctx0" brushRef="#br1" timeOffset="123185">29845 7569 18840,'-12'-13'1714,"2"2"-1272,10 8 1,0 0 241,10 0 139,9-2-218,19 1-264,14 0-252,-4 3 1,3 0-90,-11 0 0,1 1-328,13 0 1,0-1-26,-18 1 0,-2-1-543,26-1-163,-12-2-1764,-7 2 2823,-23 0 0,-3 1 0,-15 1 0</inkml:trace>
  <inkml:trace contextRef="#ctx0" brushRef="#br1" timeOffset="123585">30143 7192 17137,'-7'-7'2986,"1"1"-2734,6 6 22,0 0 40,-65 61-180,32-25-2170,-10 6 0,-1 1 2109,6 1-68,2-2 734,4-2-745,4-4 6,7-7-11,4-5 6,7-8-1,5-4 3293,3-5-3287,4 2 466,11 4-214,11 7-137,8 2 0,6 3-112,4 1 0,4 2-591,-8-4 0,3 1 0,-2-1 493,15 9 0,-4-2 0,-18-12 1,-3-3-1,6 8 0</inkml:trace>
  <inkml:trace contextRef="#ctx0" brushRef="#br1" timeOffset="131778">30126 10697 17938,'-4'-7'1675,"1"1"-1440,3 6 521,0 0-386,36-18-85,-9 9 74,35-15-18,-15 13-1004,8 3 814,5 1-100,6 2 29,-32 4 0,1 0-391,11 0 0,1 1-1711,-5 2 0,-2 1 2022,0 2 0,-3 0 0,3 3 0,-28 0 0</inkml:trace>
  <inkml:trace contextRef="#ctx0" brushRef="#br1" timeOffset="132140">30355 10352 16969,'-7'0'1952,"-20"16"0,-4 9-1174,-8 14-481,-2 0 1,0 2-226,18-15 1,3 0 11,-13 20-78,17-22 0,5 0-174,6-4 84,26 13 78,10-5-152,-3-9 0,3-1-10,-1-1 0,1-1-233,2 0 1,0 1-281,0-1 1,2 1 680,17 11 0,-1 0 0,-6-4 0,-12-5 0,-1 1 0</inkml:trace>
  <inkml:trace contextRef="#ctx0" brushRef="#br1" timeOffset="133362">30239 10388 10226,'0'0'0</inkml:trace>
  <inkml:trace contextRef="#ctx0" brushRef="#br1" timeOffset="134326">30193 10566 12124,'-7'41'1686,"0"1"0,0 6 0,1 1-1406,-2 6 0,1-2-261,2-12 1,1-5-20,1 3-78,3-32 5,18-30-1338,12-29 985,-5 6 0,1-3 378,-3 4 1,0-1 94,4-13 1,-3 3 2926,4-1-2290,-7 32-253,-25 64-274,-4 1 0,-2 8-395,-1 0 1,-2 4 0,2-3 254,0 0 0,1-1-17,-1 14 0,2-4-78,6-9-505,7-14 471,19-51 8,-4-17 1,0-8 72,3-5 0,-1-3-419,-5 8 0,0-3 1,0 3 449,1-5 0,1 0 137,6-11 0,0 3 435,-8 21 0,1 2-354,1-8 1,-1 18 543,-6 67-566,-7 2 0,-3 5-154,-1 4 0,-1 2-264,0-13 1,0 1 0,0-5 224,-1-1 0,0-4 534,-1 3 1,2-5-857,0-3 487,11-56-168,0-31 0,-1 6 0,0-3-625,-1 9 0,-1 0 625,0 0 0,1 1 2,0 3 1,0 2 740,8-25-709,-5 23 330,-3 32 106,-15 65-403,2-25 1,-2 3-351,-5 19 0,-1 2 316,1-14 1,0-1-34,-4 7 0,1-2 606,-5 7-1424,1-33 376,12-49 313,3-5 0,1-4 25,0-3 1,-1 0-172,0-3 0,-1-1 275,0 0 0,-1-1 86,-1-5 1,-2 3 294,-4-7-230,-7 6 619,1 59-770,-5 19 0,-2 24-259,13-21 0,0 1 259,0 2 0,2 1-3,-2 9 1,1-2-816,-1 17 77,2-18 697,10-51 44,1-35 5,3-16-2,-1 25 0,0-1 347,1-1 0,1 0-89,2-7 0,-1 2 937,3-8-750,-6 50-286,-9 37-67,1 3 1,-2 3-157,2-8 0,0-1 61,-2 28-117,5-11-449,28-17-1456,21-40 266,-14-7 0,2-9 1657,17-21 1,-4-5 0,-3-2 0,-18 20 0,-1 0 0</inkml:trace>
  <inkml:trace contextRef="#ctx0" brushRef="#br1" timeOffset="140071">29315 3235 19451,'25'-24'1826,"15"8"0,10 2-1717,8 2 0,5 1-955,-7 3 0,3 0 1,-4 2 797,4 1 1,-2 1-300,5 2 0,-10-2 347,-24-9 0,11 9 0,-47-7 0</inkml:trace>
  <inkml:trace contextRef="#ctx0" brushRef="#br1" timeOffset="140402">29395 2725 15692,'-8'-2'2576,"-27"17"1,-6 8-2375,5 6-107,-10 2 0,-2 5 73,9 9 0,6 3-165,9-10 0,1 2-54,-8 12 1,8 0 44,20 11 549,43-18-397,9-20 0,6-4-129,-12-6 0,2-1-258,10 5 0,4 1 0,-7-1-263,-15-5 0,-3 2 423,12 10 0,5 7 0,-10-6 0,-6-1 0,-9 0 0,1 0 0</inkml:trace>
  <inkml:trace contextRef="#ctx0" brushRef="#br1" timeOffset="150919">3255 9715 16364,'-4'2'1664,"1"0"-762,3-2-650,45-24 28,0 8-252,-11 0 0,1 2-22,17 0-6,-19 10-1978,6 2-7853,-10 6 9578,-5 3 0,-14-1 0,-10 0 0</inkml:trace>
  <inkml:trace contextRef="#ctx0" brushRef="#br1" timeOffset="151136">3527 9704 19815,'-5'64'28,"0"1"0,0-3 0,2-3-28,3-18 0,0-2-244,1 3 0,0 0 241,1-1 0,1 1-299,0-1 1,1 0 242,0-2 0,1-1-53,1 0 0,0-1-165,-1-3 0,1 0-760,7 27 9,-2-7-669,2-8-1328,-3-8 3025,-2-8 0,-4-14 0,-2-7 0</inkml:trace>
  <inkml:trace contextRef="#ctx0" brushRef="#br1" timeOffset="151402">3451 10715 19339,'0'-4'1887,"0"1"-1411,0 3-409,58-2-28,-28 2-34,7-1 1,1 0 0,6 1-90,-13 0-874,7 0-2139,-14 0 3097,4 3 0,-13-2 0,1 2 0</inkml:trace>
  <inkml:trace contextRef="#ctx0" brushRef="#br1" timeOffset="152156">3326 9683 12841,'0'-6'3887,"0"1"-811,0 5-2013,31-4-643,-4 3-151,29-2-168,-15 4 0,2 1-1006,-7 0 1,0 0-819,0 0 1,-3 2 1722,3 6 0,-36-5 0,0 2 0</inkml:trace>
  <inkml:trace contextRef="#ctx0" brushRef="#br1" timeOffset="153907">4715 9995 20716,'42'46'312,"0"0"0,0-1 1,2 5-1,-1-2-312,2 0 0,-3-3-1798,-18-12 0,-2-2 1798,-2-3 0,-2-1 0,6 13 0,-20-28 0</inkml:trace>
  <inkml:trace contextRef="#ctx0" brushRef="#br1" timeOffset="154168">5031 9942 20140,'-11'46'404,"-1"-1"1,1 1-1,-3 9 1,2-2-319,3-1 1,1-3-48,3-15 1,0 0-18,-1 6 1,0 1-1099,-4 22-923,0-6 1999,-2-25 0,7-23 0,-2-3 0</inkml:trace>
  <inkml:trace contextRef="#ctx0" brushRef="#br1" timeOffset="154748">6301 9851 18072,'52'-16'368,"1"0"0,-3 1 0,-4 4-368,14 5-880,-3 2-2161,-9 5 3041,-7 20 0,-21-14 0,-6 14 0</inkml:trace>
  <inkml:trace contextRef="#ctx0" brushRef="#br1" timeOffset="154914">6472 10076 16952,'9'5'3607,"50"-6"-3248,-19-8-779,3 3 1,2 0 419,-11-1 0,-2-1-392,6 2 0,1 0 392,11 0 0,-3 0 0,7 0 0,2 1 0</inkml:trace>
  <inkml:trace contextRef="#ctx0" brushRef="#br1" timeOffset="155547">7685 9516 19334,'10'63'282,"1"0"0,-1-3 0,1-5-232,-3-19 1,1-3 450,5 31-482,-6-29 1,-2-1 146,3 9-278,-3-12 190,-4-35-78,-2-22 284,2-17-220,3 2 1,2-5 128,3-5 0,4-3-126,5-7 1,3 2-154,-4 16 0,3 6 176,20-6 179,-9 45 44,-8 18 1,0 11-227,1 8 0,-2 6-339,5 13 0,-2 2-1006,-6-10 1,-3-1 1257,-2-5 0,-2-5 0,-4-10 0,0-5 0</inkml:trace>
  <inkml:trace contextRef="#ctx0" brushRef="#br1" timeOffset="155865">8480 9846 21629,'24'-44'401,"1"0"1,-3 4 0,-5 2-335,-6-4 11,-5 3-5,-4 2 375,-18 0 448,-8 17-392,-18 35-504,8 20 0,17-1 0,5 3-17,5-5 1,2 2-29,2 14 0,3 1-31,8-5 1,6-2-63,2 2 1,5-4-815,24 5-252,4-28-711,-8-32 1915,10-27 0,-23 16 0,2-12 0</inkml:trace>
  <inkml:trace contextRef="#ctx0" brushRef="#br1" timeOffset="156213">8787 9683 19804,'0'-3'3170,"2"54"-2773,2-19 1,2 2-384,3 18 0,3 0-79,-2-15 1,2-5-339,18 7-90,-9-31 101,14-34 95,-3-23 291,-1-8 3,-18 24 0,-2 3 139,4-2 239,-4 15 230,3 20-219,-2 18-218,5 17-62,2 7-145,11 8-39,2-21 128,-1-9 29,-2-39-7,-11-20-38,1-20-34,-10 24 0,-1-3-636,3-15 1,-2-2 635,-1 2 0,-2 2 0,0 9 0,0 4 0,-2-14 0</inkml:trace>
  <inkml:trace contextRef="#ctx0" brushRef="#br1" timeOffset="157286">10690 9160 19613,'-48'-2'703,"-1"0"1,4 3 0,4 5-340,-1 16-145,0 16-62,16-2 0,4 7 16,4 5 1,6 6-341,4-9 1,2 3 0,7-1 179,9 1 0,6 0 0,3-3-394,5 9 0,6-5 378,9-6 0,3-7 3,-12-16 0,0-4-479,8-2 0,3-4 479,6-10 0,-3-2 0,15 5 0,-5-16 0</inkml:trace>
  <inkml:trace contextRef="#ctx0" brushRef="#br1" timeOffset="158041">10984 9572 22060,'-19'49'525,"-1"1"0,2-4 0,6-4-525,14 3-62,30 8-509,22-21 335,-23-15 1,1-5 59,3-11 0,-1-7-234,10-14-88,-5-16-6,-11-11 403,-17 11 0,-4-3 328,-9 3 0,-4-1 425,-4-2 1,-5 2 288,-14-5-364,-1 23-404,19 26-173,5 10-72,3 11-1356,6 27 1428,24 6 0,-16-17 0,14-11 0</inkml:trace>
  <inkml:trace contextRef="#ctx0" brushRef="#br1" timeOffset="158337">11394 9532 20783,'6'0'3893,"-1"0"-3103,-5 51-403,1-23-303,1 9 0,0-2-90,0-14-307,2-3-91,-3-24 269,1-9 91,10-34 41,-1 18 0,4 0-45,5-1 1,3 3 47,18-14 117,1 46-117,-12 24-22,-2 22-717,-2 5 739,-1-12 0,-1-1 0,-5-4 0,15 12 0</inkml:trace>
  <inkml:trace contextRef="#ctx0" brushRef="#br1" timeOffset="158554">11936 9267 25769,'-28'48'181,"0"-1"1,0 1-1,5-1 1,2 0-1,6-1-290,10 17 0,9-4-110,2-15 1,5-6-869,24 8-319,0-35-331,3-11-1965,5-25 3702,-14-1 0,-2-1 0,3-8 0,2-8 0</inkml:trace>
  <inkml:trace contextRef="#ctx0" brushRef="#br1" timeOffset="158959">12136 9494 19960,'3'-2'4005,"-1"0"-3159,-2 57-516,0-20-269,0 9 1,0 1-95,0-11-236,0-3-252,0-25-341,0-15 772,5-27 51,16-25 36,-10 29 0,2 1-14,7-3 1,2 3 16,18-8 84,7 6 5,3 6 29,2 6-51,-3 2 112,4-1 336,-18-2 107,-7 0-190,-21 1-113,-18 7 303,-24 1 38,-19 26-593,20 12 1,3 8-38,5-1 1,5 4-326,5 14 0,6 1 275,5-12 1,4-3-29,5 0 0,3-2-75,13 24-186,14-16-407,8-15-1811,21-22 2527,-22-48 0,-2-8 0,12 19 0,-26-16 0,-1 0 0</inkml:trace>
  <inkml:trace contextRef="#ctx0" brushRef="#br1" timeOffset="159153">12820 8745 22940,'0'65'545,"0"0"1,0 0 0,1-1-1,1 1 1,0-4-570,0-9 1,0-3-1,1 1 151,2 3 0,2 1 0,0-2-217,2 8 1,2-3-415,-2-6 0,2-5-2246,7 10 2823,-6-26 0,-5-15 0,-3-6 0</inkml:trace>
  <inkml:trace contextRef="#ctx0" brushRef="#br1" timeOffset="159454">12778 9474 21926,'-1'-5'2677,"0"1"-1007,57-10-1357,-13 4-740,2-2 1,3-2 454,-15 4 0,-1-1 30,9-7 1,0-3-381,-10 1 0,-3-1 261,22-20 219,-30 8-69,-32 16 230,-8 7 107,-15 5-183,4 18 1,-1 9 16,0 10 1,4 8-155,-3 15 1,8 5-312,13 3 0,11-3 20,5-14 0,9-6-277,9-10 0,5-8-2587,28-10 3049,-19-15 0,-2-3 0,5 3 0,1-11 0</inkml:trace>
  <inkml:trace contextRef="#ctx0" brushRef="#br1" timeOffset="159720">13462 8926 25965,'-17'57'571,"0"-1"0,2 2 0,4-2-462,8-8 1,4-2-807,2 0 0,2 0 697,2 1 0,3 1-596,9 5 1,7-2-2825,2-11 1,2-4-1026,-2-1 1,0-7 4516,22-5 0,-34-22 0,-6-1 0</inkml:trace>
  <inkml:trace contextRef="#ctx0" brushRef="#br1" timeOffset="159937">13665 8850 25007,'27'48'351,"1"0"0,-1 0 0,0 0 0,7 13 0,-1-1 0,-10-4-284,-11-6 0,-6 0-343,-1-6 0,-2 3 0,-2-1 276,-5 0 0,-2-1 0,0-2 0,5 7 0,-2-4 0,-7-11 0,1-1 0</inkml:trace>
  <inkml:trace contextRef="#ctx0" brushRef="#br1" timeOffset="160170">14367 8904 22907,'11'48'30,"0"1"0,0 0 0,-2 12 0,-3 3 1,0-9-1,0-15 0,-2-4 0,-4 10 1,0 0-1</inkml:trace>
  <inkml:trace contextRef="#ctx0" brushRef="#br1" timeOffset="160321">14407 9949 26534,'-17'42'75,"0"1"1,0 0 0,-5 14 0,2-1-2513,7-10 1,0-2 2436,0-6 0,0-1 0,-5 23 0,2-25 0</inkml:trace>
  <inkml:trace contextRef="#ctx0" brushRef="#br1" timeOffset="166639">5122 12567 14370,'0'6'3277,"0"-1"-1748,0-5-1002,0-28 61,0 2 28,0-32-73,-3 2-816,1 22 0,-1-1 435,-2-4 1,-1-1-90,0-4 0,0 0-37,-1-3 1,0 0-7,0 0 1,-1-3-20,2 5 0,-1-2 1,1 2-7,-1-6 1,0 0-3,-1-12 0,0 2 13,4 22 1,1 4-11,-3-29 33,2 10 45,1-1 84,1 18-50,1 7-118,0 18 0,1 9 994,0 3-1000,0-2 101,-1 1 717,-1 0-257,-2 9-404,-2 7-145,-5 14-1,-4 13-5,-3 9-3,4-8 1,-1 2-18,1-1 0,0 1-89,1 2 0,0-1-429,-1 10-324,9-31-393,5-21 51,0-14 711,0-9 109,4-12 1,1-5 299,3-9 0,0-2 84,2-2 0,2 1-256,0 0 0,2 4 598,7-7 386,2 19 207,4 14 914,24 46-1270,-18 3 1,0 8-438,-4-4 0,1 3 0,-2 0-527,8 14 1,-3-2 384,-3-3 0,-4-5-683,3 6-302,-7-3 985,-7 5 0,-8-24 0,-5 1 0</inkml:trace>
  <inkml:trace contextRef="#ctx0" brushRef="#br1" timeOffset="167350">4117 13182 22190,'-42'45'33,"-1"0"1,5-1 0,9 0-60,24-10 1,5 0-278,2 3 1,2 0 285,2 1 1,6 0-374,11 10 1,9-4-1715,11-10 1,8-5 2103,-11-8 0,3-3 0,-3-3 0,3-3 0,-4-6 0,23-6 0</inkml:trace>
  <inkml:trace contextRef="#ctx0" brushRef="#br1" timeOffset="167661">4608 13280 25567,'-54'34'399,"1"1"1,5 4 0,8 3-468,16 5 1,6 0 33,5-10 1,6-2-68,15 13 17,8-32-95,23-13 157,3-41 27,-15 4 1,-3-3-4,-5-2 1,-4-2-3,-1-3 0,-2 3 0,-1-4 0,-3 16-33,-3 15-85,-2 21 113,0 17-1413,0 8 1,1 6 1417,6 11 0,1 0 0,-6-13 0,-1-2 0,14 30 0</inkml:trace>
  <inkml:trace contextRef="#ctx0" brushRef="#br1" timeOffset="167939">4757 13262 24732,'8'54'545,"0"1"1,-1-6-1,1-4-483,5 6-74,-5-24-195,0-5-308,-6-22 308,2-31 212,9-30-41,-1 17 0,3-1-24,-2 6 1,3 4-181,22-14 94,-4 38 28,2 28-1030,3 14-213,-18-3 0,-1 5 1181,6 13 1,-2-1 0,3 7 0,1 4 0</inkml:trace>
  <inkml:trace contextRef="#ctx0" brushRef="#br1" timeOffset="168392">5722 13311 25405,'-1'46'273,"0"0"0,0 0 0,1 17 0,6-13-492,17-21-503,7-14 268,2-10-812,5-42 613,-24 5 1,-5-4 501,2-3 0,-4-3-134,-9-5 0,-5 2 106,-14-15 179,-10 10 39,0 14-649,4 13 610,13 16 0,6 4 0,9 6 0</inkml:trace>
  <inkml:trace contextRef="#ctx0" brushRef="#br1" timeOffset="168674">6063 13244 24760,'4'43'610,"1"0"1,-1-5 0,1-4-611,2-6-45,0-13-117,-4-8 11,-1-11 67,-1-9 84,3-10 56,1-13-79,14-22-240,9 16 173,16 11-190,-4 37-1238,1 28-1439,-10 7 2957,4 7 0,-16-23 0,0-2 0</inkml:trace>
  <inkml:trace contextRef="#ctx0" brushRef="#br1" timeOffset="168873">6417 12662 21825,'14'46'634,"1"-1"0,-1 0 0,0-1 0,-1-2 0,0 1-584,8 17 1,1-2-2777,0-5 0,2-2 2726,1-4 0,0-5 0,7 6 0,-12-32 0</inkml:trace>
  <inkml:trace contextRef="#ctx0" brushRef="#br1" timeOffset="169207">6802 13144 22621,'41'19'-101,"0"0"0,-3 0 1,-3-7-512,6-23 8,-3-8 346,-3-14 168,-5-7 90,1-15 650,-8 18 1126,6 17-320,0 69-1106,-17-18 0,0 3-281,1 16 1,-2 3 308,-3-11 0,-3 1 213,1 16 0,-5 3-510,-9-1 1,-6-1-82,0-12 0,-4 1 0,-2-5-37,-11 8 0,-5-6-491,-6-5 1,-3-7 149,8-13 0,-1-3-68,-2-1 1,0-2-950,-5-1 1,-2-1 1394,-14 0 0,3-2 0,-6 2 0,29-8 0,0 0 0</inkml:trace>
  <inkml:trace contextRef="#ctx0" brushRef="#br1" timeOffset="169723">4461 14799 18975,'39'-47'283,"0"0"0,0 0 1,-7 9-1,-2 2 1,-5 3-240,-5 0 1,-7 4 213,-4-2 1097,-18 4-5,-25 15-314,-19 34-616,1 13-727,28-2 1,5 5 412,8-4 0,6 2-177,2 19 0,7 3 76,14-3 1,7-1-167,-4-14 0,3 1 1,4-6-1257,23 5 0,4-11 1417,-6-14 0,-3-8 0,11-3 0,-26-14 0</inkml:trace>
  <inkml:trace contextRef="#ctx0" brushRef="#br1" timeOffset="169906">4884 14443 20660,'39'47'663,"0"1"0,1-1 0,-9-9 1,0-2-1,0-1-663,16 14 0,-1-5-459,-15-16 0,0-3-4457,2-1 1,-1-3 4863,6 2 1,-5-5-1,-27-18 1</inkml:trace>
  <inkml:trace contextRef="#ctx0" brushRef="#br1" timeOffset="170077">5234 14405 23349,'-6'0'3254,"-13"63"-2890,12-11-1001,-1 1 1,1 4 650,4-16 0,2-2 210,0 1 0,1-1-1535,3 7 1,1 0 1310,2-5 0,0-2 0,3 17 0,1-20 0</inkml:trace>
  <inkml:trace contextRef="#ctx0" brushRef="#br1" timeOffset="170539">5454 14581 22643,'28'-10'90,"-5"1"-56,-14 3 184,1-2-78,0-2-45,2-1-28,-1-1-27,1-1 55,5-12-6,-3 0 376,-2-2-174,-7 8-39,-8 10-84,-7 3 23,-6 4 44,-9 0 986,-16 9-509,1 19-544,2 4-84,13 19-51,16-3 12,5 5-45,7 5 0,10 1-11,8-4-152,1-22 1,7-3-1771,3-8 1,3-3-508,-1 0 1,0-3 2439,31-6 0,-40-8 0,-9 0 0</inkml:trace>
  <inkml:trace contextRef="#ctx0" brushRef="#br1" timeOffset="170995">5924 14307 26010,'-18'60'298,"0"-1"1,2-3 0,5-2-333,8-5 0,8-3-624,5-7 0,6-3-686,3-1 0,5-6 206,26-11 203,1-39 504,-19-21 336,-6-9 95,-5 0 1904,-4 0 1569,-5 26-2594,0 19-397,-3 30-258,4 15-207,3 3-17,4-4-68,3-10-4,1-11 133,14-20-61,-10-17 6,8-18 5,-13-13 3,-9 14 0,0 0-53,6-13-146,3-1 6,1 49-1771,10 40 1950,-1-6 0,1 2 0,1 17 0,11-5 0</inkml:trace>
  <inkml:trace contextRef="#ctx0" brushRef="#br1" timeOffset="171189">6628 13999 24626,'11'54'310,"0"0"1,0 1 0,0-1 0,0 3 0,1-3 0,0-2-395,6 13 0,2-7-830,-8-24 0,0-5-2010,6 15 2965,-5-19 0,-7-14 0,-3-8 0</inkml:trace>
  <inkml:trace contextRef="#ctx0" brushRef="#br1" timeOffset="171473">6724 14432 24015,'50'-25'172,"-1"1"0,-4 2 0,-4-1-139,-11 2 1,-5-2 33,9-18 370,-7-8 319,-28 22 168,-13 12-218,-7 18-292,0 16-206,2 15 38,4 20-78,7 9-95,9-16 1,6 1-128,10-10 0,3-3-293,-2 0 0,4-7-2566,43-15-6918,-19-40 8389,-2-21 1,-21 18 0,-9 3 0</inkml:trace>
  <inkml:trace contextRef="#ctx0" brushRef="#br1" timeOffset="171828">8246 13665 21226,'0'56'1066,"1"-1"0,2 1 0,1 0-764,2-5 1,3 1-518,1-7 0,1 2 0,1-1-497,5 18 1,1-1-1025,-2-6 0,-1-2 1736,-2-12 0,-3-8 0,-4-13 0,-3-7 0</inkml:trace>
  <inkml:trace contextRef="#ctx0" brushRef="#br1" timeOffset="171990">8039 14151 19983,'53'0'298,"0"1"0,-9 0 0,2 0 0,-1-4-3446,15-14 1,-2-5-1769,-1 6 1,-2-4 4454,-6-14 0,-8 0 0,-11 4 0,-13 7 1</inkml:trace>
  <inkml:trace contextRef="#ctx0" brushRef="#br1" timeOffset="172405">8527 13714 23954,'12'58'259,"1"0"1,0-2-1,2-2-248,0-13 1,1 0-15,7 9 0,0 0-134,-8-16 0,0-1-157,4 3 0,-2-5-670,-2-11-72,-4-11 313,-4-9 208,0-9-370,1-2 219,5-3 795,7 7 0,2 8-73,7 5-17,-1 2-39,6-4 0,4-10-23,-9-8 1,-1-7-225,-1-6 1,-3-3 161,0 0 1,-2-2 84,2-29 460,-21 31 537,-16 8 179,-7 12 382,-15 5-254,0 19-4,0 32-1129,26-9 0,8 6-152,12 9 1,7 1-297,1-9 0,5-4 252,10-5 0,2-6-749,14-6-9057,11-22 8599,-26-13 0,0-3 0,-28 1 0</inkml:trace>
  <inkml:trace contextRef="#ctx0" brushRef="#br1" timeOffset="173472">4875 15750 18878,'0'56'634,"0"0"0,0 0 1,1 9-1,1-3-561,0 0 0,2-5-40,-1-21 1,1-3 5,2 19 432,-3-18-695,0-17 49,-3-35 97,1-10-34,-3-32 50,0-6-285,0 31 1,1-2 346,0 0 0,0 0 12,1-30 286,2 13-51,7 17 391,14 40-352,7 21-219,-10 4 0,1 5-228,-2 0 1,0 2 160,0 0 0,1-1-23,-2-3 1,1-1 353,2-2 1,1-3-601,15-2 224,5-35 1,-14-20 27,-12-6 0,-3-3 6,4-9-28,6-9-96,7 36 526,0 11-391,13 16 0,-3 7 0,3 6-5,-1-2-197,-2-8-135,-6-3-268,2-16 393,-15-15 637,-4-13 158,-22 6 397,-10 12 62,-6 17-454,-1 18-414,2 12-65,9 9 0,6 7-67,5 4 0,5 1-42,1 1 0,4-3-247,7-4 0,5-7-122,21-5-678,3-14-387,-3-16 1434,-14-41 0,-5-6 0,1 19 0,-11-15 0,1 0 0</inkml:trace>
  <inkml:trace contextRef="#ctx0" brushRef="#br1" timeOffset="173661">5853 15345 20467,'3'53'303,"0"0"0,0-1 0,0 1 0,1-2 1,-1 0-1,2-1 0,0-3-251,3 6 1,1-2 0,0-3 561,3 15 1,1-3-1103,0-6 1,2-3-1826,-3-11 0,0-5-2197,5 12 4623,-16-33 0,-4-17 1,-8-11-1</inkml:trace>
  <inkml:trace contextRef="#ctx0" brushRef="#br1" timeOffset="173806">5829 15991 20800,'44'-21'319,"0"0"0,14-4 1,-1-3-1376,-10 0 1,-2-3 827,8-9 0,-4 0 0,-17 14 1,-4 0-1,3-18 0</inkml:trace>
  <inkml:trace contextRef="#ctx0" brushRef="#br1" timeOffset="174306">6196 15436 22313,'-4'0'2766,"3"65"-1852,9-9-1478,-3 2 1,3 4 745,2-11 0,2-3-90,-1-2 1,1 0-57,0-2 1,1 0-77,1-3 1,1-4-141,6 9 152,1-10-33,-13-39 55,-1-15-50,1-15 454,-1 0 1,2-2-550,13-22 414,2 6-263,3 31 73,-2 38-59,-2 5 0,1 2-501,18 19-602,-13-14 1,2-4-1786,16-3-3651,0-12 2638,0-26-1402,-8-14 5289,-9-18 1653,-15-3 3685,-8 16-738,-8 12-1402,-5 16 2820,-5 14-5542,3 26 191,1 0-667,20 17-33,10-18 21,14-12-161,6-9 10,3-13-89,-5-18-95,-20-6 0,-6-6 223,-9-6 1,-6-2 19,-4 1 1,-6 1-99,-11 3 1,-6 7 5,-32 4-639,-2 11-784,8 15-8212,22 32 8501,21-8 0,11 8 0,5-22 1</inkml:trace>
  <inkml:trace contextRef="#ctx0" brushRef="#br1" timeOffset="174690">7315 15120 22565,'1'-5'2682,"0"1"-2273,5 29 1,4 16-116,-1-7 0,2 3-1206,0 5 0,1 4 0,0-1 1004,5 14 0,2-1-62,-4-14 0,1 0 0,0-1 381,7 16 0,1-3-1254,0-5 1,-2-5-722,5 7 920,-20-44 56,-23-24 358,-13-11 1243,-1 8 1,-3 2 991,-30-2-840,-1 16-1126,27 21 12,24 17 10,28 0-61,7-3-56,18-2-1538,-3-18 1,4-6 1593,-1-10 0,0-2 0,25 4 0,-20-17 0</inkml:trace>
  <inkml:trace contextRef="#ctx0" brushRef="#br1" timeOffset="174956">7691 15461 26928,'-5'54'102,"0"0"0,-1 0 0,9-6 0,4-2 0,6-6-100,15-7 1,7-8-180,4-4 0,0-5 210,10 3 192,-8 1 335,-26 12-728,-42 16-303,-14-6-435,6-20 1,-2-6-3756,-13-2 4661,4-10 0,23-4 0,9 0 0</inkml:trace>
  <inkml:trace contextRef="#ctx0" brushRef="#br1" timeOffset="175424">9090 15336 24292,'-44'40'713,"0"1"0,2-1 1,6-1-541,18-9 1,4-1 12,-12 32-192,15-22 1,7-1-163,29 21-224,4-7-560,29-27 179,-10-20-274,4-18-118,-20-21 678,-5-8-337,-24-18 63,-13 10-214,-6-5-1171,-4-6 2146,10 21 0,0 1 0,0-4 0,2-2 0</inkml:trace>
  <inkml:trace contextRef="#ctx0" brushRef="#br1" timeOffset="175623">9273 15042 22263,'9'-7'2800,"-2"1"-2391,-8 42 0,-3 23-1716,6-15 0,2 5 1380,-1 9 0,0 8 0,3-3-57,2-10 1,1-3 0,2 1 83,3 4 0,3 0 0,1-2-1674,-1-10 0,1-2 0,1-1 1574,13 19 0,0-6 0,6-5 0,-10-17 0</inkml:trace>
  <inkml:trace contextRef="#ctx0" brushRef="#br1" timeOffset="175761">9238 15677 25410,'51'-33'151,"1"1"1,-2 2-1,4 4-151,3 11 0,6 3 0,-8 1 0,-18 3 0,-1 1 0,28-5 0,0 0 0</inkml:trace>
  <inkml:trace contextRef="#ctx0" brushRef="#br1" timeOffset="176073">10323 15374 21825,'0'-9'1194,"0"2"-1113,26-8 0,14-2-549,-4-4 1,3-2-1824,13-6 0,0-1 2212,-9 2 1,-7 3-1,-10 4 1,-11 8 0</inkml:trace>
  <inkml:trace contextRef="#ctx0" brushRef="#br1" timeOffset="176256">10403 14833 23119,'0'51'544,"0"1"1,0-1-1,0 4 1,0 0 0,1 0-372,1-1 1,1-1-1,1 1-95,2 2 1,1 0 0,2-5-774,6 7 0,3-6-943,-2-10 0,3-7-2434,14-10 4120,-8-64 0,-11 22 0,-3-27 0</inkml:trace>
  <inkml:trace contextRef="#ctx0" brushRef="#br1" timeOffset="176673">10590 14768 20576,'4'-4'2002,"2"30"1,1 19-1160,1 7 0,2 6-1517,-3-11 1,1 2 0,0 0 742,0-1 0,1 0 1,0-3-42,1 3 0,0-3 261,0-8 0,0-3-451,11 24 121,-2-21-872,-1-20 78,6-26-234,7-32 682,0-1 275,4-9 1354,-7 31-1242,1 10 341,1 18 113,14 24-219,3 0-235,1 1-39,-4-20-639,-13-29-168,-2-13 258,-4-18 554,-9-9 34,-8-1 980,-16 22 1,-8 2 1847,-24-5-2195,-6 13-381,3 45-95,29 27-68,16-2 1,10 5-146,11 0 0,8-1-1434,8 5 0,4-4 1385,1-14 1,-1-8 0,11-1 0,-29-22 0</inkml:trace>
  <inkml:trace contextRef="#ctx0" brushRef="#br1" timeOffset="177239">5639 16813 22375,'3'66'254,"-1"0"0,0 0 0,1-2 1,1-2-1,1-4-761,4 3 0,2-5-840,-1-7 0,1-7-5106,4-5 6453,-1-16 0,-7-11 0,-3-8 0</inkml:trace>
  <inkml:trace contextRef="#ctx0" brushRef="#br1" timeOffset="177573">5973 16914 21131,'10'51'1297,"-1"0"1,0 0-1,-1-1-1006,-2-10 1,0-1-141,1 9 1,0-2-343,2 14-1170,-2-11 1019,-4-46-195,-3-24 106,-2-18 207,1-9 117,-1-8 82,14 16 0,6 0 19,3 9 1,4 2 21,3 0 1,2 6 386,30 15 202,-21 36-213,-4 21-300,-19-19 1,-2 3-121,2 14 0,0-1-3115,3-14 1,1-1 3142,-4 1 0,0-5 0,10-10 0,-16-17 0</inkml:trace>
  <inkml:trace contextRef="#ctx0" brushRef="#br1" timeOffset="177757">6506 16657 20319,'4'0'1369,"4"27"1,1 13-648,6 17-830,-1 0 1,4 7 148,-4-19 0,1 1 0,1-2-711,2 8 1,2-1 246,5 12 0,1-4-580,-8-23 1,1-4 1057,3-3 0,-2-3 0,2 2 0,0-8 0</inkml:trace>
  <inkml:trace contextRef="#ctx0" brushRef="#br1" timeOffset="177973">6539 17043 21138,'62'-17'192,"0"1"0,-3 1 0,-1 1-438,-4 4 0,-1-1-2434,-4-1 0,0 0-743,-3 1 1,-4 0 3422,11-12 0,-40 16 0,-9 1 0</inkml:trace>
  <inkml:trace contextRef="#ctx0" brushRef="#br1" timeOffset="178573">6867 16898 23175,'0'55'194,"0"-1"0,9-6 1,8-10-190,38-18-5,-21-15 0,0-2-140,21-6-39,3-7-179,0-7-40,-20-1 1,-1-5 41,-5 0 0,-2-3 314,-1-8 0,-5 0 260,2-20 84,-29 5-43,-14 19 54,-15 4 119,-12 6 105,9 11 1,-3 7-250,1 15 1,1 6-287,-1-1 1,3 5-515,6 16 0,7 5 545,10-4 1,4 1-6,2 3 0,3-1-89,3 0 1,5 0 60,11 12 0,10-3-118,6-10 1,8-4-779,14 1 0,3-8 14,-10-12 0,0-9 64,-3-11 0,-4-7-997,9-17 193,-23-5 1,-4-7 1551,-6-3 0,-4-4 1887,1-5 1,-3 0-278,-7 11 1,-1 3 111,-3-8-23,0 31-610,0 9 144,0 14-423,1 20-365,4 8-341,-1-2-152,1-15 68,-3-25 50,-2-12-6,2-11 6,3-11-168,2 4 0,6-3-1375,10-4 0,6 0 1543,11-8 0,2 3 0,-13 14 0,0 5 0,24-8 0</inkml:trace>
  <inkml:trace contextRef="#ctx0" brushRef="#br1" timeOffset="178773">8066 16290 26855,'-23'60'109,"1"-1"1,-1 1 0,3-1 0,2 0 0,5-2-110,8-8 0,4-2 0,3 1-183,1 1 1,1 1-1,4-3-1775,7 15 1,5-3 1883,5-4 0,3-6 1,-9-19-1,1-5 1,10 4-1</inkml:trace>
  <inkml:trace contextRef="#ctx0" brushRef="#br1" timeOffset="179189">7865 16954 22397,'58'-28'48,"0"0"1,-2 2 0,-3 3-52,-18 11 0,0 0-880,13-4 1,-1-1 445,-13 5 1,-2 1 251,6-4 0,-2 0 185,-5-3 644,-10 1 1008,-12 5 2141,-13 1-2013,-26 25-1472,-2 11-140,6 1 0,2 4-200,4 1 1,2 2 129,2 1 1,1 0-99,2-1 0,3-1 0,-2 21 0,6-13 0,20-17 0,15-24 0,17-37 0,-1-6 0,-24 13 0,-2 0 0,6-8-225,5 13-77,4 36-4520,14 31 4822,-23-11 0,-1 0 0,7 17 0,-9-21 0</inkml:trace>
  <inkml:trace contextRef="#ctx0" brushRef="#br1" timeOffset="179573">8957 16611 28306,'-40'53'121,"1"0"1,2-1 0,8-1-122,17-12 0,5 0 0,0-2 0,3 1 0,1 5 0,6-2-74,31 13 32,-7-32 0,3-8-81,35-20-34,-29-8 0,-3-6-185,12-28 115,-19 8 1,-2-3 186,-6 3 1,-3 0 143,0 1 0,-3 3 568,-3-10-258,-13 35-239,-6 21-175,-3 13 0,3 8 0,1 5 0,0 21 0,5-18 0,6-1 0,33 13-880,-2-37 0,4-6-2052,1-1 0,0-5 2932,8-11 0,-5-4 0,-6-4 0,-12 1 0</inkml:trace>
  <inkml:trace contextRef="#ctx0" brushRef="#br1" timeOffset="180007">9942 16361 26043,'45'-27'-34,"0"0"1,1 0-1,15-9 1,-8 8-679,-19 18-145,-5 9 779,-13 32 156,-3 30 372,-9-6 0,-1 10 0,0-2-428,0-11 1,-1-1 0,0 2-651,1 10 1,0 2 0,-1-6-443,0-1 1,0-7 1069,-2-11 0,1-6 0,-1 6 0,0-3 0</inkml:trace>
  <inkml:trace contextRef="#ctx0" brushRef="#br1" timeOffset="180155">10153 17058 28671,'55'-11'0,"0"0"0,-2-1 0,-2 1 0,-14 2 0,-1 2-1020,13-2 0,-1 3-8811,15 4 8968,-26 4 0,-5 3 0,-12 2 0,-10 2 0</inkml:trace>
  <inkml:trace contextRef="#ctx0" brushRef="#br1" timeOffset="188600">5521 8872 14118,'3'5'4330,"-1"-1"-1843,-2-4-1827,0-7-26,-1-7-29,-6-16-233,0-6 1,-2-3-273,1 4 1,-1-1-451,-3-17 1,0 0 380,3 8 0,0 0-29,0-1 1,0 0 0,1-2 0,-1 1 2,2 0 1,-1 0 13,1 3 1,0-2-9,-3-11 1,1 0-7,1 9 1,0 1-6,-1 2 0,2 4 33,-3-10-27,7 32 84,2 10 251,1 4-162,0 3 1315,0 2-1382,0 4 108,0 2-159,-3 13-61,-3 1 0,-3 13-5,-3 3-21,4-4 1,1 3-67,1 3 0,0 1-295,1 4 0,1-1-358,1 15-123,3-28-303,0-24-5,0-7-420,0-11-1512,0-9-85,0-24 3193,0 7 0,0 1 0,0-5 0,0-9 0</inkml:trace>
  <inkml:trace contextRef="#ctx0" brushRef="#br1" timeOffset="188734">5285 7729 16762,'62'11'2235,"0"-1"0,-17 6 0,0 5 0,-4 4-2109,10 16 0,-5 7-710,-14-13 0,0 2 0,-3-2 584,-1 1 0,-1-2-286,-4-3 1,0-1-1318,17 22 1603,-2-2 0,-19-24 0,-3-2 0</inkml:trace>
  <inkml:trace contextRef="#ctx0" brushRef="#br1" timeOffset="202647">1143 2489 20963,'-13'4'2212,"2"-2"-1652,10 0 639,1-2-1194,5 1 130,25-1-1,8 1-70,-5 0 1,2 0-271,1 1 1,1 0 280,4 1 1,3 0-609,5 0 0,2 0 580,0 0 1,1 1-23,4-2 0,0 0-330,-2-1 1,-2 0 304,-4 0 0,1-1-42,12 0 0,-3 0-312,-21 0 1,-1-1-267,6 0 0,-3 0-494,-9-1 577,-12-3-353,-9 3-2846,-5-7 3736,-14-5 0,8 5 0,-9-2 0</inkml:trace>
  <inkml:trace contextRef="#ctx0" brushRef="#br1" timeOffset="202881">1938 2248 17977,'-5'-7'2028,"1"1"-1423,4 6 941,0 0-566,92 43-644,-60-17 0,1 3-646,5-4 1,5 2 0,-6 1 401,-5 13 1,-9 1-85,-11-7 1,-4 1-9,-2 3 0,-3 2-362,-5 3 1,-3 0-303,-4 1 1,-3 1-1004,-7 2 1,-6 1 1666,-11 7 0,-2-4 0,17-21 0,1-3 0,-5 0 0,1 0 0</inkml:trace>
  <inkml:trace contextRef="#ctx0" brushRef="#br1" timeOffset="205382">697 10408 17608,'0'-7'2106,"0"2"162,0 5-1679,68-2-1133,-24 0 857,8 0 1,4-1-45,-15-1 0,-1 1-636,10-1 0,3 0 493,10 0 0,2 0-52,-19 2 1,0-1 0,0 1-357,0 1 1,-1-1 0,-2 1 306,12 0 1,-1 0-157,-3 0 1,-3 1 125,16 0-135,1 0-213,-25 3 195,-9-1-542,-11 4 727,-7-3-1142,-7 0-551,-3-3 1,-2 0 0</inkml:trace>
  <inkml:trace contextRef="#ctx0" brushRef="#br1" timeOffset="205686">1580 10062 22681,'59'12'302,"0"-1"1,-2 1-1,-5 0-269,-18-4 1,-2 3 138,10 5 1,-2 6 15,-7 7 0,-4 5-107,-2 0 0,-4 4-472,-7 8 1,-9 3 429,-12-7 0,-6 2-123,-2-1 0,-4 2 0,-2-1-483,-3-2 0,-2-2 0,-1 0 567,-6 5 0,-3 0 0,4-5 0,2-3 0,2-7 0,-12 4 0</inkml:trace>
  <inkml:trace contextRef="#ctx0" brushRef="#br1" timeOffset="212988">3681 7502 14544,'-4'-10'3646,"1"2"-2424,3 8 844,0 0-1225,-6-11-197,3 16-224,-7 1-202,2 38-117,1-7 0,0 4-829,-1 17 1,0 6 837,2-13 0,-1 3 0,1 0-4,1 4 1,-1 2 0,1 1-44,1-4 0,0 3 0,0-1 0,0-4-41,1-3 0,-1-3 1,1 1-20,1 5 1,-1 0 0,1-4-4,0-4 0,1-2 3,0 1 0,1 0-6,-1-4 0,0-1-50,-1-1 0,0-3-250,0 4-604,0-1-1143,1-18-4134,-3-12 6184,-4-32 0,2 8 0,-1-10 0</inkml:trace>
  <inkml:trace contextRef="#ctx0" brushRef="#br1" timeOffset="213271">3304 8456 21002,'12'58'913,"1"0"0,-1 0 0,2-3-678,0-12 0,1 0 44,5 18 0,1 3 146,-1-5 1,0 0-307,-5-16 1,-1 0 0,1-3-70,1 4 1,0-6-275,5 2 256,-4-30-402,-1-29-386,3-17-583,5-25 1192,-1 8 1,4-10-1,-4 9 1,-9 19 0,-1 1-1,7-11 1,-1 1-1,1-1 1</inkml:trace>
  <inkml:trace contextRef="#ctx0" brushRef="#br1" timeOffset="-209701.73">12430 7353 22240,'0'45'151,"-1"0"0,0 0 0,2 5 1,0 2-1,2-1-1038,0 3 0,1 0 1,0 1 958,2 0 1,1 2 0,0-2-27,-1-4 1,1-2 0,-1-1-8,2 9 0,0-4 202,-2-12 0,0-3-235,2 25-31,-1-19 0,-2 1-390,2 19 65,-3-22 0,-1-2-46,-2 0-4751,-10-10 5147,-18-25 0,12 0 0,-10-15 0</inkml:trace>
  <inkml:trace contextRef="#ctx0" brushRef="#br1" timeOffset="-209485.73">12190 8309 22498,'35'54'715,"1"0"0,-7-13 1,1-1-1,0-4-463,1-5 1,1-4-166,4 2 0,0-8-43,10-14-44,-13-36-532,-12-26-532,-8 13 0,0-5 929,-1 3 0,-1-3 0,0 5 0,-2 3 0,1 2 0,0-6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367B-81A2-27E0-3B02-B99DD670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AD45-DEE7-6DA3-0E0B-9295126C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477D-09AA-2705-D73F-94300AEE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6D1F-582D-9E20-5312-35AB3DB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BFFD-A527-DF5E-7D74-9FFC428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940E-EB5C-A2E7-A9EA-BEAE702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5622E-BC4A-967E-7DA1-DBA37F8D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26A6-00D8-415C-4AC9-7A089E7D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1183-FF3B-26A6-02EC-159836BF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9B38-DE54-E959-6FAE-9505A79A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AF144-F6BB-EA82-77D9-19ED97344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FC1D-48DC-A303-6174-46E9C8F8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55C6-0C6D-5864-48D5-43334A4A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184B-A46F-162E-1566-25689912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83C3-EB18-E68A-B8BA-132CDDDC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C9B5-1E33-AE00-8678-4DCD5492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DBAD-4B56-6C31-096D-5C712359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87A7-6CAE-58EA-74FC-7A0B3A8F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FDDF-18E9-35B1-AB2A-30A637B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3574-BB8D-128F-AD62-94AC94E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C6BE-8B35-E953-85CA-AD0D24F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3345-2E3B-358F-D27E-72D986B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8AE9-7CA6-2B89-38EB-2F8828A7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7D0C-1285-82BD-EA7A-60DEDE02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1A1F-5513-AF63-FCAC-6C1EB846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0DF1-90F5-66A8-DA5A-343E3F5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D5CB-A974-256B-E557-7E469E1A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E7D58-9B16-5A25-02BD-C5FCF3BA5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872-57CD-01FA-C8F1-0469BFC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6825-9CFE-044E-8D5D-2FE0E109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F4B64-FB1A-8A19-6AD9-B698DAE0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B881-5649-7875-5D54-176DFFAA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90B6-0694-1DDF-AAEC-6A525FDF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DE4D-77CF-1F74-AA65-5C5DC4EF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31BA-792F-6072-B333-7C39728AD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2F5FB-5223-DFEA-2008-A6B0C30D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6B485-4644-E1A9-D5C7-1C8C9706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C17E2-FF78-D835-C004-E78FD96C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6275F-25D7-493A-369B-45691159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9A6B-8522-A26C-EAD1-E6278028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1C860-175B-7C45-1B1E-34739C01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E1FE9-5F27-A62B-D299-3BA1B08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0F9E-2383-A697-137E-182F73F3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01F40-AE20-BFEE-DE3D-C0CD38BD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5959B-C1C9-4D51-B85A-3E6137D7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A9B9C-A62B-65B2-E112-26A2C24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5334-2773-3AE7-8B03-D28A4CD0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A975-F4C6-C1EC-828A-095E5A7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E3D9-2576-4EA3-FA28-8D3AC92C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70310-47A7-7BFE-E2ED-E77D80E6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B15D4-5E67-9186-3D3A-D254324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4F0E-71F7-7A64-7EE0-85DA1F59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E91-A35E-4016-6EA9-EB4EC118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55FD-E317-7E08-7980-2A8BE5935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16E1-682C-0F95-C7E3-14C7C08E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F07DA-D526-9FB2-39A6-6922026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C876-74F9-1BBD-B57E-76D4D12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CC82-C86B-EA05-8EF4-0081BC49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0CCF2-C1B6-AA05-BB33-8A695C81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DB3F-63D1-8342-4B76-A7C9F037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8D77-299F-06AF-9119-168EA2208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9F89-34E1-F242-B9A5-B7A2DF398A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8DCE-519F-094D-6B85-4B96109F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7800-03CA-02E2-F94B-9FA218BDA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01C4-884B-CB46-A92C-779305E33A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35958-244D-F824-8737-77FF50DEF0C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45D2-E1A6-B5DE-1766-18152654FC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220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EE-D21E-C029-9F1E-D12AE03C6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6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49FE-8BE0-138A-9F92-E7DE2824F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75F280-4A0F-545D-E80A-FAD98089EA65}"/>
                  </a:ext>
                </a:extLst>
              </p14:cNvPr>
              <p14:cNvContentPartPr/>
              <p14:nvPr/>
            </p14:nvContentPartPr>
            <p14:xfrm>
              <a:off x="250920" y="256680"/>
              <a:ext cx="10853640" cy="603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75F280-4A0F-545D-E80A-FAD98089E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240480"/>
                <a:ext cx="10886040" cy="60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05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096B-8BB7-DAF4-3526-AB472DF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A1F1-4F77-CAFD-924F-AB85CFD4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</a:t>
            </a:r>
          </a:p>
          <a:p>
            <a:r>
              <a:rPr lang="en-US"/>
              <a:t>Java Revision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2B144-069C-DF85-0FC9-953F48E78549}"/>
                  </a:ext>
                </a:extLst>
              </p14:cNvPr>
              <p14:cNvContentPartPr/>
              <p14:nvPr/>
            </p14:nvContentPartPr>
            <p14:xfrm>
              <a:off x="5969420" y="5372998"/>
              <a:ext cx="22281" cy="3828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2B144-069C-DF85-0FC9-953F48E78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1451" y="5355272"/>
                <a:ext cx="57859" cy="733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84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367-8A40-14CC-C07A-3765B0D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Sequence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5758E-7C24-6254-2028-C8952E3CBC15}"/>
              </a:ext>
            </a:extLst>
          </p:cNvPr>
          <p:cNvSpPr txBox="1"/>
          <p:nvPr/>
        </p:nvSpPr>
        <p:spPr>
          <a:xfrm>
            <a:off x="1102762" y="2228671"/>
            <a:ext cx="1036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0, 1, 1, 2, 3, 5, 8, 13, 21, 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4F4E5-9F46-6987-F2B2-9B7D08F50A80}"/>
              </a:ext>
            </a:extLst>
          </p:cNvPr>
          <p:cNvSpPr txBox="1"/>
          <p:nvPr/>
        </p:nvSpPr>
        <p:spPr>
          <a:xfrm>
            <a:off x="1102762" y="4257675"/>
            <a:ext cx="868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Any term is the sum of its previous two terms</a:t>
            </a:r>
          </a:p>
        </p:txBody>
      </p:sp>
    </p:spTree>
    <p:extLst>
      <p:ext uri="{BB962C8B-B14F-4D97-AF65-F5344CB8AC3E}">
        <p14:creationId xmlns:p14="http://schemas.microsoft.com/office/powerpoint/2010/main" val="19725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367-8A40-14CC-C07A-3765B0D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Fibonacci Definition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D26AF-0AEF-D756-FB32-E146BADB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289175"/>
            <a:ext cx="7712423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FCC60-1011-55F5-2414-DF9917D63D03}"/>
              </a:ext>
            </a:extLst>
          </p:cNvPr>
          <p:cNvSpPr txBox="1"/>
          <p:nvPr/>
        </p:nvSpPr>
        <p:spPr>
          <a:xfrm>
            <a:off x="9060900" y="2475488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Base Cases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D82BC-566D-FAD7-5A0B-CF97F7933519}"/>
              </a:ext>
            </a:extLst>
          </p:cNvPr>
          <p:cNvSpPr txBox="1"/>
          <p:nvPr/>
        </p:nvSpPr>
        <p:spPr>
          <a:xfrm>
            <a:off x="8272850" y="3299976"/>
            <a:ext cx="403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45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367-8A40-14CC-C07A-3765B0D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Calls to smaller problems are repeated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D26AF-0AEF-D756-FB32-E146BADB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30594"/>
            <a:ext cx="5752555" cy="1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E053F-CFD5-A8EA-208C-48D9A564B997}"/>
              </a:ext>
            </a:extLst>
          </p:cNvPr>
          <p:cNvSpPr txBox="1"/>
          <p:nvPr/>
        </p:nvSpPr>
        <p:spPr>
          <a:xfrm>
            <a:off x="8969656" y="20607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f(5)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D6431-4F94-92B5-3029-EB7BC8986195}"/>
              </a:ext>
            </a:extLst>
          </p:cNvPr>
          <p:cNvCxnSpPr/>
          <p:nvPr/>
        </p:nvCxnSpPr>
        <p:spPr>
          <a:xfrm flipH="1">
            <a:off x="8639456" y="2430043"/>
            <a:ext cx="355600" cy="48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5FFD5E-75E7-C845-85D3-CA8A2131F6B6}"/>
              </a:ext>
            </a:extLst>
          </p:cNvPr>
          <p:cNvCxnSpPr>
            <a:cxnSpLocks/>
          </p:cNvCxnSpPr>
          <p:nvPr/>
        </p:nvCxnSpPr>
        <p:spPr>
          <a:xfrm>
            <a:off x="9482938" y="2430043"/>
            <a:ext cx="477318" cy="48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735E4D-9888-9E84-4949-4FDE655F5487}"/>
              </a:ext>
            </a:extLst>
          </p:cNvPr>
          <p:cNvSpPr txBox="1"/>
          <p:nvPr/>
        </p:nvSpPr>
        <p:spPr>
          <a:xfrm>
            <a:off x="8382815" y="29153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3A44E-8384-5D97-E2E7-87125D883336}"/>
              </a:ext>
            </a:extLst>
          </p:cNvPr>
          <p:cNvSpPr txBox="1"/>
          <p:nvPr/>
        </p:nvSpPr>
        <p:spPr>
          <a:xfrm>
            <a:off x="9703615" y="29153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BE49D-CFC7-4241-50C4-7987379B554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015835" y="3284724"/>
            <a:ext cx="403759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FD0E60-EBFC-C06B-890F-7C10878705B4}"/>
              </a:ext>
            </a:extLst>
          </p:cNvPr>
          <p:cNvCxnSpPr>
            <a:cxnSpLocks/>
          </p:cNvCxnSpPr>
          <p:nvPr/>
        </p:nvCxnSpPr>
        <p:spPr>
          <a:xfrm>
            <a:off x="8859317" y="3372593"/>
            <a:ext cx="220677" cy="48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D2428F-B326-FD70-07C3-D2301E7BCC0F}"/>
              </a:ext>
            </a:extLst>
          </p:cNvPr>
          <p:cNvSpPr txBox="1"/>
          <p:nvPr/>
        </p:nvSpPr>
        <p:spPr>
          <a:xfrm>
            <a:off x="7759194" y="385794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69180-D34C-2412-F0E4-BEDBEE9B142C}"/>
              </a:ext>
            </a:extLst>
          </p:cNvPr>
          <p:cNvSpPr txBox="1"/>
          <p:nvPr/>
        </p:nvSpPr>
        <p:spPr>
          <a:xfrm>
            <a:off x="8896097" y="385794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594E47-2C26-8859-8B7B-A68CB008AA8C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9960256" y="3284724"/>
            <a:ext cx="0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4444F9-D7E4-E9B3-4F77-773207CD1F78}"/>
              </a:ext>
            </a:extLst>
          </p:cNvPr>
          <p:cNvCxnSpPr>
            <a:cxnSpLocks/>
          </p:cNvCxnSpPr>
          <p:nvPr/>
        </p:nvCxnSpPr>
        <p:spPr>
          <a:xfrm>
            <a:off x="10392056" y="3284724"/>
            <a:ext cx="632359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7C987B-61FD-867C-C904-75332C8D54E1}"/>
              </a:ext>
            </a:extLst>
          </p:cNvPr>
          <p:cNvSpPr txBox="1"/>
          <p:nvPr/>
        </p:nvSpPr>
        <p:spPr>
          <a:xfrm>
            <a:off x="9703615" y="385794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A6B82-7818-4C24-CDD3-0FB71D0DAC1C}"/>
              </a:ext>
            </a:extLst>
          </p:cNvPr>
          <p:cNvSpPr txBox="1"/>
          <p:nvPr/>
        </p:nvSpPr>
        <p:spPr>
          <a:xfrm>
            <a:off x="10840518" y="385794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f(1)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5F55E9-AAB3-5D70-129A-C6D16BA4307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547256" y="4251086"/>
            <a:ext cx="256641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AA5DA2-507B-6FA3-8445-69E1076CC51A}"/>
              </a:ext>
            </a:extLst>
          </p:cNvPr>
          <p:cNvCxnSpPr>
            <a:cxnSpLocks/>
          </p:cNvCxnSpPr>
          <p:nvPr/>
        </p:nvCxnSpPr>
        <p:spPr>
          <a:xfrm>
            <a:off x="7979056" y="4251086"/>
            <a:ext cx="186539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BAAFBC-266D-FDFF-E1F1-CA1B3AE03C21}"/>
              </a:ext>
            </a:extLst>
          </p:cNvPr>
          <p:cNvSpPr txBox="1"/>
          <p:nvPr/>
        </p:nvSpPr>
        <p:spPr>
          <a:xfrm>
            <a:off x="7290615" y="482430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81A63-AEB5-C48A-0E57-0FB42F4495BF}"/>
              </a:ext>
            </a:extLst>
          </p:cNvPr>
          <p:cNvSpPr txBox="1"/>
          <p:nvPr/>
        </p:nvSpPr>
        <p:spPr>
          <a:xfrm>
            <a:off x="7979056" y="4850180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f(1)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F0780A-3A98-C896-AE0F-03967094983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891320" y="4317415"/>
            <a:ext cx="256641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4A01B0-B006-A4BF-3908-58C678CD089A}"/>
              </a:ext>
            </a:extLst>
          </p:cNvPr>
          <p:cNvCxnSpPr>
            <a:cxnSpLocks/>
          </p:cNvCxnSpPr>
          <p:nvPr/>
        </p:nvCxnSpPr>
        <p:spPr>
          <a:xfrm>
            <a:off x="9323120" y="4317415"/>
            <a:ext cx="186539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95B1F4-04B0-BF0E-3D9D-69D23F616B60}"/>
              </a:ext>
            </a:extLst>
          </p:cNvPr>
          <p:cNvSpPr txBox="1"/>
          <p:nvPr/>
        </p:nvSpPr>
        <p:spPr>
          <a:xfrm>
            <a:off x="8634679" y="4890633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7947B-ED1C-2376-7CB7-3F5993582E8C}"/>
              </a:ext>
            </a:extLst>
          </p:cNvPr>
          <p:cNvSpPr txBox="1"/>
          <p:nvPr/>
        </p:nvSpPr>
        <p:spPr>
          <a:xfrm>
            <a:off x="9323120" y="4916509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f(0)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38C66B-2EC7-E937-B302-3A1F41359D5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960256" y="4227274"/>
            <a:ext cx="25906" cy="68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B86A9F-34B4-57AA-BBDE-8E23F40ABCC3}"/>
              </a:ext>
            </a:extLst>
          </p:cNvPr>
          <p:cNvCxnSpPr>
            <a:cxnSpLocks/>
          </p:cNvCxnSpPr>
          <p:nvPr/>
        </p:nvCxnSpPr>
        <p:spPr>
          <a:xfrm>
            <a:off x="10180118" y="4227274"/>
            <a:ext cx="672284" cy="72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4577983-6D02-A30F-3ED8-9F43EA51FAA3}"/>
              </a:ext>
            </a:extLst>
          </p:cNvPr>
          <p:cNvSpPr txBox="1"/>
          <p:nvPr/>
        </p:nvSpPr>
        <p:spPr>
          <a:xfrm>
            <a:off x="9851899" y="4953226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9E47B6-48EE-86B9-2124-D5F103D2EF98}"/>
              </a:ext>
            </a:extLst>
          </p:cNvPr>
          <p:cNvSpPr txBox="1"/>
          <p:nvPr/>
        </p:nvSpPr>
        <p:spPr>
          <a:xfrm>
            <a:off x="10665863" y="497910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f(0)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D9CA48-07A8-E84F-2E28-2AC559FF1C5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7138878" y="5255848"/>
            <a:ext cx="256641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0F1B8F-E689-7697-A340-76CAD16FAB73}"/>
              </a:ext>
            </a:extLst>
          </p:cNvPr>
          <p:cNvCxnSpPr>
            <a:cxnSpLocks/>
          </p:cNvCxnSpPr>
          <p:nvPr/>
        </p:nvCxnSpPr>
        <p:spPr>
          <a:xfrm>
            <a:off x="7570678" y="5255848"/>
            <a:ext cx="186539" cy="57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C786A2-63C4-B1D9-9C2E-B4D9F160D8ED}"/>
              </a:ext>
            </a:extLst>
          </p:cNvPr>
          <p:cNvSpPr txBox="1"/>
          <p:nvPr/>
        </p:nvSpPr>
        <p:spPr>
          <a:xfrm>
            <a:off x="6882237" y="5829066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A66229-ECCE-2325-CB69-52A9DED67E13}"/>
              </a:ext>
            </a:extLst>
          </p:cNvPr>
          <p:cNvSpPr txBox="1"/>
          <p:nvPr/>
        </p:nvSpPr>
        <p:spPr>
          <a:xfrm>
            <a:off x="7570678" y="585494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f(0)</a:t>
            </a:r>
          </a:p>
        </p:txBody>
      </p:sp>
    </p:spTree>
    <p:extLst>
      <p:ext uri="{BB962C8B-B14F-4D97-AF65-F5344CB8AC3E}">
        <p14:creationId xmlns:p14="http://schemas.microsoft.com/office/powerpoint/2010/main" val="144682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367-8A40-14CC-C07A-3765B0D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- Store the results of subproblems in an array </a:t>
            </a:r>
            <a:r>
              <a:rPr lang="en-US" b="1"/>
              <a:t>(top down solution)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D26AF-0AEF-D756-FB32-E146BADB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1896848"/>
            <a:ext cx="4559300" cy="9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8BFB0-E5BA-193D-F0FB-0E0988C2ED85}"/>
              </a:ext>
            </a:extLst>
          </p:cNvPr>
          <p:cNvSpPr txBox="1"/>
          <p:nvPr/>
        </p:nvSpPr>
        <p:spPr>
          <a:xfrm>
            <a:off x="114301" y="3384332"/>
            <a:ext cx="120776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Initialize </a:t>
            </a:r>
            <a:r>
              <a:rPr lang="en-US" sz="2800" b="1"/>
              <a:t>array[] </a:t>
            </a:r>
            <a:r>
              <a:rPr lang="en-US" sz="2800"/>
              <a:t>as {0, 1, 0, 0, 0, 0}</a:t>
            </a:r>
          </a:p>
          <a:p>
            <a:endParaRPr lang="en-US" sz="2800" b="1"/>
          </a:p>
          <a:p>
            <a:r>
              <a:rPr lang="en-US" sz="2800" b="1"/>
              <a:t>Define f(n): </a:t>
            </a:r>
          </a:p>
          <a:p>
            <a:r>
              <a:rPr lang="en-US" sz="2800" b="1"/>
              <a:t>if</a:t>
            </a:r>
            <a:r>
              <a:rPr lang="en-US" sz="2800"/>
              <a:t> n is 0 or 1, return array[n]			</a:t>
            </a:r>
            <a:r>
              <a:rPr lang="en-US" sz="2800" b="1">
                <a:solidFill>
                  <a:schemeClr val="accent1"/>
                </a:solidFill>
              </a:rPr>
              <a:t>base case</a:t>
            </a:r>
            <a:r>
              <a:rPr lang="en-US" sz="2800"/>
              <a:t>	</a:t>
            </a:r>
          </a:p>
          <a:p>
            <a:r>
              <a:rPr lang="en-US" sz="2800" b="1"/>
              <a:t>else if </a:t>
            </a:r>
            <a:r>
              <a:rPr lang="en-US" sz="2800"/>
              <a:t>array[n] is not 0, return array[n]</a:t>
            </a:r>
            <a:r>
              <a:rPr lang="en-US" sz="2800" b="1">
                <a:solidFill>
                  <a:schemeClr val="accent1"/>
                </a:solidFill>
              </a:rPr>
              <a:t>           solution has been calculated </a:t>
            </a:r>
            <a:endParaRPr lang="en-US" sz="2800"/>
          </a:p>
          <a:p>
            <a:r>
              <a:rPr lang="en-US" sz="2800" b="1"/>
              <a:t>else</a:t>
            </a:r>
            <a:r>
              <a:rPr lang="en-US" sz="2800"/>
              <a:t> array[n] = f(n-1) + f(n-2)		            </a:t>
            </a:r>
            <a:r>
              <a:rPr lang="en-US" sz="2800" b="1">
                <a:solidFill>
                  <a:schemeClr val="accent1"/>
                </a:solidFill>
              </a:rPr>
              <a:t>solution has not been calculated</a:t>
            </a:r>
          </a:p>
          <a:p>
            <a:r>
              <a:rPr lang="en-US" sz="2800"/>
              <a:t>return array[n]</a:t>
            </a:r>
          </a:p>
        </p:txBody>
      </p:sp>
    </p:spTree>
    <p:extLst>
      <p:ext uri="{BB962C8B-B14F-4D97-AF65-F5344CB8AC3E}">
        <p14:creationId xmlns:p14="http://schemas.microsoft.com/office/powerpoint/2010/main" val="34108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367-8A40-14CC-C07A-3765B0D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– Iterate from the array </a:t>
            </a:r>
            <a:r>
              <a:rPr lang="en-US" b="1"/>
              <a:t>(bottom-up solution)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D26AF-0AEF-D756-FB32-E146BADB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1730594"/>
            <a:ext cx="4559300" cy="9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8BFB0-E5BA-193D-F0FB-0E0988C2ED85}"/>
              </a:ext>
            </a:extLst>
          </p:cNvPr>
          <p:cNvSpPr txBox="1"/>
          <p:nvPr/>
        </p:nvSpPr>
        <p:spPr>
          <a:xfrm>
            <a:off x="1074454" y="3162622"/>
            <a:ext cx="7155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Initialize </a:t>
            </a:r>
            <a:r>
              <a:rPr lang="en-US" sz="3200" b="1"/>
              <a:t>array[] </a:t>
            </a:r>
            <a:r>
              <a:rPr lang="en-US" sz="3200"/>
              <a:t>as {0, 1, 0, 0, 0, 0}</a:t>
            </a:r>
          </a:p>
          <a:p>
            <a:r>
              <a:rPr lang="en-US" sz="3200"/>
              <a:t>Repeat from </a:t>
            </a:r>
            <a:r>
              <a:rPr lang="en-US" sz="3200" err="1"/>
              <a:t>i</a:t>
            </a:r>
            <a:r>
              <a:rPr lang="en-US" sz="3200"/>
              <a:t> = 2 to target n: </a:t>
            </a:r>
          </a:p>
          <a:p>
            <a:r>
              <a:rPr lang="en-US" sz="3200"/>
              <a:t>	array[</a:t>
            </a:r>
            <a:r>
              <a:rPr lang="en-US" sz="3200" err="1"/>
              <a:t>i</a:t>
            </a:r>
            <a:r>
              <a:rPr lang="en-US" sz="3200"/>
              <a:t>] = array[i-1]+array[i-2]</a:t>
            </a:r>
          </a:p>
        </p:txBody>
      </p:sp>
    </p:spTree>
    <p:extLst>
      <p:ext uri="{BB962C8B-B14F-4D97-AF65-F5344CB8AC3E}">
        <p14:creationId xmlns:p14="http://schemas.microsoft.com/office/powerpoint/2010/main" val="29835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5C41-86ED-E93D-53BC-72FEBFFA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B8F9-9EA6-2CA5-E013-5D1A5F0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Without executing the code, what will you see on the screen?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SG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SG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++] += 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SG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SG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SG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SG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1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337A0-825F-259F-9F3B-66FF3BB43C93}"/>
                  </a:ext>
                </a:extLst>
              </p14:cNvPr>
              <p14:cNvContentPartPr/>
              <p14:nvPr/>
            </p14:nvContentPartPr>
            <p14:xfrm>
              <a:off x="307440" y="126720"/>
              <a:ext cx="10977120" cy="538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337A0-825F-259F-9F3B-66FF3BB43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40" y="110520"/>
                <a:ext cx="11009520" cy="54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5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f9269e-2c3c-49ec-b7d7-d5225680e3f5" xsi:nil="true"/>
    <lcf76f155ced4ddcb4097134ff3c332f xmlns="98fa0714-5444-4ae5-a6a1-3bef8e8a612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3E16310FB3949A9D5DE0D248C59F2" ma:contentTypeVersion="15" ma:contentTypeDescription="Create a new document." ma:contentTypeScope="" ma:versionID="2f2ca2a7cfb3a4d7a22d37bddd58244e">
  <xsd:schema xmlns:xsd="http://www.w3.org/2001/XMLSchema" xmlns:xs="http://www.w3.org/2001/XMLSchema" xmlns:p="http://schemas.microsoft.com/office/2006/metadata/properties" xmlns:ns2="98fa0714-5444-4ae5-a6a1-3bef8e8a612c" xmlns:ns3="33f9269e-2c3c-49ec-b7d7-d5225680e3f5" targetNamespace="http://schemas.microsoft.com/office/2006/metadata/properties" ma:root="true" ma:fieldsID="464bbdc1ce4384ea76b9fe2219a46bf0" ns2:_="" ns3:_="">
    <xsd:import namespace="98fa0714-5444-4ae5-a6a1-3bef8e8a612c"/>
    <xsd:import namespace="33f9269e-2c3c-49ec-b7d7-d5225680e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0714-5444-4ae5-a6a1-3bef8e8a6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69e-2c3c-49ec-b7d7-d5225680e3f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c834ff-c343-4d81-92bd-f50a6bf16b8e}" ma:internalName="TaxCatchAll" ma:showField="CatchAllData" ma:web="33f9269e-2c3c-49ec-b7d7-d5225680e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EFBC6-8B18-4D26-A645-BDC115F269E2}">
  <ds:schemaRefs>
    <ds:schemaRef ds:uri="33f9269e-2c3c-49ec-b7d7-d5225680e3f5"/>
    <ds:schemaRef ds:uri="98fa0714-5444-4ae5-a6a1-3bef8e8a61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465DE0-5AAC-46A5-AC22-E32DED090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58F8E1-314A-4DEB-A737-6F24ADCE5F8B}">
  <ds:schemaRefs>
    <ds:schemaRef ds:uri="33f9269e-2c3c-49ec-b7d7-d5225680e3f5"/>
    <ds:schemaRef ds:uri="98fa0714-5444-4ae5-a6a1-3bef8e8a6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6 Slides</vt:lpstr>
      <vt:lpstr>Agenda</vt:lpstr>
      <vt:lpstr>Fibonacci Sequence</vt:lpstr>
      <vt:lpstr>Recursive Fibonacci Definition</vt:lpstr>
      <vt:lpstr>Calls to smaller problems are repeated</vt:lpstr>
      <vt:lpstr>Solution - Store the results of subproblems in an array (top down solution)</vt:lpstr>
      <vt:lpstr>Solution – Iterate from the array (bottom-up solution)</vt:lpstr>
      <vt:lpstr>Java Revision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 Problem Set 2B Question 1</dc:title>
  <dc:creator>Norman Lee Tiong Seng</dc:creator>
  <cp:revision>1</cp:revision>
  <dcterms:created xsi:type="dcterms:W3CDTF">2024-02-26T02:35:04Z</dcterms:created>
  <dcterms:modified xsi:type="dcterms:W3CDTF">2024-02-26T06:52:56Z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2024-02-26T03:42:23Z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cf958137-5a1f-4e53-900c-0bf50341b8de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  <property fmtid="{D5CDD505-2E9C-101B-9397-08002B2CF9AE}" pid="13" name="ContentTypeId">
    <vt:lpwstr>0x01010053A3E16310FB3949A9D5DE0D248C59F2</vt:lpwstr>
  </property>
  <property fmtid="{D5CDD505-2E9C-101B-9397-08002B2CF9AE}" pid="14" name="MediaServiceImageTags">
    <vt:lpwstr/>
  </property>
</Properties>
</file>