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2" r:id="rId9"/>
    <p:sldId id="260" r:id="rId10"/>
    <p:sldId id="261" r:id="rId11"/>
    <p:sldId id="263" r:id="rId12"/>
    <p:sldId id="278" r:id="rId13"/>
    <p:sldId id="279" r:id="rId14"/>
    <p:sldId id="264" r:id="rId15"/>
    <p:sldId id="277" r:id="rId16"/>
    <p:sldId id="265" r:id="rId17"/>
    <p:sldId id="266" r:id="rId18"/>
    <p:sldId id="267" r:id="rId19"/>
    <p:sldId id="268" r:id="rId20"/>
    <p:sldId id="269" r:id="rId21"/>
    <p:sldId id="271" r:id="rId22"/>
    <p:sldId id="272" r:id="rId23"/>
    <p:sldId id="273" r:id="rId24"/>
    <p:sldId id="275" r:id="rId25"/>
    <p:sldId id="274"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2A62C2-D18A-D9F5-0B5F-7B7A1964DA32}" v="440" dt="2024-04-01T04:24:45.809"/>
    <p1510:client id="{D51FC430-9AF7-3E46-AD17-D0064B11CB70}" v="2" dt="2024-04-01T07:44:34.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5"/>
  </p:normalViewPr>
  <p:slideViewPr>
    <p:cSldViewPr snapToGrid="0">
      <p:cViewPr varScale="1">
        <p:scale>
          <a:sx n="107" d="100"/>
          <a:sy n="107" d="100"/>
        </p:scale>
        <p:origin x="6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man Lee Tiong Seng" userId="S::norman_lee@sutd.edu.sg::da89b523-27de-416c-a354-71c2358c7b99" providerId="AD" clId="Web-{B52A62C2-D18A-D9F5-0B5F-7B7A1964DA32}"/>
    <pc:docChg chg="addSld modSld">
      <pc:chgData name="Norman Lee Tiong Seng" userId="S::norman_lee@sutd.edu.sg::da89b523-27de-416c-a354-71c2358c7b99" providerId="AD" clId="Web-{B52A62C2-D18A-D9F5-0B5F-7B7A1964DA32}" dt="2024-04-01T04:24:41.715" v="437" actId="20577"/>
      <pc:docMkLst>
        <pc:docMk/>
      </pc:docMkLst>
      <pc:sldChg chg="modSp">
        <pc:chgData name="Norman Lee Tiong Seng" userId="S::norman_lee@sutd.edu.sg::da89b523-27de-416c-a354-71c2358c7b99" providerId="AD" clId="Web-{B52A62C2-D18A-D9F5-0B5F-7B7A1964DA32}" dt="2024-04-01T04:24:41.715" v="437" actId="20577"/>
        <pc:sldMkLst>
          <pc:docMk/>
          <pc:sldMk cId="1929039731" sldId="276"/>
        </pc:sldMkLst>
        <pc:spChg chg="mod">
          <ac:chgData name="Norman Lee Tiong Seng" userId="S::norman_lee@sutd.edu.sg::da89b523-27de-416c-a354-71c2358c7b99" providerId="AD" clId="Web-{B52A62C2-D18A-D9F5-0B5F-7B7A1964DA32}" dt="2024-04-01T04:24:41.715" v="437" actId="20577"/>
          <ac:spMkLst>
            <pc:docMk/>
            <pc:sldMk cId="1929039731" sldId="276"/>
            <ac:spMk id="3" creationId="{C3F6B10C-D85D-3ADC-8AF4-997041E34F38}"/>
          </ac:spMkLst>
        </pc:spChg>
      </pc:sldChg>
      <pc:sldChg chg="delSp modSp new mod modClrScheme chgLayout">
        <pc:chgData name="Norman Lee Tiong Seng" userId="S::norman_lee@sutd.edu.sg::da89b523-27de-416c-a354-71c2358c7b99" providerId="AD" clId="Web-{B52A62C2-D18A-D9F5-0B5F-7B7A1964DA32}" dt="2024-04-01T04:23:04.791" v="370" actId="20577"/>
        <pc:sldMkLst>
          <pc:docMk/>
          <pc:sldMk cId="2376657281" sldId="278"/>
        </pc:sldMkLst>
        <pc:spChg chg="mod ord">
          <ac:chgData name="Norman Lee Tiong Seng" userId="S::norman_lee@sutd.edu.sg::da89b523-27de-416c-a354-71c2358c7b99" providerId="AD" clId="Web-{B52A62C2-D18A-D9F5-0B5F-7B7A1964DA32}" dt="2024-04-01T04:18:03.550" v="6" actId="20577"/>
          <ac:spMkLst>
            <pc:docMk/>
            <pc:sldMk cId="2376657281" sldId="278"/>
            <ac:spMk id="2" creationId="{448494C2-695E-093B-707C-2116DEE0D976}"/>
          </ac:spMkLst>
        </pc:spChg>
        <pc:spChg chg="mod ord">
          <ac:chgData name="Norman Lee Tiong Seng" userId="S::norman_lee@sutd.edu.sg::da89b523-27de-416c-a354-71c2358c7b99" providerId="AD" clId="Web-{B52A62C2-D18A-D9F5-0B5F-7B7A1964DA32}" dt="2024-04-01T04:23:04.791" v="370" actId="20577"/>
          <ac:spMkLst>
            <pc:docMk/>
            <pc:sldMk cId="2376657281" sldId="278"/>
            <ac:spMk id="3" creationId="{A2041305-40E7-E4CA-3B20-4876E727D875}"/>
          </ac:spMkLst>
        </pc:spChg>
        <pc:spChg chg="del">
          <ac:chgData name="Norman Lee Tiong Seng" userId="S::norman_lee@sutd.edu.sg::da89b523-27de-416c-a354-71c2358c7b99" providerId="AD" clId="Web-{B52A62C2-D18A-D9F5-0B5F-7B7A1964DA32}" dt="2024-04-01T04:17:57.925" v="2"/>
          <ac:spMkLst>
            <pc:docMk/>
            <pc:sldMk cId="2376657281" sldId="278"/>
            <ac:spMk id="4" creationId="{34B50719-0132-C265-063C-2B476ED7DF74}"/>
          </ac:spMkLst>
        </pc:spChg>
      </pc:sldChg>
    </pc:docChg>
  </pc:docChgLst>
  <pc:docChgLst>
    <pc:chgData name="Norman Lee Tiong Seng" userId="da89b523-27de-416c-a354-71c2358c7b99" providerId="ADAL" clId="{D51FC430-9AF7-3E46-AD17-D0064B11CB70}"/>
    <pc:docChg chg="addSld modSld">
      <pc:chgData name="Norman Lee Tiong Seng" userId="da89b523-27de-416c-a354-71c2358c7b99" providerId="ADAL" clId="{D51FC430-9AF7-3E46-AD17-D0064B11CB70}" dt="2024-04-01T07:44:34.103" v="2"/>
      <pc:docMkLst>
        <pc:docMk/>
      </pc:docMkLst>
      <pc:sldChg chg="addSp">
        <pc:chgData name="Norman Lee Tiong Seng" userId="da89b523-27de-416c-a354-71c2358c7b99" providerId="ADAL" clId="{D51FC430-9AF7-3E46-AD17-D0064B11CB70}" dt="2024-04-01T05:56:28.392" v="0"/>
        <pc:sldMkLst>
          <pc:docMk/>
          <pc:sldMk cId="2632777588" sldId="258"/>
        </pc:sldMkLst>
        <pc:inkChg chg="add">
          <ac:chgData name="Norman Lee Tiong Seng" userId="da89b523-27de-416c-a354-71c2358c7b99" providerId="ADAL" clId="{D51FC430-9AF7-3E46-AD17-D0064B11CB70}" dt="2024-04-01T05:56:28.392" v="0"/>
          <ac:inkMkLst>
            <pc:docMk/>
            <pc:sldMk cId="2632777588" sldId="258"/>
            <ac:inkMk id="2" creationId="{81A5C47F-82C6-8481-E4D3-FCEA6DDF0427}"/>
          </ac:inkMkLst>
        </pc:inkChg>
      </pc:sldChg>
      <pc:sldChg chg="addSp">
        <pc:chgData name="Norman Lee Tiong Seng" userId="da89b523-27de-416c-a354-71c2358c7b99" providerId="ADAL" clId="{D51FC430-9AF7-3E46-AD17-D0064B11CB70}" dt="2024-04-01T05:56:28.392" v="0"/>
        <pc:sldMkLst>
          <pc:docMk/>
          <pc:sldMk cId="58763521" sldId="259"/>
        </pc:sldMkLst>
        <pc:inkChg chg="add">
          <ac:chgData name="Norman Lee Tiong Seng" userId="da89b523-27de-416c-a354-71c2358c7b99" providerId="ADAL" clId="{D51FC430-9AF7-3E46-AD17-D0064B11CB70}" dt="2024-04-01T05:56:28.392" v="0"/>
          <ac:inkMkLst>
            <pc:docMk/>
            <pc:sldMk cId="58763521" sldId="259"/>
            <ac:inkMk id="5" creationId="{77015C88-A745-A32A-5DEE-95027706706D}"/>
          </ac:inkMkLst>
        </pc:inkChg>
      </pc:sldChg>
      <pc:sldChg chg="addSp">
        <pc:chgData name="Norman Lee Tiong Seng" userId="da89b523-27de-416c-a354-71c2358c7b99" providerId="ADAL" clId="{D51FC430-9AF7-3E46-AD17-D0064B11CB70}" dt="2024-04-01T05:56:28.392" v="0"/>
        <pc:sldMkLst>
          <pc:docMk/>
          <pc:sldMk cId="4258229551" sldId="260"/>
        </pc:sldMkLst>
        <pc:inkChg chg="add">
          <ac:chgData name="Norman Lee Tiong Seng" userId="da89b523-27de-416c-a354-71c2358c7b99" providerId="ADAL" clId="{D51FC430-9AF7-3E46-AD17-D0064B11CB70}" dt="2024-04-01T05:56:28.392" v="0"/>
          <ac:inkMkLst>
            <pc:docMk/>
            <pc:sldMk cId="4258229551" sldId="260"/>
            <ac:inkMk id="6" creationId="{48BF13BF-7A6E-0113-7FBB-722B9413D0DF}"/>
          </ac:inkMkLst>
        </pc:inkChg>
      </pc:sldChg>
      <pc:sldChg chg="addSp">
        <pc:chgData name="Norman Lee Tiong Seng" userId="da89b523-27de-416c-a354-71c2358c7b99" providerId="ADAL" clId="{D51FC430-9AF7-3E46-AD17-D0064B11CB70}" dt="2024-04-01T05:56:28.392" v="0"/>
        <pc:sldMkLst>
          <pc:docMk/>
          <pc:sldMk cId="425812437" sldId="261"/>
        </pc:sldMkLst>
        <pc:inkChg chg="add">
          <ac:chgData name="Norman Lee Tiong Seng" userId="da89b523-27de-416c-a354-71c2358c7b99" providerId="ADAL" clId="{D51FC430-9AF7-3E46-AD17-D0064B11CB70}" dt="2024-04-01T05:56:28.392" v="0"/>
          <ac:inkMkLst>
            <pc:docMk/>
            <pc:sldMk cId="425812437" sldId="261"/>
            <ac:inkMk id="6" creationId="{BECF502F-0F05-86A9-E721-5683493AA11B}"/>
          </ac:inkMkLst>
        </pc:inkChg>
      </pc:sldChg>
      <pc:sldChg chg="addSp">
        <pc:chgData name="Norman Lee Tiong Seng" userId="da89b523-27de-416c-a354-71c2358c7b99" providerId="ADAL" clId="{D51FC430-9AF7-3E46-AD17-D0064B11CB70}" dt="2024-04-01T05:56:28.392" v="0"/>
        <pc:sldMkLst>
          <pc:docMk/>
          <pc:sldMk cId="2962498057" sldId="262"/>
        </pc:sldMkLst>
        <pc:inkChg chg="add">
          <ac:chgData name="Norman Lee Tiong Seng" userId="da89b523-27de-416c-a354-71c2358c7b99" providerId="ADAL" clId="{D51FC430-9AF7-3E46-AD17-D0064B11CB70}" dt="2024-04-01T05:56:28.392" v="0"/>
          <ac:inkMkLst>
            <pc:docMk/>
            <pc:sldMk cId="2962498057" sldId="262"/>
            <ac:inkMk id="6" creationId="{0F71D4CD-6262-2EC4-4304-B927D55EC561}"/>
          </ac:inkMkLst>
        </pc:inkChg>
      </pc:sldChg>
      <pc:sldChg chg="addSp">
        <pc:chgData name="Norman Lee Tiong Seng" userId="da89b523-27de-416c-a354-71c2358c7b99" providerId="ADAL" clId="{D51FC430-9AF7-3E46-AD17-D0064B11CB70}" dt="2024-04-01T05:56:28.392" v="0"/>
        <pc:sldMkLst>
          <pc:docMk/>
          <pc:sldMk cId="4263549931" sldId="263"/>
        </pc:sldMkLst>
        <pc:inkChg chg="add">
          <ac:chgData name="Norman Lee Tiong Seng" userId="da89b523-27de-416c-a354-71c2358c7b99" providerId="ADAL" clId="{D51FC430-9AF7-3E46-AD17-D0064B11CB70}" dt="2024-04-01T05:56:28.392" v="0"/>
          <ac:inkMkLst>
            <pc:docMk/>
            <pc:sldMk cId="4263549931" sldId="263"/>
            <ac:inkMk id="4" creationId="{9B424E51-75DB-5847-3D70-2ACE7ED88BFA}"/>
          </ac:inkMkLst>
        </pc:inkChg>
      </pc:sldChg>
      <pc:sldChg chg="addSp">
        <pc:chgData name="Norman Lee Tiong Seng" userId="da89b523-27de-416c-a354-71c2358c7b99" providerId="ADAL" clId="{D51FC430-9AF7-3E46-AD17-D0064B11CB70}" dt="2024-04-01T07:44:34.103" v="2"/>
        <pc:sldMkLst>
          <pc:docMk/>
          <pc:sldMk cId="966623941" sldId="266"/>
        </pc:sldMkLst>
        <pc:inkChg chg="add">
          <ac:chgData name="Norman Lee Tiong Seng" userId="da89b523-27de-416c-a354-71c2358c7b99" providerId="ADAL" clId="{D51FC430-9AF7-3E46-AD17-D0064B11CB70}" dt="2024-04-01T07:44:34.103" v="2"/>
          <ac:inkMkLst>
            <pc:docMk/>
            <pc:sldMk cId="966623941" sldId="266"/>
            <ac:inkMk id="4" creationId="{5191360D-DF6B-E659-62AE-0CCF72DBF880}"/>
          </ac:inkMkLst>
        </pc:inkChg>
      </pc:sldChg>
      <pc:sldChg chg="addSp">
        <pc:chgData name="Norman Lee Tiong Seng" userId="da89b523-27de-416c-a354-71c2358c7b99" providerId="ADAL" clId="{D51FC430-9AF7-3E46-AD17-D0064B11CB70}" dt="2024-04-01T07:44:34.103" v="2"/>
        <pc:sldMkLst>
          <pc:docMk/>
          <pc:sldMk cId="3915413585" sldId="267"/>
        </pc:sldMkLst>
        <pc:inkChg chg="add">
          <ac:chgData name="Norman Lee Tiong Seng" userId="da89b523-27de-416c-a354-71c2358c7b99" providerId="ADAL" clId="{D51FC430-9AF7-3E46-AD17-D0064B11CB70}" dt="2024-04-01T07:44:34.103" v="2"/>
          <ac:inkMkLst>
            <pc:docMk/>
            <pc:sldMk cId="3915413585" sldId="267"/>
            <ac:inkMk id="4" creationId="{51575AC7-721C-3876-CAF8-16B6BEF8B92C}"/>
          </ac:inkMkLst>
        </pc:inkChg>
      </pc:sldChg>
      <pc:sldChg chg="addSp">
        <pc:chgData name="Norman Lee Tiong Seng" userId="da89b523-27de-416c-a354-71c2358c7b99" providerId="ADAL" clId="{D51FC430-9AF7-3E46-AD17-D0064B11CB70}" dt="2024-04-01T07:44:34.103" v="2"/>
        <pc:sldMkLst>
          <pc:docMk/>
          <pc:sldMk cId="4077621913" sldId="268"/>
        </pc:sldMkLst>
        <pc:inkChg chg="add">
          <ac:chgData name="Norman Lee Tiong Seng" userId="da89b523-27de-416c-a354-71c2358c7b99" providerId="ADAL" clId="{D51FC430-9AF7-3E46-AD17-D0064B11CB70}" dt="2024-04-01T07:44:34.103" v="2"/>
          <ac:inkMkLst>
            <pc:docMk/>
            <pc:sldMk cId="4077621913" sldId="268"/>
            <ac:inkMk id="4" creationId="{CD3F28C3-3B52-C23C-2D37-0A4F22FA5160}"/>
          </ac:inkMkLst>
        </pc:inkChg>
      </pc:sldChg>
      <pc:sldChg chg="addSp">
        <pc:chgData name="Norman Lee Tiong Seng" userId="da89b523-27de-416c-a354-71c2358c7b99" providerId="ADAL" clId="{D51FC430-9AF7-3E46-AD17-D0064B11CB70}" dt="2024-04-01T07:44:34.103" v="2"/>
        <pc:sldMkLst>
          <pc:docMk/>
          <pc:sldMk cId="3701317696" sldId="269"/>
        </pc:sldMkLst>
        <pc:inkChg chg="add">
          <ac:chgData name="Norman Lee Tiong Seng" userId="da89b523-27de-416c-a354-71c2358c7b99" providerId="ADAL" clId="{D51FC430-9AF7-3E46-AD17-D0064B11CB70}" dt="2024-04-01T07:44:34.103" v="2"/>
          <ac:inkMkLst>
            <pc:docMk/>
            <pc:sldMk cId="3701317696" sldId="269"/>
            <ac:inkMk id="3" creationId="{E36F9E01-B734-1AB0-C8DA-6029EEEA7423}"/>
          </ac:inkMkLst>
        </pc:inkChg>
      </pc:sldChg>
      <pc:sldChg chg="addSp">
        <pc:chgData name="Norman Lee Tiong Seng" userId="da89b523-27de-416c-a354-71c2358c7b99" providerId="ADAL" clId="{D51FC430-9AF7-3E46-AD17-D0064B11CB70}" dt="2024-04-01T07:44:34.103" v="2"/>
        <pc:sldMkLst>
          <pc:docMk/>
          <pc:sldMk cId="4015628308" sldId="271"/>
        </pc:sldMkLst>
        <pc:inkChg chg="add">
          <ac:chgData name="Norman Lee Tiong Seng" userId="da89b523-27de-416c-a354-71c2358c7b99" providerId="ADAL" clId="{D51FC430-9AF7-3E46-AD17-D0064B11CB70}" dt="2024-04-01T07:44:34.103" v="2"/>
          <ac:inkMkLst>
            <pc:docMk/>
            <pc:sldMk cId="4015628308" sldId="271"/>
            <ac:inkMk id="6" creationId="{32D9FA1A-9F41-15EF-1257-78A712420964}"/>
          </ac:inkMkLst>
        </pc:inkChg>
      </pc:sldChg>
      <pc:sldChg chg="addSp">
        <pc:chgData name="Norman Lee Tiong Seng" userId="da89b523-27de-416c-a354-71c2358c7b99" providerId="ADAL" clId="{D51FC430-9AF7-3E46-AD17-D0064B11CB70}" dt="2024-04-01T07:44:34.103" v="2"/>
        <pc:sldMkLst>
          <pc:docMk/>
          <pc:sldMk cId="2957435113" sldId="272"/>
        </pc:sldMkLst>
        <pc:inkChg chg="add">
          <ac:chgData name="Norman Lee Tiong Seng" userId="da89b523-27de-416c-a354-71c2358c7b99" providerId="ADAL" clId="{D51FC430-9AF7-3E46-AD17-D0064B11CB70}" dt="2024-04-01T07:44:34.103" v="2"/>
          <ac:inkMkLst>
            <pc:docMk/>
            <pc:sldMk cId="2957435113" sldId="272"/>
            <ac:inkMk id="3" creationId="{2FD3AC42-A8A3-3242-8F52-B6251D37C57A}"/>
          </ac:inkMkLst>
        </pc:inkChg>
      </pc:sldChg>
      <pc:sldChg chg="addSp">
        <pc:chgData name="Norman Lee Tiong Seng" userId="da89b523-27de-416c-a354-71c2358c7b99" providerId="ADAL" clId="{D51FC430-9AF7-3E46-AD17-D0064B11CB70}" dt="2024-04-01T07:44:34.103" v="2"/>
        <pc:sldMkLst>
          <pc:docMk/>
          <pc:sldMk cId="4156185902" sldId="273"/>
        </pc:sldMkLst>
        <pc:inkChg chg="add">
          <ac:chgData name="Norman Lee Tiong Seng" userId="da89b523-27de-416c-a354-71c2358c7b99" providerId="ADAL" clId="{D51FC430-9AF7-3E46-AD17-D0064B11CB70}" dt="2024-04-01T07:44:34.103" v="2"/>
          <ac:inkMkLst>
            <pc:docMk/>
            <pc:sldMk cId="4156185902" sldId="273"/>
            <ac:inkMk id="3" creationId="{37DF3D02-B267-AA57-BA31-AEEB1E7D7625}"/>
          </ac:inkMkLst>
        </pc:inkChg>
      </pc:sldChg>
      <pc:sldChg chg="addSp">
        <pc:chgData name="Norman Lee Tiong Seng" userId="da89b523-27de-416c-a354-71c2358c7b99" providerId="ADAL" clId="{D51FC430-9AF7-3E46-AD17-D0064B11CB70}" dt="2024-04-01T07:44:34.103" v="2"/>
        <pc:sldMkLst>
          <pc:docMk/>
          <pc:sldMk cId="699627671" sldId="274"/>
        </pc:sldMkLst>
        <pc:inkChg chg="add">
          <ac:chgData name="Norman Lee Tiong Seng" userId="da89b523-27de-416c-a354-71c2358c7b99" providerId="ADAL" clId="{D51FC430-9AF7-3E46-AD17-D0064B11CB70}" dt="2024-04-01T07:44:34.103" v="2"/>
          <ac:inkMkLst>
            <pc:docMk/>
            <pc:sldMk cId="699627671" sldId="274"/>
            <ac:inkMk id="4" creationId="{3C083D1E-6302-E2F4-01B7-77187D2AC66F}"/>
          </ac:inkMkLst>
        </pc:inkChg>
      </pc:sldChg>
      <pc:sldChg chg="addSp">
        <pc:chgData name="Norman Lee Tiong Seng" userId="da89b523-27de-416c-a354-71c2358c7b99" providerId="ADAL" clId="{D51FC430-9AF7-3E46-AD17-D0064B11CB70}" dt="2024-04-01T07:44:34.103" v="2"/>
        <pc:sldMkLst>
          <pc:docMk/>
          <pc:sldMk cId="389796748" sldId="275"/>
        </pc:sldMkLst>
        <pc:inkChg chg="add">
          <ac:chgData name="Norman Lee Tiong Seng" userId="da89b523-27de-416c-a354-71c2358c7b99" providerId="ADAL" clId="{D51FC430-9AF7-3E46-AD17-D0064B11CB70}" dt="2024-04-01T07:44:34.103" v="2"/>
          <ac:inkMkLst>
            <pc:docMk/>
            <pc:sldMk cId="389796748" sldId="275"/>
            <ac:inkMk id="3" creationId="{AC395EFD-30EC-7F74-6170-CE8C7279D779}"/>
          </ac:inkMkLst>
        </pc:inkChg>
      </pc:sldChg>
      <pc:sldChg chg="addSp">
        <pc:chgData name="Norman Lee Tiong Seng" userId="da89b523-27de-416c-a354-71c2358c7b99" providerId="ADAL" clId="{D51FC430-9AF7-3E46-AD17-D0064B11CB70}" dt="2024-04-01T07:44:34.103" v="2"/>
        <pc:sldMkLst>
          <pc:docMk/>
          <pc:sldMk cId="1929039731" sldId="276"/>
        </pc:sldMkLst>
        <pc:inkChg chg="add">
          <ac:chgData name="Norman Lee Tiong Seng" userId="da89b523-27de-416c-a354-71c2358c7b99" providerId="ADAL" clId="{D51FC430-9AF7-3E46-AD17-D0064B11CB70}" dt="2024-04-01T07:44:34.103" v="2"/>
          <ac:inkMkLst>
            <pc:docMk/>
            <pc:sldMk cId="1929039731" sldId="276"/>
            <ac:inkMk id="4" creationId="{DF2B5D91-B9B7-CB88-80BB-CD3FEFC2B009}"/>
          </ac:inkMkLst>
        </pc:inkChg>
      </pc:sldChg>
      <pc:sldChg chg="addSp new">
        <pc:chgData name="Norman Lee Tiong Seng" userId="da89b523-27de-416c-a354-71c2358c7b99" providerId="ADAL" clId="{D51FC430-9AF7-3E46-AD17-D0064B11CB70}" dt="2024-04-01T07:44:34.103" v="2"/>
        <pc:sldMkLst>
          <pc:docMk/>
          <pc:sldMk cId="3635522681" sldId="279"/>
        </pc:sldMkLst>
        <pc:inkChg chg="add">
          <ac:chgData name="Norman Lee Tiong Seng" userId="da89b523-27de-416c-a354-71c2358c7b99" providerId="ADAL" clId="{D51FC430-9AF7-3E46-AD17-D0064B11CB70}" dt="2024-04-01T07:44:34.103" v="2"/>
          <ac:inkMkLst>
            <pc:docMk/>
            <pc:sldMk cId="3635522681" sldId="279"/>
            <ac:inkMk id="4" creationId="{170B2408-07CB-4E36-58B6-4BE75F345F02}"/>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5:12:42.480"/>
    </inkml:context>
    <inkml:brush xml:id="br0">
      <inkml:brushProperty name="width" value="0.09071" units="cm"/>
      <inkml:brushProperty name="height" value="0.09071" units="cm"/>
      <inkml:brushProperty name="color" value="#FF0000"/>
    </inkml:brush>
  </inkml:definitions>
  <inkml:trace contextRef="#ctx0" brushRef="#br0">19128 5709 20100,'-5'53'784,"1"0"0,-2-1 1,-1-1-421,-3-13 0,-1-1-570,-1 3 0,0 0 458,-1-1 0,-1-1-149,2 0 1,0-1-90,0-4 0,0-1 365,-5 24-1051,4-10-661,6-10-1283,4-13 2616,10-9 0,-5-8 0,6-4 0</inkml:trace>
  <inkml:trace contextRef="#ctx0" brushRef="#br0" timeOffset="202">19250 5925 23383,'-8'51'246,"-1"1"0,2-3 1,0 1-245,1 4 1,0-1-1522,3-15 1,1 0 1070,-2 8 0,1-3-697,2-3-5492,0-14 6637,1-13 0,0-8 0,0-4 0</inkml:trace>
  <inkml:trace contextRef="#ctx0" brushRef="#br0" timeOffset="707">19652 6067 20365,'-14'55'224,"1"0"0,1-4 0,4-4-224,4 4 12,3-5-589,8-7-872,7-9-1509,20-14-582,4-10 3547,10-18 0,-23 6 1,-6-6-1</inkml:trace>
  <inkml:trace contextRef="#ctx0" brushRef="#br0" timeOffset="908">19903 6297 23030,'4'43'145,"0"0"1,-1-6 0,2-6-550,3-14-273,0-10 262,-1-12 6,-1-13-39,-3-17 196,-7-14 252,-10-9-629,-9 1 707,-8 4 56,1 10-134,6 13-229,9 11-1457,9 10 1686,25 15 0,-13-4 0,15 7 0</inkml:trace>
  <inkml:trace contextRef="#ctx0" brushRef="#br0" timeOffset="1232">20193 6266 22573,'6'53'257,"0"1"1,-1-7 0,1-5-258,2-5-666,-1-14-403,0-13 565,-3-12 108,-1-17 4,2-14 67,0-20 62,3-11-163,-3 29 1,1-1 425,1 1 0,1 2 0,7-28 145,4 18 847,7 29-354,-5 32-330,4 32-308,-17-15 0,-1 3-318,1 5 1,0 3 317,1 9 0,-1-3 0,2 7 0,0-2 0</inkml:trace>
  <inkml:trace contextRef="#ctx0" brushRef="#br0" timeOffset="1532">20650 6056 23864,'-31'38'-67,"0"-1"0,1-2 0,12-2 449,47 10-432,-3-8 47,-2-12 0,1 0-165,12 10 143,-5 0-120,-10 1 81,-10 1-222,-7-1 183,-15-3-704,-6-6-330,-11-10-465,-4-17 1602,-4-40 0,17 23 0,1-22 0</inkml:trace>
  <inkml:trace contextRef="#ctx0" brushRef="#br0" timeOffset="1719">20783 5963 23607,'14'45'319,"0"0"0,0 0 0,6 19 0,-1-5-375,-7-20 0,-1-3-1120,0 0 1,-2 0 1175,1 3 0,-2-3 0,0 3 0,-2-1 0</inkml:trace>
  <inkml:trace contextRef="#ctx0" brushRef="#br0" timeOffset="1966">20772 6339 19927,'2'-5'2296,"-2"1"-2088,0 4-208,40-61 0,-19 32-177,5-11 0,1 2-305,-3 12-111,-1 4-376,-3 6-236,-2 6-211,-4 4-724,-3 3-817,-3 2-1491,-3 1 4448,-2 2 0,-2-1 0,-1 1 0</inkml:trace>
  <inkml:trace contextRef="#ctx0" brushRef="#br0" timeOffset="2559">21062 6159 14208,'0'-6'4536,"0"1"-1135,0 5-3071,1 26-162,3 3-84,3 28-33,4-4-46,2 1 40,-1-3-34,0-10-5,-3-12 50,-1-9 45,-4-12 168,-1-4 16,-2-12-173,-1-9-78,0-14-29,0-11-5,-2-8-50,0-5 16,0-2 29,1 4 5,1 6-34,1 10-33,4 9-67,3 9 22,5 8-96,3 6 74,2 3-544,5 2-504,1 2-1714,4 5 2896,2 6 0,-14-4 0,0 1 0</inkml:trace>
  <inkml:trace contextRef="#ctx0" brushRef="#br0" timeOffset="2824">21356 6259 21349,'11'49'762,"1"-1"0,-1-3 0,2-7-768,7-4-123,1-14 0,0-11 124,-3-16-57,-1-15-335,-5-19 72,-1-19 288,-6 25 1,-1 0-148,0-2 1,0 0 183,0 3 0,1 1 51,4-20 83,-1 21 275,1 16 229,-1 29-234,1 16-242,0 23-162,0 8-1168,1 1-837,4-5 2088,8-7 0,-9-24 0,2-6 1</inkml:trace>
  <inkml:trace contextRef="#ctx0" brushRef="#br0" timeOffset="3049">21880 5931 23875,'-20'51'726,"0"0"1,2-1-1,3-1-561,7-12 1,2 0-323,2-1 1,2-1 156,1 27 36,12-13-276,8-17-416,13-15-711,5-15-1680,11-39-6784,-3-11 9425,-20 8 0,-4 1 0,2-5 0,-8 10 1</inkml:trace>
  <inkml:trace contextRef="#ctx0" brushRef="#br0" timeOffset="3216">22151 5882 21881,'1'51'539,"0"0"0,0 0 0,2 6 1,1-2-1389,1 3 1,0-4 681,2-14 1,-1-6 0,1 4 0,-2-3 0</inkml:trace>
  <inkml:trace contextRef="#ctx0" brushRef="#br0" timeOffset="3776">22004 6181 19742,'0'-10'2296,"0"2"-2078,29-10 1,11-1-219,7 1-1043,6-4 1,1 2 224,11 10 219,-6 6 738,-12 5-883,-11 4 988,-15 2-244,-10 4 633,-7 1 251,-13 4 1073,-6 5-943,-11 8-34,-4 7-370,2 6-277,6 1-333,10-2-156,7-6-91,15-8-313,8-10 123,13-8 197,6-6-46,-2-15-134,-3-8-174,-7-14-17,-8-7 275,-7-1 118,-5 0 128,-4 5 90,-6 7 252,-2 6 107,-4 8-12,2 5-101,2 7-184,4 2-11,2 4 67,1 8 218,4 8 56,5 11 33,5 6-5,5 5-89,-1-2-23,0-4-23,-3-6-61,-2-8-56,-3-8-67,-5-6 146,-2-4 27,-2-6-139,1-9-23,2-12-112,5-15-140,5-11-314,6-12-482,-7 29 0,1 0 247,1-1 1,0 0-816,2 2 0,1 0 1504,2 0 0,-1 2 0,3-2 0,-1 6 0</inkml:trace>
  <inkml:trace contextRef="#ctx0" brushRef="#br0" timeOffset="4711">23457 6179 17843,'0'-8'3523,"0"2"-2829,0 6-279,-19 66-191,6-20-171,-2 3 1,-1 1-54,-4 9-431,3-9-1625,5-20-7763,6-13 9819,4-15 0,2-2 0,0-1 0</inkml:trace>
  <inkml:trace contextRef="#ctx0" brushRef="#br0" timeOffset="5075">23760 6241 18675,'45'-47'336,"0"1"0,-3 0 0,-4 2-330,-14 11 0,-4 2 10,0-2 1,-4 1-11,9-26 50,-13 8 263,-7 10 791,-16 14-443,-7 12 244,-16 10-256,-7 22-128,-1 13-68,2 21-303,21-19 1,3 1-540,2 3 0,2 1 445,4 2 0,3 1-62,-1-1 0,5-1-15,5 0 0,4-2-22,2-3 1,2-2-37,7-3 0,3-3-419,28 14-824,6-17 240,-23-17 1,1-5-8756,29-15 9780,-30 1 1,-3-2 0,3-5 0,-13 1 0</inkml:trace>
  <inkml:trace contextRef="#ctx0" brushRef="#br0" timeOffset="5273">24460 5535 21310,'4'56'1383,"1"-1"1,0 2 0,2 0-1116,3-3 1,1-1-690,0-2 1,-1-1 420,0-7 0,-1-2-317,0-4 1,0-2-2305,3 25-6261,-3-10 8882,-5-12 0,-2-19 0,-2-11 0</inkml:trace>
  <inkml:trace contextRef="#ctx0" brushRef="#br0" timeOffset="5577">24382 6012 20509,'48'-10'554,"1"1"1,0-1-1,-1 1 1,-1 0 0,-2-1-555,8-3 0,-3 0-431,-3 1 0,-3 0 117,-3 1 1,-2 0 21,-5 1 1,-2 1-258,23-8 818,-14 2 22,-21 5 994,-11 3 93,-23 4-229,-10 6-522,-20 15-174,-11 17-370,24-8 1,0 3 126,0 4 0,2 3-56,1 1 0,4 1-154,4-2 0,4-1-37,4-3 1,5-1-109,11 18-197,23-13-195,18-15-270,-10-15 0,3-3 762,13-3 1,-2-2 0,8 0-1,5-3 1</inkml:trace>
  <inkml:trace contextRef="#ctx0" brushRef="#br0" timeOffset="7808">18575 6689 17988,'-43'-9'601,"-1"-1"1,3 2-1,4 0 183,-6 3-101,1 1 34,1 3-386,5 2-213,2 7-112,4 1-6,5 8-180,3-1-168,6 0-4,2 0 184,4-3 117,5 1 85,0-2-34,4-4 201,0 0 191,1-3-55,-1 1 61,0 9 16,-2 7-16,-1 13-29,0 13-368,-1 14 91,4-26 1,0 1-601,0 8 1,0 2 540,0 7 1,2 3-439,1-11 0,1 1 0,0 1 405,0 5 0,0 1 0,1 0 2,1 3 0,0 0 0,1 0-2,-2-4 0,1-1 0,-1-1-37,0 15 1,0-4-31,-2-12 0,0-3-145,-1-9 1,-1-2 127,0 29 78,0 0 1,0 1 5,0-4 5,-1-9-5,-1-11 163,0-13-168,0-6 989,2 10-978,0-6 1401,2 12-1407,1-11 101,1-3 371,2-8-421,0-7 161,4-5-16,5-4-89,4 0 5,6 1-56,5 1-51,5 2 1,4 0-6,1-3-50,4-1-729,-1-1-296,2 0-533,6 0 1608,-16 0 0,-3 0 0,5 0 0,4 0 0</inkml:trace>
  <inkml:trace contextRef="#ctx0" brushRef="#br0" timeOffset="8384">19727 9089 17703,'7'50'1260,"-1"0"0,0 1 0,0-1-1075,-2-9 0,1 0-110,-2 0 1,1-1-76,-1-3 0,0-2-543,2 21-930,-3-18-3775,0-23 5248,-2-45 0,0 17 0,0-24 0</inkml:trace>
  <inkml:trace contextRef="#ctx0" brushRef="#br0" timeOffset="8778">19721 8826 21931,'39'-22'131,"1"1"0,-3 3 0,-3 11-80,7 41 111,-9 7 40,-9 6-107,-11 3-17,-8 5-72,-4-2-6,-2-5-230,-1-7-156,-1-10-46,2-9 169,2-5 257,0-6 6,1 1 325,2 0 146,0 5-180,2 4-117,0 3-174,3 2-17,2-1-190,4-2-213,1-4-163,1-2-123,-6-3 560,-4 1 146,-11 0 342,-13 4 151,-15 1 308,-11 3-22,-3-3-398,6-3-381,11-5-1283,14-6-3069,18-3 4352,12-4 0,-3 0 0,0 0 0</inkml:trace>
  <inkml:trace contextRef="#ctx0" brushRef="#br0" timeOffset="9166">20311 9472 18722,'29'-47'607,"0"1"0,-4 2 0,-5 4-42,-8-10 230,-7 6-21,-13 7 156,-8 9-169,-14 11-156,-9 9-162,-3 17-107,1 15-202,6 22-66,10 16-68,51-26 0,24 5 0,5 0 0,-15-5 0,-19-4 0,0-1 0,25-2 0,0 0 0,0 0 0,0 0 0</inkml:trace>
  <inkml:trace contextRef="#ctx0" brushRef="#br0" timeOffset="9490">20480 8774 21726,'11'57'768,"1"0"1,-1-1-1,0 2 1,2 1-1,-1-2-628,0-6 0,0-1 0,1-2-323,-2-2 0,1-1 0,-2-2 239,3 7 0,-2-4-16,5 15 559,-7-26-666,-3-15 147,0-9-203,-4-7 388,0-20-175,-1-15-90,3-25 0,-1 21 0,1-2 369,2-1 1,2-2-429,7-12 1,3 3-29,-5 16 0,2 3 14,4-2 1,3 7 72,7 17 168,-1 31-73,-2 15-95,-3 23-347,-13-28 1,-1 1-716,1 0 1,-1 0-4237,6 24 5298,0-14 0,-7-21 0,-3-12 0</inkml:trace>
  <inkml:trace contextRef="#ctx0" brushRef="#br0" timeOffset="9850">21298 9149 25309,'-44'22'603,"0"0"0,2 3 0,6 3-418,14 1 0,5 4-82,-1 2 1,2 2-57,1 13 1,2-1-73,6-15 0,0-2-82,1 6 1,4-6-135,15-13 23,4-11 123,16-25-6,2-14 39,-15 6 1,0-5-230,0-2 0,0-2 265,-1-1 1,-1 1 22,-2 2 1,0 2-78,11-16 80,-7 21 263,-5 23 146,0 30-129,-4 19-233,-4-14 1,-1 1-48,0 1 0,0-2-722,10 22 722,3-19 0,-9-21 0,1-10 0</inkml:trace>
  <inkml:trace contextRef="#ctx0" brushRef="#br0" timeOffset="10399">21697 9066 20520,'11'55'1228,"0"0"1,0-2 0,2-3-835,1-13 1,1-3-148,0-1 0,0 0 100,14 18-179,-4-13-134,-3-19 22,-4-10 173,-1-17-94,0-11-135,0-17-241,2-13-336,2-11-225,-11 27 0,1-1 51,-1-2 1,0 0 38,0-1 1,1 0-171,0 0 0,-1 1-913,0-1 0,-1-1 1795,3-3 0,-2 3 0,0-5 0,0 4 0</inkml:trace>
  <inkml:trace contextRef="#ctx0" brushRef="#br0" timeOffset="10597">22227 9233 24396,'10'49'552,"0"-1"1,-1-3 0,-1-5-553,4 5-532,-1-9-1479,0-10-2778,1-9 4789,-4-10 0,-3-3 0,-3-4 0</inkml:trace>
  <inkml:trace contextRef="#ctx0" brushRef="#br0" timeOffset="10891">22557 9153 23478,'0'60'498,"0"0"1,0-5 0,4-4-459,6-14 1,3-5-881,9 4-46,17-3-21,-12-49 11,-3-16 162,-11-26 417,-8 23 0,-3-1 266,-5-2 1,-4 0 50,-1 0 0,-4 2 28,-5 2 0,-2 3 162,-1 4 0,-2 2 337,-19-9-527,8 15-103,12 11-2602,10 24 2705,31 24 0,-15-14 0,18 9 0</inkml:trace>
  <inkml:trace contextRef="#ctx0" brushRef="#br0" timeOffset="11057">22907 9325 25231,'8'36'-1202,"-1"1"1,13 22-1644,13-49 2845,11-24 0,-19 9 0,0-13 0</inkml:trace>
  <inkml:trace contextRef="#ctx0" brushRef="#br0" timeOffset="11278">23214 9323 22184,'10'49'599,"-1"1"0,-2-14 1,0-5-819,7 0 219,-5-28-61,-4-17 61,-2-11-291,-2-19-365,-1 3 0,0-2 230,-1 8 1,0 1-120,1-14 1,-1 2 68,-1-13-841,2 6-1909,7 10 3226,14 1 0,-10 22 0,8 1 0</inkml:trace>
  <inkml:trace contextRef="#ctx0" brushRef="#br0" timeOffset="11848">24428 8875 18993,'-8'47'225,"0"0"0,0 0 1,-2 19-1,3-3-807,8-20 0,3-2-2460,2-4 1,4-2 3238,16 22 0,-8-27 0,-4-15 1</inkml:trace>
  <inkml:trace contextRef="#ctx0" brushRef="#br0" timeOffset="12085">24740 8930 25079,'-43'32'599,"0"-1"1,6-2 0,8-1-600,14 5-73,28-1-45,17-1 68,22-3 44,8-3-39,-3-2 45,-12 1 118,-21 3 0,-12 7-118,-27 10-308,-11 4-443,-20 0-1803,-2-19 2554,0-17 0,23-11 0,5-9 0</inkml:trace>
  <inkml:trace contextRef="#ctx0" brushRef="#br0" timeOffset="12425">25924 9055 21629,'-14'56'194,"1"0"1,2 11-1,3-4-951,5-27 1,3-2 756,4 11 0,1-4 0,-2-12 0,7-6 0</inkml:trace>
  <inkml:trace contextRef="#ctx0" brushRef="#br0" timeOffset="12703">26144 8997 24318,'9'62'864,"1"-1"1,-2-5-1,1-7-729,1 1-135,-2-18-331,0-19 331,-1-25-50,3-20-17,5-22 22,6-9-128,-8 31 1,3 2 54,21-24-22,7 19 129,1 17-56,1 30-538,-7 18-392,-19-1 0,-3 4-1896,-2-1 0,-1 2 2893,-2 1 0,-1-2 0,0 3 0,-5-13 0</inkml:trace>
  <inkml:trace contextRef="#ctx0" brushRef="#br0" timeOffset="13176">27996 8913 22302,'-45'38'873,"0"1"1,3 1 0,3 1-614,13-3 1,3 1-690,0 1 0,1 0 538,4-1 0,1-2-109,4-4 0,2-3 292,-1 16-449,7-20 280,17-14-386,7-22-191,18-16 62,8-22 257,-20 16 1,0-2-514,2-2 1,-1-1 613,-1-1 0,-1 0 34,0 4 0,-2 1 522,14-16 217,-1 25-195,-13 33-276,3 23-256,-10 20-12,4 1-1272,2-6-1736,6-13-4503,-2-12 7511,-1-13 0,-11-5 0,-5-4 0</inkml:trace>
  <inkml:trace contextRef="#ctx0" brushRef="#br0" timeOffset="14221">29076 8868 15774,'0'65'493,"-1"-1"0,0-5 0,1-6-415,5 3 199,2-16-305,6-17 122,-1-13-27,1-20-8,-2-13-25,1-18 5,-3-12-133,0-5 391,-1 3 207,0 6 235,-1 15 17,-1 15 106,2 16 7,3 23-264,3 15-252,3 16-163,2 5-78,1-1-112,-4-10-11,0-11 201,-3-17-190,-1-8 166,2-15-127,-2-11-39,2-13-135,2-13-16,3-5 45,3-1-12,4 5-33,3 11 67,2 14 84,0 11 319,1 22 34,-5 9 5,-2 19-173,-3 4-185,-3-1-67,2-8-90,0-9-593,18-14 470,-9-9 224,12-15 56,-16-6 5,-3-8 35,-4-1-40,-4 3 0,-1 2 0,-3 3 33,-2 5-33,-3 2 79,-1 4 217,-3 2 360,-1 3 352,-1 0-437,-5 1-201,-6 8 100,-23 21-218,-7 23-224,4 3-28,11 5-72,21-20 10,14-2 23,10-3 33,16-4-61,10-7-51,4-5-402,3-10-819,-1-5-616,4-26 1955,-24-2 0,-2-3 0,5-6 0,-1-11 0</inkml:trace>
  <inkml:trace contextRef="#ctx0" brushRef="#br0" timeOffset="14416">30019 8672 18436,'19'62'345,"1"1"1,-1-1 0,1 1 0,0-1 0,1 1-1,0-4 1,-2-11-346,0-7 0,-2-7 0,14 24 0,-17-31 0</inkml:trace>
  <inkml:trace contextRef="#ctx0" brushRef="#br0" timeOffset="14611">30081 9120 20112,'48'-24'845,"0"0"1,-1 0 0,-3 0-846,-11 6 0,-2-1-845,2-3 0,1-2 845,3-7 0,-3 0 0,5-4 0,-3-3 0</inkml:trace>
  <inkml:trace contextRef="#ctx0" brushRef="#br0" timeOffset="14919">30357 8647 21343,'1'60'961,"-1"-1"0,0 0 1,1-2-1,1-2 1,0-4-758,1-2 0,1-2-86,3 14 0,1-3-614,-3-23 0,0-2 389,1 4 1,1-5 258,1-17-455,6-56-75,-3 3 0,0-3 184,1-5 1,0-1-193,1-6 1,0 4 352,7-7 33,-3 16 84,0 20 938,-3 13-523,2 25-163,-1 12-191,-3 7 1,0 4-146,7 18-101,-9-19 0,2-3-805,7 0 906,6-14 0,-10-14 0,1-6 0</inkml:trace>
  <inkml:trace contextRef="#ctx0" brushRef="#br0" timeOffset="15211">30850 9133 21735,'12'44'1204,"1"0"1,-1-5-1,0-4-1204,6 0-263,-1-15-107,0-9 118,-2-21 196,-4-14 56,-4-20 34,-4-13 11,-2-7 112,-7-1 195,-2 8 97,-6 9-147,2 16-302,3 13-168,2 10-403,3 7-689,-2 10-1468,-7 15 829,-1 2-2112,-10 12 4011,-3-4 0,12-16 0,-2 1 0</inkml:trace>
  <inkml:trace contextRef="#ctx0" brushRef="#br0" timeOffset="15734">31563 8293 24228,'-5'57'575,"0"1"0,1 4 1,4 1-358,5-6 0,2-1-1221,1 6 0,2-1 1064,3-3 1,1-3-3,-1-7 0,1-2-43,0-3 1,1-2-17,-1-7 0,0-1-45,13 23 538,-6-14-862,-5-22 604,-10-14-364,-3-22 79,-11-12 97,-23-12 1,-9-1 114,12 18 1,-3 3 268,-24-16 1,-3 10-281,19 27 0,3 8 8,-1 3 1,2 6 11,3 6 0,5 5-190,3 1 0,5 2 55,6 0 1,4 0-37,4 24-23,30-28 1,13-7-465,20-10 0,9-10 328,-9-4 0,4-4 1,-4-1-1,9-1 1,-7-3-1,-15-5 1,0 1-1</inkml:trace>
  <inkml:trace contextRef="#ctx0" brushRef="#br0" timeOffset="21415">27519 8133 20240,'-24'2'2269,"6"0"-1071,19-2-470,25 2-173,8 2-371,2-2 1,6 0-1499,9 0 0,6 0 1394,-6-1 1,3 0-1,2-1-9,-6-1 1,2 1-1,2-1 1,0-1-32,7-1 1,1 0-1,1 0 1,0-1-478,3 0 1,1-1 0,-1-1 0,1 0 454,-1 0 0,-1-2 0,1 1 0,-1-1-10,-2 0 1,0 0-1,0 0 1,-1 1-9,-5 0 0,0 1 0,-1 0 0,0 0-15,11-2 0,-2 1 0,-1 1-193,-10 1 0,-2 2 1,-2 0 209,7-1 1,-4 2-53,-15 1 0,-3 0 55,15 1-5,-14 1 6,-4 3 1374,-11 0-1380,-5 3 2797,-8-4-2746,-3 0 1094,0-1-1134,0-1 218,1-1-229,-1 0-184,1 0 44,-4 0-247,0 0-83,-7 0-382,-6-1-234,-11-6-377,-11-1-648,-28-8 2111,10 5 0,-1 2 0,-7-3 0,22 6 0,1 0 0</inkml:trace>
  <inkml:trace contextRef="#ctx0" brushRef="#br0" timeOffset="21916">27786 8545 16521,'0'5'3064,"55"-20"-2509,-10-4-961,2 2 0,3-1 456,-11 3 1,-2 1-32,2 2 1,-1 1 47,-1 0 0,0 2 96,-3 2 1,0 2 206,27-1 167,-4 4-43,0 6-91,2 4-258,-25-3 1,1 2-395,7-1 0,2 1 501,9-2 0,3-1-62,5-1 1,3-1-132,2 0 0,-1-2-43,-4 0 1,-2-2-17,-9 0 0,-1-2 0,-5 0 0,-2 0-25,-6-3 0,0 1-286,26-5-19,-12 1 734,-19 4-404,-14 1 209,-10 2-209,-5 1 848,-7 0-1368,-4 0-461,-5 2-845,-7-1 1826,-12 5 0,16-3 0,-5 3 0</inkml:trace>
  <inkml:trace contextRef="#ctx0" brushRef="#br0" timeOffset="74510">3081 13663 17859,'3'47'466,"0"-1"0,-1 1 0,2 21 0,0-5-298,0-17 0,0-3-73,-1 0 1,2 0-60,-1-5 1,1-1-21,5 23-16,0-21-123,-2-19 563,2-12-888,0-25-39,2-14-319,0-24 474,-7 21 0,0-1 256,0-1 1,0 1 75,3-30 0,-2 16 231,3 22-226,1 15 371,6 28-96,3 15-6,5 21 14,2 8 154,1-2 17,-4-7 1,-5-15 266,-3-14-423,-8-13 134,-3-12 106,-3-16-319,-1-18-123,0-21-101,0 22 0,0 0-40,0-3 0,0-1-120,0 2 1,2 0-536,5-28-117,6 16-459,14 24-3272,3 12 4543,7 23 0,-17-7 0,-5 7 0</inkml:trace>
  <inkml:trace contextRef="#ctx0" brushRef="#br0" timeOffset="74688">3712 13895 20464,'-10'-7'650,"2"2"-611,12 36 0,7 14-727,4 5 688,-3 5 0,3 3-826,0-15 0,1-4 826,7 13 0,-2-7 0,-13-33 0</inkml:trace>
  <inkml:trace contextRef="#ctx0" brushRef="#br0" timeOffset="74872">3888 13616 19328,'11'63'559,"1"0"1,0 0 0,-2-2-560,-2-16 0,-2-1-1081,1 4 0,-1 2 1081,-1 2 0,-2-4 0,2 9 0,-3-5 0</inkml:trace>
  <inkml:trace contextRef="#ctx0" brushRef="#br0" timeOffset="75038">3908 13999 20162,'42'-36'-368,"0"-1"0,-2-2 1,-5-1-2358,-13 12 0,-3-1 2725,-2-4 0,-2 2 0,3-3 0,-10 9 0</inkml:trace>
  <inkml:trace contextRef="#ctx0" brushRef="#br0" timeOffset="75297">4093 13612 18992,'5'44'613,"0"1"1,1-1 0,-1 2 0,1 0-1,0-1-260,5 21 1,1-3-847,-2-8 0,-1-4 588,-1-12 1,-1-4-35,4 13 395,-1-12-495,-2-9-246,-2-12-146,-3-11 370,-2-25-57,-1-15 28,0-22 90,2-8 574,6 0-439,5 13 89,8 23 599,6 18-330,4 36-224,3 18-244,-16-9 0,-1 4-465,0 0 1,-1 0-107,-1-3 0,1-1 597,16 17 1,-15-25-1,-2-14 1</inkml:trace>
  <inkml:trace contextRef="#ctx0" brushRef="#br0" timeOffset="76098">5635 13658 15462,'10'46'620,"1"-1"1,0 1-1,4 19 1,-1-5-557,-2-17 0,-1-3-386,0-2 1,0-1 321,-2-4 0,0-1 0,6 18-34,-5-19-156,-4-14-6,-3-13 310,-3-21-75,-7-10-39,-5-17-317,-5 8 1,-5-1 64,-13-14 252,10 19 0,-3 5 353,-12 8 342,1 9 226,2 18-299,7 13-196,4 16-219,17-1 0,3 2 152,2 20-189,7-19 1,5-3 64,13 4-145,11-10-56,4-13-1,0-8-33,1-7-649,0-14-2225,2-18-3276,-4-12 6150,-2-14 0,-15 27 0,-7 6 0</inkml:trace>
  <inkml:trace contextRef="#ctx0" brushRef="#br0" timeOffset="76236">6067 14211 10842,'0'0'0</inkml:trace>
  <inkml:trace contextRef="#ctx0" brushRef="#br0" timeOffset="76738">6043 14035 19613,'13'52'550,"0"0"1,0-3 0,-1-4-495,2 12-129,3 7-795,-8-24 868,-1-1 0,-7-29 0,-1-6 0</inkml:trace>
  <inkml:trace contextRef="#ctx0" brushRef="#br0" timeOffset="76983">6386 13313 22408,'-31'51'158,"1"0"1,4 4 0,6 0-134,15-11 1,4 0-962,0 7 1,3 2 935,3-1 0,2-1-28,1-2 0,2 0-358,4-1 0,3-1-1071,0-5 1,1 0-3460,-1-5 1,0-1 4591,13 23 1,-14-29-1,-7-13 1</inkml:trace>
  <inkml:trace contextRef="#ctx0" brushRef="#br0" timeOffset="77146">6239 14037 22156,'50'-30'-1757,"1"0"0,-4 2 0,-6 2 1757,3-6 0,-20 15 0,-10 4 0</inkml:trace>
  <inkml:trace contextRef="#ctx0" brushRef="#br0" timeOffset="77356">6513 13444 21556,'12'52'519,"1"0"1,-1-1 0,3 4 0,0 1 0,1-3-520,-1-7 0,1-2 0,0 0-903,7 20 0,-1-4 390,-8-21 1,-2-2-404,1-3 0,-1-1 952,0 2 0,-1-4 0,2 4 0,-4-4 0</inkml:trace>
  <inkml:trace contextRef="#ctx0" brushRef="#br0" timeOffset="77506">6579 14039 16924,'-2'-8'3126,"0"1"-2208,2 7-918,52-26-358,-12 13 201,11-7 1,0 0-1,-14 10 1,6-2-1</inkml:trace>
  <inkml:trace contextRef="#ctx0" brushRef="#br0" timeOffset="77802">6927 13955 20761,'32'-52'358,"1"1"1,-4 5-1,-8 4 270,-12 3 201,-6 8 582,-18 9-1036,-1 13-268,-15 22-102,0 29 6,16-12 1,3 4-336,-1 8 1,3 2 306,3 2 0,2-1-14,0-1 1,3-1-24,5-1 1,2-1-333,10 23-425,11-12-454,6-20-886,6-22 2151,12-43 0,-22 18 0,2-22 0</inkml:trace>
  <inkml:trace contextRef="#ctx0" brushRef="#br0" timeOffset="78513">7199 13921 18908,'5'-3'3158,"-1"0"-2822,3 33 1,0 16 183,1 1-848,2 7 0,0 1 445,0-2 224,-1-11-330,-3-14 137,-3-15-265,-2-9 111,-1-17-106,0-11 112,0-18-655,0-6 10,2-4 197,7 6 269,8 10 123,9 12 50,7 13 1,4 6 5,5 12 0,1 3 39,4 9 11,-2-2 12,-5-2 22,-6-6 89,-10-3 197,-9-4 146,-8-8-135,-5-8-168,-6-10-118,-4-7-11,-6-2 218,-5 6 421,0 10-382,1 10-234,-1 24-63,5 16 74,1 25-59,9-23 0,1 0-428,1 2 1,0-1 368,1-1 0,3-1-118,9 21-39,7-17 6,13-20-274,3-10-141,5-25-167,0-9 116,0-24 182,-20 22 0,0-1 295,-2-3 0,-1 0 126,0 2 0,-2 1 508,11-24-91,-6 13 181,-5 15 463,1 17-750,-4 23-96,5 17-83,-1 15-18,1 6 68,-1-4 45,-1-8 404,-4-13-533,-3-13 143,-2-9-154,0-19 55,0-11-94,4-21-28,5-14-1,-5 26 1,1-1 10,2-1 1,1 1-17,1 2 0,2 2-5,15-19 5,-1 22 611,5 39-393,-11 27-171,-9-5 1,-3 4-417,-4 1 1,-1 0 354,1 0 0,-1-1-614,5 26-1954,0-26 2582,1-27 0,-6-12 0,0-10 0</inkml:trace>
  <inkml:trace contextRef="#ctx0" brushRef="#br0" timeOffset="78671">8540 13607 19585,'8'50'583,"0"-1"1,0 0 0,0-4 0,0-1-1,0 0-479,3 19 0,0-2-671,-2-15 1,0-3 254,-3-7 1,-2-3 311,2 29 0,-5-33 0,-1 1 0</inkml:trace>
  <inkml:trace contextRef="#ctx0" brushRef="#br0" timeOffset="78790">8442 14073 27734,'45'-18'-1619,"-1"0"1,1 1-1,-2-1 1,-1 1-1,1-1 1133,-1-2 1,1 0-1,-5 1 1,-3 3-1,-4 1 1,19-12-1</inkml:trace>
  <inkml:trace contextRef="#ctx0" brushRef="#br0" timeOffset="79202">10122 13603 18680,'-27'52'371,"0"0"1,3-3 0,5-3-372,3 17-6,9-6-526,8-7-359,14-13-2263,21-17 3154,-1-24 0,1-6 0,5 3 0,9-17 0</inkml:trace>
  <inkml:trace contextRef="#ctx0" brushRef="#br0" timeOffset="79413">10378 13834 17759,'3'61'5439,"-1"-10"-4947,-1-7 1,3 3-210,8-4 0,5-5-249,13 11-34,-4-23 0,2-8 0,14-20-51,-1-22-83,-10-17 50,-13-18-936,-9-5 1054,-20-2-9,-9 26 0,-5 1-25,3 13 0,-2 2-42,-9-3 0,1 4-168,-8 7-1257,15 10 1509,12 4 0,10 2 0,3 0 1</inkml:trace>
  <inkml:trace contextRef="#ctx0" brushRef="#br0" timeOffset="80055">10748 14084 16448,'-3'40'-364,"0"0"0,0 20 117,11-52 141,4-17 5,7-11 140,-6-9 1,-1-5 391,6-19 224,-8 16 1,-1 1 878,-1-3 147,-3 13-455,-1 13-514,0 11-409,1 17-12,3 8 39,3 16-173,2 3-79,1-1-72,-1-7 5,-1-10-11,-4-11 0,-1-7 17,1-12 269,5-34-281,3-4-5,-4 9 0,0-2-45,11-21-33,1 10 78,0 16 140,-1 16 420,-2 27-168,1 19-224,-2 21-168,0 9-258,-3-2-1679,2-17 1937,-2-19 0,-7-14 0,-2-9 0</inkml:trace>
  <inkml:trace contextRef="#ctx0" brushRef="#br0" timeOffset="80413">11307 13404 20373,'17'52'640,"0"1"1,0-1 0,-1-1 0,0 0 0,-2-1-471,3 15 1,-3-3-303,-2-7 0,-2-4 177,-2-12 0,-3-4-12,1 15 519,-4-21-552,-1-8 218,-1-11-218,0-17 322,0-19-322,2-22-44,5-16-7,-1 29 1,2 1 11,2-1 0,2 1-17,16-23 50,4 14 6,-1 22 123,-1 12 74,-7 26-74,-7 12-56,-8 22-67,-7 9 200,-14 4-767,-8-4-379,-12-10-1076,-4-23-3831,4-11 5853,5-24 0,14 6 0,6-6 0</inkml:trace>
  <inkml:trace contextRef="#ctx0" brushRef="#br0" timeOffset="80581">11842 13761 22622,'12'63'791,"-1"-1"1,0-3 0,-1-5-792,1 6-84,-2-12-2178,-5-25 2262,-4-45 0,0 13 0,-3-26 0</inkml:trace>
  <inkml:trace contextRef="#ctx0" brushRef="#br0" timeOffset="81153">12281 13861 20895,'-2'52'256,"-1"0"0,0-4 0,2-5-206,5 3-50,0-10-106,4-16-387,-1-19 409,-3-21-207,0-22 72,-4-15 135,0-7-270,0-1 354,0 8 207,4 12 67,3 17 23,8 14 151,5 21-106,5 16-207,7 18-102,0 14-33,2 1-527,-2-2-2178,2-13 2705,11-14 0,-22-15 0,4-7 0</inkml:trace>
  <inkml:trace contextRef="#ctx0" brushRef="#br0" timeOffset="81454">12965 13669 24773,'-43'37'563,"1"0"1,3 0 0,5 1-477,15-5 0,4 1-29,2 1 1,2 0-54,4-2 1,1 0-6,0 23-134,9-16 72,9-16 406,8-14-350,11-24-33,3-14 39,2-23-178,-18 21 1,-1-2 149,-1 0 0,0 0-33,10-25 107,-3 13-80,-7 20 211,-4 12-166,-2 26-11,-2 11-280,1 15-1776,3 5-1741,0-12-6034,1-11 9698,-3-14 0,-4-6 1,-4-2-1</inkml:trace>
  <inkml:trace contextRef="#ctx0" brushRef="#br0" timeOffset="81630">12945 13282 21444,'15'45'700,"0"0"0,0 0 0,1 5 1,2 0-1,0 0-585,2 0 1,1-1 0,0 0-1092,-1 0 0,0 0 0,-1-1 920,6 13 0,-3-3-950,-5-10 1,-2-4-3337,-5-11 1,-1-2 4341,0 19 0,-5-24 0,-3-9 0</inkml:trace>
  <inkml:trace contextRef="#ctx0" brushRef="#br0" timeOffset="81916">12945 13522 22195,'62'-4'517,"-1"-1"0,-1 0 1,-3 2-518,-12 2 0,-1 2-1098,-1-1 1,1 0 573,-3 0 1,-1 0-231,-5 0 1,-1 0 28,17 0 495,-17 0 573,-18 4 150,-10 3 307,-14 6 136,-6 7 1204,-9 7-1585,-2 10-180,1 12-417,4 6 182,6 8-140,7-3-268,4-4-880,11-11-1793,10-20 2941,21-14 0,-16-11 0,5-4 0</inkml:trace>
  <inkml:trace contextRef="#ctx0" brushRef="#br0" timeOffset="82155">13680 13797 22369,'10'41'681,"-1"1"0,1-3 1,3-4-458,15 2-140,5-10-39,2-14 28,-1-9-40,-5-20 68,-6-14 11,-12-19-25,-10 4 0,-5-3-37,-4 12 0,-3 1-310,-3-12 1,-4 2 377,-23-6-51,0 14-67,3 15-326,9 11-1135,12 22 1461,8 27 0,8-15 0,1 11 0</inkml:trace>
  <inkml:trace contextRef="#ctx0" brushRef="#br0" timeOffset="82490">14137 13525 23786,'18'57'812,"0"1"0,-2-3 0,-1-4-711,-5-16 0,-2-3-6,4 23-95,-3-17-201,-6-20-51,-1-13 246,-2-24-106,0-15-140,0-21 202,0-10-489,4-1 466,4 9 11,7 14 62,3 21 101,2 13 0,2 28-101,1 11-6,2 19-2044,9 1-4402,-1-10 6452,6-15 0,-18-14 0,-6-9 0</inkml:trace>
  <inkml:trace contextRef="#ctx0" brushRef="#br0" timeOffset="82756">14710 13331 26600,'-32'54'173,"1"0"1,0-5-1,12-3-100,32 4-6,8-6 45,16-5 79,4-8-57,-2-7-22,-7-3 334,-10-3-170,-11 2-230,-13 3-46,-19 5-141,-13 4-587,-20 1-487,20-20 1,-2-3-2046,1-1 0,-1-3 3133,-3-3 0,3-2 0,-3-1 1,12 0-1</inkml:trace>
  <inkml:trace contextRef="#ctx0" brushRef="#br0" timeOffset="83491">15895 13467 22520,'-40'18'692,"0"0"1,3 2 0,7 5-66,7 35-904,15-26 0,2 2 383,0 2 1,4-1-74,4 0 1,3-1-34,3-3 0,5-2-11,26 17-96,15-19-229,9-15-129,1-29 112,-5-14 249,-33 3 1,-3-4 50,-5-3 0,-4-1 53,-4-3 0,-4-1 44,-2-1 1,-6 2-9,-4 1 1,-4 1-20,-3 3 0,-2 2-17,-26-20-364,0 15-784,13 17-4627,10 9 5775,15 11 0,3-2 0,1 2 0</inkml:trace>
  <inkml:trace contextRef="#ctx0" brushRef="#br0" timeOffset="83698">16272 12887 21107,'-14'55'40,"0"-1"1,0 0 0,0 0 0,2 1 0,2 1 0,2-1-1,4-2-124,8 10 0,5-2 0,2-2-563,-1-2 1,2-2 0,3-2-428,1-6 1,2-3 0,0-2-2977,5 5 0,1-4 4050,0-6 0,0-5 0,-1-1 0,-6-10 0</inkml:trace>
  <inkml:trace contextRef="#ctx0" brushRef="#br0" timeOffset="83839">16122 13899 27790,'47'-29'-397,"0"0"1,0 1 0,4-3-1,0 0 1,0 3-2782,-4 6 0,0 1 1,0 1 2827,0-3 0,-1 0 0,-5 2 0,-1 3 1,-6 1-1,12-7 0</inkml:trace>
  <inkml:trace contextRef="#ctx0" brushRef="#br0" timeOffset="84665">17194 13023 18649,'7'0'2588,"4"58"-2062,-5 0-375,0-4 1,0 5-739,0-8 0,0 0 640,0 1 0,0 0-361,0-3 0,0-1 308,-1 0 0,0-1-14,-1-7 0,0-3 206,3 28-758,-3-20-347,0-24 381,-2-11 481,1-26 51,2-10 135,3-20 240,7-8 157,7-2-241,10 4 453,9 6-744,-7 27 0,1 3 67,15-2 202,7 23 208,-40 21-208,-10 22-174,-24 12-127,6-27 0,-4-1-5,-5 1 1,-3-1-20,-1-2 0,1-2-17,-19 19-555,5-15 410,19-15 218,11-12 95,18-15 269,11-7 1077,11-8-780,8-3 100,6-6-106,4-4-869,-24 16 1,-1-1 288,1 0 1,-1-1-42,21-23-34,-9 4 0,-12 8 34,-13 8 325,-21 11-247,-15 9 11,-19 19 6,-7 11-12,1 20 9,26-4 0,4 3-126,6-10 0,5 0 225,6 11 0,10-3-231,27 6-154,-8-29 1,5-4-542,3-2 1,1-6-1347,8-5 1,1-8 2046,14-16 0,-3-4 0,-23 15 0,-3 0 0,4-11 0,-1 0 0</inkml:trace>
  <inkml:trace contextRef="#ctx0" brushRef="#br0" timeOffset="84995">18025 13139 22391,'16'58'714,"1"1"1,-1-1 0,0-1 0,-1 0 0,-1-2-532,-3-8 0,0-2 0,-2-1-438,3 13 0,-1-4 330,-4-15 1,0-4 249,0 11-325,-2-23-9,-2-8-299,2-7 129,-1-24 11,4-14-308,4-28 268,-4 23 1,1-1 159,1-3 1,2 0 30,1 1 1,1 2 16,0 5 0,1 3 5,15-11 130,-1 21 207,-2 32-40,-3 22-190,0 27-112,-14-26 0,0 1-585,2 1 1,0 0-1293,-2-4 1,0-2 1969,14 18 1,-12-24 0,-3-15 0</inkml:trace>
  <inkml:trace contextRef="#ctx0" brushRef="#br0" timeOffset="85415">18896 13333 25163,'-29'34'277,"0"0"1,-1 0-1,-10 16 1,6 0-110,18-9 0,6-1-62,0 0 1,1-1-65,4-5 0,1-2-42,0 16-45,6-19 39,9-17-27,7-20-57,13-20-95,4-24-153,-14 18 0,-1-2 304,0-2 1,0 0 33,-1 1 0,0 1 168,0 2 0,-1 3 39,5-2 157,-1 29-145,-13 37-124,2 27-297,-5-25 1,1 0-88,4-1 1,1-1-4030,12 21 4417,4-19 0,-13-19 0,-4-11 0</inkml:trace>
  <inkml:trace contextRef="#ctx0" brushRef="#br0" timeOffset="86010">19344 13284 19372,'-1'-9'3456,"6"59"-2599,9 1-521,-2 0 0,2 3-865,2-10 0,2-2 674,1 0 1,0-1-62,-2-3 0,1-1-79,-2-6 1,-1-3-6,10 12 444,-8-19-444,-4-12 407,-5-24-239,-4-15-90,-1-26-61,-3 20 0,1-2-430,-1-4 1,1-2 330,1-1 1,1-1-250,1 2 1,0 1-107,2 4 0,1 3-543,8-21 1028,1 22-468,0 18-2274,2 47 2694,-7 22 0,0-6 0,-8-3 0</inkml:trace>
  <inkml:trace contextRef="#ctx0" brushRef="#br0" timeOffset="86290">19892 13580 23853,'11'45'720,"-1"0"1,0-3 0,0-3-357,3 12-213,-1-6-151,-4-8-117,-3-11-1429,-2-14-3736,-2-12 5282,-1-13 0,0 4 0,0-3 0</inkml:trace>
  <inkml:trace contextRef="#ctx0" brushRef="#br0" timeOffset="86685">20171 13487 25298,'3'44'233,"1"1"1,0-6-1,1-5-233,7-9-39,0-10-56,-1-8-123,-2-11-41,-1-15-357,-5-16-44,-1-16 357,-2-9 230,-4-3 73,-2 7 0,-1 11 140,1 15-140,3 15-16,2 9-141,3 5 56,17 11-95,-2-2 56,13 9 140,-10-5 22,-7-1 247,-5-5 185,-5 0-62,-3-4-129,-4 1-263,-1-1-101,-3-2-2128,2 1-1378,3-1 3607,2 0 0,1 0 0</inkml:trace>
  <inkml:trace contextRef="#ctx0" brushRef="#br0" timeOffset="87076">20293 13395 21831,'7'55'881,"0"0"0,8 4 1,6-6-720,15-10-159,-9-19 0,2-4 30,13-9-27,-2-17-6,-5-17 0,-9-17-6,-12-15 6,-8-10-252,-10 32 0,-4 0 277,-3-2 1,-2 2-26,-7 2 0,-3 2-6,-3 2 1,-3 2-88,0 5 1,-1 3-182,-29-4-230,10 11-1086,19 26 1590,19 27 0,10-15 0,6 11 0</inkml:trace>
  <inkml:trace contextRef="#ctx0" brushRef="#br0" timeOffset="87398">20683 13280 21366,'4'-4'2806,"-1"1"-2512,8 32 0,3 15 132,5 0-1245,0 7 0,2 1 987,6-3 472,-2-10-640,-5-13 298,-3-13-298,-3-15 0,0-20-280,1-17-427,2-21 511,-9 26 0,1-1-166,0 0 1,0 0 92,8-28 266,-3 17 647,-5 21-112,-5 15-442,-2 31-90,-2 17-605,2 25-182,0-27 1,1 2-643,3 0 1,2 1 1428,5 3 0,1-3 0,1 4 0,4-7 0</inkml:trace>
  <inkml:trace contextRef="#ctx0" brushRef="#br0" timeOffset="87600">21225 13578 25556,'-5'-9'879,"4"-14"-632,-2-37-550,14 17 1,8 2-712,1 13 0,5 4-3902,9-7 1,4 7 4587,0 16 0,-1 5 0,3-1 0,-10 4 0</inkml:trace>
  <inkml:trace contextRef="#ctx0" brushRef="#br0" timeOffset="87735">21726 13596 21763,'15'5'0,"-3"-1"0</inkml:trace>
  <inkml:trace contextRef="#ctx0" brushRef="#br0" timeOffset="89071">2812 15673 15328,'63'-4'771,"1"0"0,-1 0 0,0 0-707,-6-2 1,0-1-680,-3 0 0,-1 0 615,-8 0 0,-2 0-440,-4-1 0,-1 1-1263,23-3-3231,-12 2 4934,-19 5 0,-16 2 0,-12 1 0</inkml:trace>
  <inkml:trace contextRef="#ctx0" brushRef="#br0" timeOffset="89247">2892 15900 18840,'57'-7'1098,"1"-1"0,6-1 0,1-3-1003,-21 2 0,-1-2 0,1 1-471,0-1 0,0 1 0,-1 0 365,13-4 0,-4 1-834,-11 3 0,-3 1-2023,26-9-5858,-16 4 8726,-1-3 0,-24 8 0,-7 2 0</inkml:trace>
  <inkml:trace contextRef="#ctx0" brushRef="#br0" timeOffset="89507">3106 15209 16903,'51'-11'462,"0"0"1,-1 0-1,0 2 1,-2 0 0,-2 3-292,4 3 0,-3 5-14,-1 3 0,0 3 72,-5 2 1,-2 2 100,-5 5 1,-4 4 125,-4 1 0,-5 4-120,-5 5 0,-4 5-196,-3 9 1,-4 5-1005,-8 12 0,-3 5 877,1-19 0,0 1 0,-2 0-4,-2 0 1,0 1-1,0-3-9,-2 11 0,1-4 424,3-13 0,2-6-2066,9 10 1823,25-18 0,-15-14 0,13-3 0</inkml:trace>
  <inkml:trace contextRef="#ctx0" brushRef="#br0" timeOffset="90059">4608 15497 20582,'13'48'705,"1"0"1,1 0 0,1-3-560,2-11 0,0-2-299,1 1 0,-1-1 187,16 24-34,-6-13 100,-9-16-100,-6-14 67,-5-22 118,-2-20-121,-1-15 1,0-6-65,-1 7 0,0-2-460,3-18 0,-1 1 457,0 18 1,-1 4-18,2 3 1,0 2 110,5-17-175,2 19-661,5 16-336,5 25-3417,4 11 4498,3 15 0,-15-14 0,-3-4 0</inkml:trace>
  <inkml:trace contextRef="#ctx0" brushRef="#br0" timeOffset="90822">5352 15637 22582,'26'-36'222,"1"-1"1,0 1-1,9-15 1,-6 2-88,-5-12 1517,-13-3-1064,-21 28-420,-14 7-117,-20 31-12,-7 20-735,-2 19 693,27-12 0,2 6-22,0 21 0,6 3-1,4-15 1,5 0-6,3 13 1,7-3-43,18 2 11,16-17 5,10-20-352,5-10-398,0-21-402,-2-9-153,-1-17 46,-6-7 756,-16 14 0,-1 0 560,7-9 555,1 0 514,-21 29-492,-3 15-146,-3 13 513,0 14-541,1 10-168,0 6-151,1-5-5,-2-8-79,0-11-179,-2-13-28,-1-6 140,-2-14 67,0-8-79,1-14-346,4-7-332,4-1 113,8 3-78,5 6 44,5 11 678,3 10 67,1 11 477,-4 13 256,-2 7-122,-5 10-309,-2-2-257,-1-2-61,6-8-6,3-8-11,9-6-28,6-6 44,4-9-44,0-7-1,-3-11 40,-7-5 45,-10-2 173,-8-2 151,-9 1 57,-5 4-40,-3 9 588,-1 11-212,2 10-538,5 29-168,5 32-885,-2-7 0,1 7 799,-3-13 0,-1 3 0,1 1 7,0 4 0,0 0 1,0 0 16,-2-4 0,-1 0 1,-1-2 60,2 11 1,-3-4-109,-1-12 0,-4-2 283,-12 20-90,-11-6-110,6-28 1,-5-2-18,-3-3 1,-3-3-59,-3-2 0,-3-5-298,-3-3 1,-1-4 129,-2-3 0,0-6-160,-1-3 0,2-5-557,-2-8 0,3-7 885,-6-17 0,5-2 0,17 20 0,2 0 0,2-5 0,-1-1 0</inkml:trace>
  <inkml:trace contextRef="#ctx0" brushRef="#br0" timeOffset="91359">7286 14982 18319,'-9'10'3730,"14"51"-2548,10-5-2193,-2 2 1,2 5 1362,-3-8 1,0 1-182,-1 3 0,-1-1-45,-3-4 1,-2-4-90,-1-8 0,-2-4-37,0 24 627,-2-21-1479,0-17 270,0-11 414,-1-25 1588,-2-13-1426,0-20 6,-1-10 763,2-3-802,7 4-23,9 7 28,12 13 34,10 13 118,5 12 145,-3 13-22,-8 17 11,-12 17-11,-9 16-241,-18 9-452,0-29 0,-2-1 166,-4 0 1,-2-2-611,-19 24-644,12-20-4240,8-16 5780,13-18 0,3-1 0,1-3 0</inkml:trace>
  <inkml:trace contextRef="#ctx0" brushRef="#br0" timeOffset="91647">7994 15425 24687,'-43'16'818,"-1"-1"0,3 2 0,3 3-617,12 1 1,3 3-73,1 2 0,1 1-101,-11 27-28,13-5-163,9-11-61,16-13 73,13-13 0,15-18 39,11-16 45,6-18 64,-25 16 0,-2-2-20,-1 1 1,0 0-28,15-17-118,-7 16 134,-8 13 34,-2 19 0,-4 13-621,0 9-2454,4-1 3075,8-8 0,-13-12 0,2-5 0</inkml:trace>
  <inkml:trace contextRef="#ctx0" brushRef="#br0" timeOffset="91991">8337 14639 20033,'11'57'555,"0"1"1,0 0 0,0-3-1,0-1 1,1-2-176,6 13 1,0-4-191,-1-4 1,0-3-99,-4-8 1,0-2 478,-2-6 0,0-2-571,6 21-67,-4-14-459,-6-14 219,-4-16-461,-8-10 205,-11-11 563,-13-2 836,-15-5 9,-8 5 343,-2 5-130,2 11-318,10 11-304,11 37-380,24-4-56,12-15 0,8-1-592,32 11 298,-10-28 0,5-6-490,9-6 0,3-9 656,-2-13 0,3-6 1,-5 1-1,-6 7 1,-3-1-1,6-14 0,1 0 1</inkml:trace>
  <inkml:trace contextRef="#ctx0" brushRef="#br0" timeOffset="92335">10037 14788 23097,'-41'20'341,"-1"0"1,0 11 0,6 8-326,11 20 1,6 8-1288,4-13 1,2 3 0,1 1 1258,1 7 1,2 2 0,1-1-23,2-3 1,1 0-1,2-3-213,1-6 1,2-2 0,3-3-455,4 14 1,6-5 700,6-7 0,3-6 0,5 3 0,4-7 0</inkml:trace>
  <inkml:trace contextRef="#ctx0" brushRef="#br0" timeOffset="92915">9601 15501 21119,'43'-12'187,"0"0"1,0-1 0,19-3 0,-5 4-183,-20 10 1,-2 2-6,-1 0 0,0 0 0,27 1-218,-13 4 218,-15 5 16,-18 8 80,-8 9 369,-23 30-319,7-6-364,-1-14 1,1-1 335,3 16-118,14-4 151,12-8-168,8-22 0,5-4-67,20 1-117,-15-9 1,-1-6-187,9-15 6,-8-10 67,-11-14 191,-13-7 22,-7-4-33,-18-3-23,-9 2 118,-14 3 39,-4 6 498,-7 4-498,22 18-56,1 4 11,27 15 501,11 2-388,13 4 88,12 4 46,6 3 151,3 2 101,1 3-6,-3 4 84,-4 6 79,-6 8-175,-6 6-83,-12 5 0,-7-3-44,-9-7-41,-2-13-268,-2-12-45,-1-47 0,1-3 3,1 1 0,2-2-9,4 5 1,3 0-392,4-1 1,3 1-368,4 0 0,6 2-1108,7 0 0,5 1 1917,15-5 0,1 3 0,-23 15 0,-2 2 0,6-1 0,0 0 0</inkml:trace>
  <inkml:trace contextRef="#ctx0" brushRef="#br0" timeOffset="93568">12925 14995 21293,'-50'3'810,"0"-1"1,0 6-1,3 6-606,7 12 1,4 6-1155,-2 4 1,2 5 1151,-2 8 0,3 2-130,6 0 1,4 1-73,8-4 0,5 0-81,3-2 0,8-2-149,11-9 1,7-4-203,4-4 1,6-5-115,10-7 0,3-6-147,5-4 0,1-5-394,2-7 0,0-4-630,-1-2 1,-2-3 324,-3-4 1,-3-2 265,-6 2 0,-3-1 1126,15-17 2224,-20 9 1395,-13 8-634,-9 10-1495,-6 6 791,-2 15-1721,0 10 544,1 16-494,5 10-83,12 5-147,7-2-220,5-24 0,3-4-93,14 2 39,14-15-44,-24-32-62,-6-21-6,-14-19-309,-7 27 0,-3-1 368,-7-1 1,-5-1 4,-1 2 1,-3 0-25,-7 5 0,-2 2-34,-1 5 0,-2 2-68,-19-6-996,11 15-1876,18 18-5821,20 12 8761,16 7 0,-4-7 0,-1-4 0</inkml:trace>
  <inkml:trace contextRef="#ctx0" brushRef="#br0" timeOffset="94125">13593 14663 19333,'4'61'981,"0"1"1,1-16 0,1 2-1,0-1-722,2 1 1,1 0 0,1 0-1006,0 2 1,1 0-1,-1-1 931,4 13 0,-1-3-127,-2-15 1,0-3-59,7 18-89,-3-22 7,1-9-925,-4-12 766,-5-8-23,-4-21 96,-7-9-40,-10-16 203,-8-4 5,-11 0 376,-1 5 318,1 11 40,5 11 1337,6 9-1684,7 12-264,7 11-56,4 15 152,3 11 61,6 7-112,4-2-78,8-1-90,3-8-51,3-9-50,4-9 28,2-10 6,5-7-112,3-14-107,2-11-78,2-16 17,-5-12 123,-4-7 112,-12-3-258,-8 4 437,-13 7 51,-18 13 72,-12 15 297,-15 12 135,-1 27-252,3 14-62,13 24-149,21-24 1,3 2-210,5 0 1,5-1 51,6-1 1,6-2-3,4-3 0,5-3-112,6-6 0,5-5-1086,8-3 0,6-8 1198,-6-11 0,4-6 0,-5 2 0,-4 5 0,-2-1 0,6-11 0,-1 0 0</inkml:trace>
  <inkml:trace contextRef="#ctx0" brushRef="#br0" timeOffset="94791">14888 15459 20851,'53'0'164,"0"0"0,-3-2 0,-2 0-494,-13-2 0,-1-1-9501,31-7 9652,-29 4 1,-4 1-1,4-1 1,-12 2-1</inkml:trace>
  <inkml:trace contextRef="#ctx0" brushRef="#br0" timeOffset="95207">15679 15040 19294,'-3'2'3153,"4"63"-2262,8-15-1362,-3 2 0,2 3 583,1-17 0,2-1-81,-1-2 0,-1-2 432,8 22-463,-5-18-97,-5-17-239,-4-12 50,-2-17 169,-7-12 718,-2-18-780,-5-12 45,4-7 67,4 0-12,11 4-195,11 7-102,14 9 124,14 9-108,5 9 287,3 7 73,-2 5 0,-6 5 0,-6 2-106,-8 1-236,-6 0-33,-5 1-560,-3 1-1972,-8 1 2966,-2 0 1,-6-1 0,-1-2-1</inkml:trace>
  <inkml:trace contextRef="#ctx0" brushRef="#br0" timeOffset="95872">16234 15338 19852,'50'-33'289,"1"0"1,-5 2 0,-7 0-228,-10-10-23,-8 0 953,-11 6-561,-5 5 224,-11 8-240,-9 11 198,-11 5 42,-8 20 127,-2 12-602,3 25-144,18-20 1,3 3-157,3 2 0,3 2 111,1-1 1,4 0-315,6-3 1,7-2-1744,29 13-3261,16-17 5327,-21-21 0,-1-4 0,3-1 0,-10-2 0</inkml:trace>
  <inkml:trace contextRef="#ctx0" brushRef="#br0" timeOffset="96209">16924 14812 24228,'-42'40'483,"-1"-1"1,3-1 0,6-2-187,7 15-163,6-1-128,10-2-6,7-9 0,12-5-45,8-9 45,10-5 0,4-5-5,-2-4-63,-4 2 57,-8 1-73,-8 3-336,-4 7-560,-15 5-432,-7 3-408,-14 3-1255,-5-5-314,5-12-4514,6-7 7903,12-19 0,7 6 0,6-6 0</inkml:trace>
  <inkml:trace contextRef="#ctx0" brushRef="#br0" timeOffset="96514">17036 15274 24575,'6'55'672,"-1"1"1,1-6-1,2-6-672,12-3-101,3-18-84,1-11 1,3-29-337,2-17 28,-14 6 0,-1-6 165,7-25 0,-1-3 328,-6 16 0,0 0-260,3-14 0,-1 4 1122,-1 4 130,-3 25-370,-2 23-420,0 32-135,1 20-202,-1 3 1,2 3-712,-3-13 0,2-1 801,6 16 0,-1-5 0,-1-15 0,1-8 0</inkml:trace>
  <inkml:trace contextRef="#ctx0" brushRef="#br0" timeOffset="97656">16127 15474 23209,'47'-33'108,"0"-1"1,0 0 0,-2 2-1,1 2 1,-3 5-109,3 8 0,-2 4-1128,0 0 1,-3 1 656,23-1 1067,-22 5-663,-20 7 241,-37 13-392,-31 12 58,4-5 1,-5 1-508,6-4 1,-2 0-1,-1 0 476,-3 0 1,-2 0 0,1 0 100,0-2 1,1 0-1,1-1 430,-13 2 1,3-1-288,10-5 1,5-2-149,-5-1 95,25-8 39,43-9 330,35-7-47,-12 4 0,6-2-106,-9 5 1,3-1 0,1-1-14,6 0 1,1-2-1,0 1-696,1 0 1,0-1 0,-1 1 570,-6 1 0,0 0 1,-3 1-35,8-2 1,-6 1-33,15-4 44,-31 10 229,-18 4-285,-24 5-302,-40 14-4,2-3 1,-8 2 228,9-1 1,-5 1 0,-4 1-137,8-4 0,-5 1 0,-1 0 0,-1 0 1,4-2 283,0 1 1,1-1 0,1 0 0,1-1 60,-19 3 1,1 1-1,10-4-115,10-1 0,22-7-17,34-8-6,41-11 6,-4 2 0,7-2-377,-7 3 0,4 0 0,0 0 474,7-1 0,1 0 0,0 1-226,0 2 0,1 0 1,-2 1 400,-6 2 1,-2 2-1,0 0 86,14 1 1,-4 1 49,-13 3 1,-4 0 90,24 2-305,-16 3-122,-8 6 74,-9 8-12,-10 11-83,-20 37-264,-21-6 416,3-17 0,-5-1-203,-2-10 0,-1-3 25,0-2 0,0-1 2348,-15 13-2373,16-13 1157,15-13-1157,39-11 34,-2-10 0,6-4-34,19-7 0,6-3-788,-15 3 0,1-2 1,0-1 529,2-1 0,-1-2 0,-1 1-692,-4 0 0,-2 0 0,-2-1 990,13-12 1,-7 1-1,4-3 1,-17 4 0</inkml:trace>
  <inkml:trace contextRef="#ctx0" brushRef="#br0" timeOffset="98324">18413 14973 15939,'-10'-3'4346,"2"1"-3680,8 2-257,0 0 129,2 74-106,5-17-1438,-3 4 0,1 3 1121,1-17 0,1-3-76,-2 0 0,-1 0 188,0-5 0,-1-2-222,0 21-5,-2-22-5,-1-17 5,0-14 0,-1-22 5,-5-12-5,-2-24 6,-4-9 89,8 26 0,1-1 669,0-1 1,2 0-594,6 0 0,2 1-124,2 1 1,3 2-144,6 2 1,3 3 95,2 4 0,1 2-387,28-9-789,-2 14-728,-2 15-7927,-8 15 9743,-7 9 1,-16-6 0,-8-1 0</inkml:trace>
  <inkml:trace contextRef="#ctx0" brushRef="#br0" timeOffset="98643">18841 15356 21467,'43'-47'446,"0"0"1,-5 4-1,-8 4 69,-18 0 353,-7 6-263,-18 9-223,-8 10-73,-17 7-12,-7 21-45,-2 14-168,24-4 0,2 4-519,2 5 0,2 2 493,5 2 1,3 0-42,1 2 0,5-1-207,6-2 0,5-3 123,20 24-392,19-19-819,-12-26 1,1-6-2571,0-6 1,0-6 3847,3-3 0,-2-4 0,3-4 0,-13 1 0</inkml:trace>
  <inkml:trace contextRef="#ctx0" brushRef="#br0" timeOffset="99075">19418 14844 22201,'0'49'1073,"1"1"1,2 0 0,2-2-853,2-8 0,1-1-774,2 1 0,1-1 600,0-3 1,0-2 233,9 22-326,-4-18-89,-2-18 408,-3-12-241,0-17-33,-2-12-129,2-20-123,0-14 123,-5 24 1,0-4 12,5-14 1,0 0 115,-4 14 0,2 2 0,2-9 0,1 6 45,4 11 1111,1 16-910,0 31-212,2 16-34,-9-8 0,0 4-606,0 1 1,0 2-1003,0 0 1,0 0 1607,1 0 0,-1-2 0,1 3 0,-1-7 0</inkml:trace>
  <inkml:trace contextRef="#ctx0" brushRef="#br0" timeOffset="99678">20222 14714 22503,'-44'17'1040,"-1"-1"0,3 0 0,5 3-340,-6 20-280,5 4-196,13-2-179,11-1-45,8-5-56,19-4 56,9-2 50,18-3-16,9-1-34,5 0-45,-1-2-123,-6 1-22,-11-1-113,-13 0-217,-12-3-607,-13-1 131,-16-3 290,-14-5 560,-12-3 146,-3-5 499,5-2-124,11-2-308,14-4-61,12-3 33,25-8 11,16-2-16,-6 6 0,2-1-364,7-1 0,1-1 473,4-3 0,1-2-487,3-1 1,-1-2 620,0-2 1,-1-1-172,-3-1 1,-3-2-478,-4 3 1,-3-2 515,-6 3 1,-4-2 140,8-18 184,-17 6 428,-18 6-696,-16 7-118,-18 12 50,-16 5 11,20 17 1,1 6 330,-4 8 0,2 6-288,-1 10 1,5 6-61,1 6 1,6 3-129,8-2 0,5 0 0,7-8 0,7-1 0,12 0 0,7-4 0,5-6 0,5-3 0,9-3 0,4-3 0,0-5 0,2-5-634,-1-6 1,1-6 633,8-11 0,-5-3 0,2 2 0,-1-14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13:22.836"/>
    </inkml:context>
    <inkml:brush xml:id="br0">
      <inkml:brushProperty name="width" value="0.09071" units="cm"/>
      <inkml:brushProperty name="height" value="0.09071" units="cm"/>
      <inkml:brushProperty name="color" value="#FF0000"/>
    </inkml:brush>
    <inkml:brush xml:id="br1">
      <inkml:brushProperty name="width" value="0.05292" units="cm"/>
      <inkml:brushProperty name="height" value="0.05292" units="cm"/>
      <inkml:brushProperty name="color" value="#FF0000"/>
    </inkml:brush>
  </inkml:definitions>
  <inkml:trace contextRef="#ctx0" brushRef="#br0">4178 11109 12264,'-30'9'9219,"5"-2"-9118,25-3-28,-1-2-398,1-1 51,-2-4 347,-1 0-6,0-2 0,-1 1 168,1 1 152,1 2 778,1 0-1165,1 4-84,0-2 6,0 5-146,-1-3-1323,-9 4-3320,-15-1 4867,-11-1 0,9-3 0,6-2 0</inkml:trace>
  <inkml:trace contextRef="#ctx0" brushRef="#br0" timeOffset="484">3730 10448 19759,'-13'-11'1310,"2"7"-1036,11 15-111,-1 12 5,-1 41-118,2 0-509,-2-17 0,1 3 476,0-7 0,1 0-14,-1 2 0,0 0-3,1 0 0,-1-1 2,1-3 1,0-1-3,0-5 0,0-1 212,0 19-246,0-13 34,0-11-5,0-9-51,0-5-68,0-3-228,0-3 145,0-1-1350,0-1-1523,0-3 3080,-5-6 0,4 1 0,-4-3 0</inkml:trace>
  <inkml:trace contextRef="#ctx0" brushRef="#br0" timeOffset="1904">3614 10468 19742,'39'-12'1181,"3"2"-878,3 5-51,8 0-62,5-2-1199,6-3 1062,-30 4 0,0 0-20,2-2 1,1-1 8,2 0 1,0-1-26,1-1 0,0 0-1,2-1 1,0 1-17,1 0 0,0 0-382,0 1 0,0 1 415,2 0 1,0 0 5,1 2 1,1 0-21,4-1 1,2 1 47,6 0 0,2 0-56,-15 2 1,1-1-1,2 1-257,2 0 0,1 0 1,1-1 246,-2 1 1,0 1 0,-1-1-2,-4 1 0,-1 0 0,-1 0-460,8-1 1,-3 1 461,-8 0 1,-2-1 325,26-5-328,-32 5 0,1-1 30,2-2 1,0 1-31,2-1 0,0 0 20,2-2 0,0 1 227,0 0 0,0 0-208,1 0 0,0 0 14,0 1 0,0 1 23,2 2 0,-1 0 5,1 2 0,0 1-6,0 0 1,0 2-23,1-1 1,1 2-15,-1 0 0,1 1-22,1 0 0,-1 0-1,1 2 1,0-1 308,-2 1 1,1 0-323,-1-1 0,-1 1-1,-2-1 1,0 1 0,-1 0 0,-2 0-3,-1 1 0,-1-1 5,-2 1 1,0-1 1115,29 5-1102,-21-4 1,1-1-14,23 2-49,-24-3 0,0-1 122,20-1 22,3 2 2,-31-2 1,0 1-4,2 0 1,0 0-59,2 1 0,0 1-6,2-1 1,0 0-34,2 0 0,1 1-65,1-1 1,0 0 63,1-1 1,1 0 0,0 0 0,0-1-3,0-1 0,0 1 0,-1-1 0,0 0 0,-2 0 0,0 0 0,-1 0 0,-1 0 0,-2 1 0,-1 1-17,-2 1 0,0 1 17,-2 3 0,-2 1 6,29 10 27,-4 2-33,-5-2 6,-2-4-6,-3-5 545,-1-5-545,-4-3 6,0-1-6,-3-1 5,-1-1 1,-4-2 311,-4 1-312,-7 1 535,-4 0-540,-6 1 143,-6-1-143,-2 1-84,-2-1-6,0-1 12,3-2 44,1-1-5,5 0-96,2-2 18,5 1 111,2-1 1,4 3 5,0-2 0,2 3 44,-1-2-38,-2 2-6,-2-1 0,-4 2-45,-6 0 45,-3 1 0,-4 1 6,-2 1 33,-1 0-39,-1 0-34,0-1 34,1 0 0,1 0 0,3-1 6,1 2-6,2-1 0,3 1 0,-1 0-6,1 0 6,-3 0-50,0 0 5,-4 0 45,-2 0 129,-1 3 95,-2 1 28,1 6-11,-1 5 11,1 3-23,0 5-105,2 4-23,-1 3-39,0 5-57,1 5 6,0 5 45,1 6-514,-1 2 464,2 4-1,0 0 14,-2-15 1,0 0-14,2 22-6,-3-22 0,0-2 0,0 13-11,0-4-6,2-4 17,-1-2 0,1-4-6,0-3 6,-2-1 0,1-4 0,0-1 0,-2 8 458,0-13-463,-1 5-124,0-19-5,0-3 128,0-5 6,0-2 0,0 2 0,0 1 0,0 3-67,0 2-415,-4 3-649,-2-2-656,-7-3-2033,-14-3 3820,-26-3 0,23-1 0,-11 0 0</inkml:trace>
  <inkml:trace contextRef="#ctx0" brushRef="#br0" timeOffset="3670">3592 11359 19098,'28'-7'1585,"0"1"-1339,-3 6-145,4 0-34,7 0-56,7 0-5,6 0 67,5-1-29,4-1-951,5-1 946,1 2-39,-30 0 0,-1 0 2,1 0 1,0 2-3,0 0 0,0 1 3,1 1 0,-1 0 0,1 3 0,-1 0-34,2 0 1,0 1 33,1 0 0,0 0-1,1-2 1,0 0 3,1-1 0,1-1-4,0-1 1,0-1-240,0-1 1,0 1 236,-1-1 0,1 0 0,-2 0 0,0 0 0,-2 0 0,1 0 3,-1 0 0,0 0 19,0 0 1,1 0-23,-1 0 0,0 0 33,1 0 1,1 0 5,-1 0 0,0 0-14,1 0 1,-1 0 7,0 0 1,0 0-83,-2-2 0,-1-1 49,32-2 34,-6-4 11,-3 2 11,-1 3 61,0 0 1,1 3-17,1 0 0,1 0-17,1 0-34,0-2 57,-1-1 27,-2-1-22,-3-1-17,-4 0 23,-4 0-40,0 0 12,-1-1 44,1-1-66,3-3-1,0 0-56,2-2 28,-1 1 73,-2 0-11,-3 4 50,-1 2-61,-4 4 639,-1 1-662,0 1 67,2 0 79,2 0 0,4 0-11,2 0-38,1-3-80,0-3-17,-3-2 521,-3 0-493,-2 4-28,-3 2 123,0 2-179,1 3-5,-1 1 5,4 3 56,1 0-67,3-3 278,3-1-220,-12-3 1,1 1 14,23-1-144,-22 0 1,0 0 143,18 0-67,-1 0 106,0 0-68,0 0-4,-1 0-35,1-1 1,0-2-6,0 1-28,-2 0 28,-2 1 45,-3 8-12,-1 4-33,-3 12 6,0 2-6,-3 1-43,0-2 43,0-5-5,-3-6 5,1-5 5,-3-5 1,1-2 39,-1-1 27,0 0 29,-1 0 28,-2 0-73,0 0 269,-4 0-275,1 0-6,-2-1 6,1 0-44,2-2-1,-2-1 40,1 0-39,-1 0 27,1 2 12,-3 1 0,8 1-45,-10 1 0,6 0 6,-12 2 5,-1-2-11,-2 0 5,-2-1 1,-2 0-6,-4 0 0,-2 0 0,-4 0 0,0 0 0,0 0-168,1 0-118,0 0-156,0 0-634,0 0-509,-3 0 961,0 0 1,-2 0-1</inkml:trace>
  <inkml:trace contextRef="#ctx0" brushRef="#br0" timeOffset="4886">7475 9363 17188,'3'55'567,"0"0"1,0-3 0,1-6-137,7 3-151,-2-5 370,-3-9-494,-2-11 66,-2-11-222,-2-6 104,0-6-104,0-11 296,-1-8-235,-2-13-61,1-8-5,0-4-74,1 2-105,6 5 60,4 10 124,8 13 163,3 7-46,2 15-77,2 7-40,-2 13-264,1 5-878,-1 2-2303,1-7 3445,4-4 0,-12-13 0,1-4 0</inkml:trace>
  <inkml:trace contextRef="#ctx0" brushRef="#br0" timeOffset="5117">7792 9565 20554,'24'47'244,"1"-1"1,-2-4-1,1-7-417,10-8-90,-2-12 0,-3-13 27,-8-18 236,-9-11 90,-10-15-12,-19-5-10,-9-1-649,-17 7 581,-1 10 0,3 13-235,9 10-1092,15 11 1327,19 20 0,1-12 0,8 10 0</inkml:trace>
  <inkml:trace contextRef="#ctx0" brushRef="#br0" timeOffset="5568">8108 9196 17927,'-6'-7'2190,"1"2"-2011,15 35 1,8 14-46,1-1-650,3 8 1,0 1 521,6-1 61,-3-5 243,0-3-618,-12-20-131,-1-4-115,-10-17 414,-2-9 140,-2-6 594,-5-7-527,-2-4 79,-5 3 386,-1 4 128,-1 8-83,0 4-67,-1 10-242,-1 10-161,2 10-57,3 12-44,5 3-6,4 1-51,3-4-173,18-2 163,-3-16 61,17-3 84,-6-14-84,1-10-67,-1-3-1260,-1-13 1327,0-9 0,-12 14 0,-1-2 0</inkml:trace>
  <inkml:trace contextRef="#ctx0" brushRef="#br0" timeOffset="6182">8344 9599 13362,'14'-41'775,"-1"0"0,1 4 0,-7 7 496,-13 16 252,-3 5-251,-5 5-365,0 2-106,-2 19-683,7 1-57,1 19-61,8-5 84,13 3-33,8-3-18,17-6-33,7-7-84,5-10-969,7-10 1053,-24-12 0,-2-3 0,5 4 0,-2-15 0</inkml:trace>
  <inkml:trace contextRef="#ctx0" brushRef="#br0" timeOffset="7220">9044 9289 19539,'40'39'-86,"0"0"0,-3-5 0,-3-8-334,-1-20-269,-4-13-459,-6-10 663,-6-11 485,-9-7 1138,-5-7 1113,-16 20-1272,3 15-688,-10 34-123,11 26-168,6-19 0,1 3-266,0 1 0,2 1-118,-1 1 0,3-1-1417,2-4 1,2-1 1800,13 29 0,-5-33 0,2-6 0</inkml:trace>
  <inkml:trace contextRef="#ctx0" brushRef="#br0" timeOffset="7504">9351 9418 19237,'20'45'65,"1"-1"1,-3-5-1,2-8-451,9-17 430,0-11-722,-1-20-148,-6-11 507,-10-17 319,-6-7 329,-15 14 1,-7 0 437,-2 8 1,-3 2-401,-2-1 0,-1 5 153,-23 1-520,27 25-873,12 16 873,29 19 0,-13-13 0,15 5 0</inkml:trace>
  <inkml:trace contextRef="#ctx0" brushRef="#br0" timeOffset="7791">9717 9302 21002,'17'48'199,"0"0"1,0-4 0,-1-6-334,9 2-18,1-12-324,-3-10 252,-2-10 224,-1-8 135,-4-12 5,-1-8-79,-1-11-21,-2-4 4,0-2-44,-1 4-33,-1 4-146,-1 7-644,-2 7-1233,1 8-3949,-2 3 6005,-3 4 0,-1 0 0,-2 0 0</inkml:trace>
  <inkml:trace contextRef="#ctx0" brushRef="#br0" timeOffset="8537">10483 9180 19874,'9'46'306,"1"0"0,-2-4 1,3-5-307,12 0 43,1-12-458,-2-12 250,-1-7-59,-3-10-10,-4-7 150,-3-5 207,-6-7-78,-1 5 28,-2 4 100,1 7 40,1 4 129,6 11-96,6 8-95,5 11-16,5 7-91,1-2-44,-1-5-140,-2-10 129,-4-9 11,-5-14 185,-6-13-79,-4-16-106,-3-15-50,-2-4-241,0 0-415,0 7-885,6 13 1591,15 14 0,-10 11 0,9 7 0</inkml:trace>
  <inkml:trace contextRef="#ctx0" brushRef="#br0" timeOffset="8820">11089 9231 24239,'-15'50'-54,"-1"-1"0,0-4 0,7-8-640,16-15-1,5-10 415,6-8 39,3-17 56,-2-5 101,-2-15 45,-3 0 39,-5 3 0,-2 8-51,-1 9-139,-1 7-353,1 13-2280,5 12 2823,6 19 0,-6-15 0,1 4 0</inkml:trace>
  <inkml:trace contextRef="#ctx0" brushRef="#br0" timeOffset="9071">11307 9240 20767,'-5'-1'2240,"2"0"-2811,3 1-275,23 39 202,-14-34 235,19 21 202,-22-52 101,2-10 72,0-6 0,3 3-201,1 7 62,4 13 173,3 11 33,2 25-33,1 11-285,5 26-2970,-4-1 3255,-1-2 0,-10-24 0,-5-11 0</inkml:trace>
  <inkml:trace contextRef="#ctx0" brushRef="#br0" timeOffset="9223">11561 8950 19318,'15'43'-161,"0"-1"0,0 0 0,8 19 0,1-2 161,2-8 0,-2-5 0,4 6 0,1 0 0</inkml:trace>
  <inkml:trace contextRef="#ctx0" brushRef="#br0" timeOffset="9361">11659 9189 24301,'52'-13'-1116,"0"0"1,-5 0-1,-6 1 1,-14 4-1,-9 0 1</inkml:trace>
  <inkml:trace contextRef="#ctx0" brushRef="#br0" timeOffset="9745">12170 8913 21702,'9'57'-223,"0"0"1,0-2 0,2-3-1237,-1-13 0,1-3-3457,-2-2 1,0 0 4416,3 30 0,-5-32 0,-5-11 0</inkml:trace>
  <inkml:trace contextRef="#ctx0" brushRef="#br0" timeOffset="10111">12067 9258 18403,'48'-19'168,"1"0"0,-3 0 1,-3 1-169,16-4-248,-1 0-127,-5 4 134,-8 4 241,-12 7 168,-11 4 219,-7 8 73,-8 7-74,-1 7-78,-1 8 11,3 2-95,3 1-173,6-1-51,3-4-28,4-5 28,2-8 140,0-5 61,-3-5 29,-5-11-135,-5-5-22,-8-13-28,-3-6-45,-10-3 5,-5-2 1,-10 4 44,-5 7-50,-1 10-45,4 9-654,9 18 699,6 25 0,8-14 0,2 11 0</inkml:trace>
  <inkml:trace contextRef="#ctx0" brushRef="#br0" timeOffset="10741">13449 8683 16028,'8'51'737,"1"1"1,0-4-1,1-1-482,3 0 0,1-4-1791,5 18 1536,-7-27 0,0-3 363,-3-7-1085,-4-14 534,-3-7 26,-7-15-45,-10-6 207,-9-13 50,-13-1 757,-2 1 453,-1 8 952,3 10-1378,6 7-358,7 13-285,7 9-135,9 10-56,4 9-107,16 2-151,8-3-223,17-2-482,8-9-504,4-7-1575,7-10 3042,-21-14 0,-1-3 0,3 5 0,2-16 0</inkml:trace>
  <inkml:trace contextRef="#ctx0" brushRef="#br0" timeOffset="10964">13678 9044 22167,'25'46'138,"0"0"0,-1-4 1,1-9-201,16-17-145,0-7 5,-5-12-22,-9-13 224,-12-12 39,-8-12 6,-11-7 5,-12 1 0,-8 1-50,-9 9-106,4 11-700,5 9-673,11 10 1479,7 16 0,6-7 0,1 9 0</inkml:trace>
  <inkml:trace contextRef="#ctx0" brushRef="#br0" timeOffset="11328">14010 9120 20671,'42'10'-850,"-1"1"1,-4-3 0,-6-8 849,-14-33 89,-5 2 471,-5 8 483,-1 10-220,-3 7-202,4 8-195,2 9-129,5 7-128,4 8-91,1-3-78,1-2-174,-1-11 174,-2-4 241,-4-10 224,-3-10-118,-4-10-179,-2-12-73,-3-5-95,0-2-145,-1 5-757,0 6-1198,3 15 2100,3 13 0,-2 6 0,1 4 0</inkml:trace>
  <inkml:trace contextRef="#ctx0" brushRef="#br0" timeOffset="11574">14465 9138 22414,'34'10'134,"-4"-9"-134,-23-31-78,3 1-12,2 9-230,4 9-352,3 12-694,6 24 1366,9 28 0,-15-19 0,2 7 0</inkml:trace>
  <inkml:trace contextRef="#ctx0" brushRef="#br0" timeOffset="11808">14790 8777 17832,'-6'0'4531,"1"0"-4262,7 30 0,8 13-817,3 4 548,0 6 0,2 1-313,13 4-1127,5-7 1440,9-8 0,-19-22 0,0-5 0</inkml:trace>
  <inkml:trace contextRef="#ctx0" brushRef="#br0" timeOffset="12031">15044 9169 22408,'42'0'-228,"0"0"0,-4-2 0,-8-6 99,-17-29 129,-6-1 219,-6 0-12,-11 7-55,-5 7-152,-8 11-494,-1 7-928,5 19 1422,4 26 0,9-16 0,3 12 0</inkml:trace>
  <inkml:trace contextRef="#ctx0" brushRef="#br0" timeOffset="12323">15414 9031 24990,'-14'38'-236,"0"0"1,0 25-481,28-49 284,7-7 432,0-6 84,0-11-11,-3-4 73,-1-8-57,-5 2-38,0 7 83,-3 5-55,3 5-79,1 10-1188,5 5-3853,1 5 5041,1-1 0,-9-7 0,-5-5 0</inkml:trace>
  <inkml:trace contextRef="#ctx0" brushRef="#br0" timeOffset="12638">15804 8772 21657,'0'-7'2823,"0"1"-2224,17 57-273,0-19-276,-1 4 1,1 1-51,11 0-56,-2-7-147,-1-8-284,-8-9 336,-5-7 0,-7-5-23,-3-6-207,-11-1-173,-9-2-62,-14 2 616,-12 11 510,-4 15 335,1 15-640,5 14 271,13 6-179,13-3-297,11-7-151,21-14 84,10-13-908,28-15 975,-12-16 0,-1-3 0,6 4 0,6-17 0</inkml:trace>
  <inkml:trace contextRef="#ctx0" brushRef="#br0" timeOffset="15568">10768 11375 15496,'-2'-11'-243,"8"0"1,-4 6 0,6 0 0</inkml:trace>
  <inkml:trace contextRef="#ctx0" brushRef="#br0" timeOffset="15717">11100 11392 16465,'52'-21'-871,"-1"0"1,-11 6-1,-8 2 1,-13 3 0</inkml:trace>
  <inkml:trace contextRef="#ctx0" brushRef="#br0" timeOffset="15860">11711 11401 18397,'39'-21'-475,"1"0"1,9-2-1,-24 4 1</inkml:trace>
  <inkml:trace contextRef="#ctx0" brushRef="#br0" timeOffset="15982">12136 11292 14605,'0'0'0</inkml:trace>
  <inkml:trace contextRef="#ctx0" brushRef="#br0" timeOffset="16125">12551 11314 18543,'2'3'1815,"0"-1"-3254,-2-2 1439,57-15 0,-43 11 0,42-11 0</inkml:trace>
  <inkml:trace contextRef="#ctx0" brushRef="#br0" timeOffset="16260">12967 11297 17921,'8'7'3406,"-2"-1"-3138,-6-6-4272,0 0 4004,59 5 0,-44-4 0,44 4 0</inkml:trace>
  <inkml:trace contextRef="#ctx0" brushRef="#br0" timeOffset="16425">13527 11388 19792,'3'5'1327,"0"-1"-5852,-3-4 4525,46-15 0,-35 11 0,35-11 0</inkml:trace>
  <inkml:trace contextRef="#ctx0" brushRef="#br0" timeOffset="16558">13925 11397 19596,'0'0'0</inkml:trace>
  <inkml:trace contextRef="#ctx0" brushRef="#br0" timeOffset="16700">14378 11370 19535,'1'6'2184,"0"-1"-4956,-1-5-2208,50 13 4980,-21-14 0,25 13 0,-38-16 0</inkml:trace>
  <inkml:trace contextRef="#ctx0" brushRef="#br0" timeOffset="16844">14701 11383 20476,'35'9'-916,"0"0"0,13 5 0,-35-14 0</inkml:trace>
  <inkml:trace contextRef="#ctx0" brushRef="#br0" timeOffset="16979">15095 11370 19776,'46'9'0,"0"-1"0,-10-1 0,1 0 0</inkml:trace>
  <inkml:trace contextRef="#ctx0" brushRef="#br0" timeOffset="17133">15403 11337 19372,'0'5'969,"0"-1"-5595,0-4 4626,69 6 0,-52-5 0,18 2 0,0 0 0</inkml:trace>
  <inkml:trace contextRef="#ctx0" brushRef="#br0" timeOffset="17266">15808 11288 17843,'6'-3'2084,"-1"1"-2084,-5 2-3523,0 0 3523,85 16 0,-63-12 0,20 4 0,1 0 0</inkml:trace>
  <inkml:trace contextRef="#ctx0" brushRef="#br0" timeOffset="17391">16332 11319 15384,'0'0'0</inkml:trace>
  <inkml:trace contextRef="#ctx0" brushRef="#br0" timeOffset="17529">16760 11274 20016,'3'7'482,"0"-3"-2230,-3-4-4026,0 0 5774,54 11 0,-41-8 0,40 8 0</inkml:trace>
  <inkml:trace contextRef="#ctx0" brushRef="#br0" timeOffset="17663">17152 11288 18919,'7'0'1064,"-1"0"-2156,-6 0 1092,0 0 0,0 0 0</inkml:trace>
  <inkml:trace contextRef="#ctx0" brushRef="#br0" timeOffset="17774">17372 11294 22319,'0'0'0</inkml:trace>
  <inkml:trace contextRef="#ctx0" brushRef="#br0" timeOffset="21964">18417 11212 13648,'1'-4'0,"0"1"0,-1 3 0</inkml:trace>
  <inkml:trace contextRef="#ctx0" brushRef="#br0" timeOffset="22815">24074 11277 11116,'0'0'0</inkml:trace>
  <inkml:trace contextRef="#ctx0" brushRef="#br0" timeOffset="28772">23330 12642 14129,'-2'-3'3719,"0"0"1166,2 3-4577,3 0-56,5 0-67,7 0-17,8 0-11,5 0 11,6 0-51,5 0 85,5 0 5,7 1 6,8-1-40,7 1-540,-30-1 1,1 0 399,1 0 1,1 0-1,0 0 1,1 0-12,0 0 1,0 1 2,0 0 0,-1 0-14,0 1 1,-1 0-12,-1 0 0,0 1-40,-3 0 1,0 0 44,27 1 1,-6 1-6,-9-4-22,8 0-1362,-22-4-4132,-6-2 5516,-41-3 0,5 3 0,-11 1 0</inkml:trace>
  <inkml:trace contextRef="#ctx0" brushRef="#br0" timeOffset="29866">23756 12366 16118,'1'-5'3316,"0"1"-1401,-1 4-1786,-14 6 39,1 4-28,-18 8-79,1 7-5,-9 6 34,-6 7-348,-7 4 434,25-20 1,-1 0-1,2-1 1,0 1 98,-22 18-63,7-5-208,7-4 52,7-5-50,7-5-1,6-1 68,5-4-6,5-2 339,2-2-143,6-1 275,9 1-79,12 1-157,17 1-100,12-2-45,12-2-355,-29-6 0,1-1 223,1-1 1,1-1-21,2 0 1,-1-1-6,-1 0 0,-1 0-3,-1 0 0,-1 0-25,-3 0 0,-1 0-17,23 0-5,-11 0-18,-12 0 62,-10 0 40,-10 1 23,-6-1-12,-4 1 255,-3-1-322,0-6 22,-1-4 0,-5-10-6,-5-9-56,-7-8-5,-4-9-34,-4-5-5,-2-6 28,0-1-202,3 0 274,3 3-5,6 8 5,6 9-67,2 9 40,5 13-57,1 6 12,1 9-2364,1 1 2442,0 4 207,-1-2-275,0 4-128,0-3-291,1 0-157,0-2-1159,0 0-1637,-5-1 3440,-5 0 0,3 0 0,-2 0 0</inkml:trace>
  <inkml:trace contextRef="#ctx0" brushRef="#br0" timeOffset="31545">10002 12201 16717,'3'-2'1876,"0"0"-1483,1 2-113,-1 0-62,5 0-83,1 0-68,5 0-11,5 0-17,6 0 28,8 0 29,7 2 83,7 1-17,5 4-16,5 0 5,2 0 28,3-2-17,2-3-243,-30 0 0,1-2 156,1 0 1,0 0-17,2 0 0,0 0-17,1 0 0,0 0 0,0 0 0,-1 0 0,0 0 0,0 0-6,-1 0 1,-1 0 21,-1 1 1,1-1-6,-1 1 1,0 0 30,0 0 0,0 0 31,0 0 0,1 1 10,14 2 1,1 0 14,2 3 0,0-1-59,-1 0 0,0 0-253,-5 1 0,-2-1 312,16 0-22,0-3 10,1-1-44,2-2 51,2 0-82,-33 0 0,0 0 11,1 1 1,1 0-15,0 1 1,1 0 10,-1 2 1,0 0 13,1 0 1,0 1 8,0-1 0,-1-1 3,-1-1 0,0 0 181,31 0 1,-2-2 1,-4 0-41,-2-2-97,-19 0 1,0-1-16,18-1-89,-20 2 0,-2 0 56,12 1-78,-2 1 27,0 0 12,-1 0-39,3 0 27,-1-1 18,0-1-51,-1-2 0,-4 1 319,-3 0-352,-8 1-67,-7 1-532,-7 1-441,-8 0-797,-3 0 1921,-8 7 0,2-5 0,-3 5 1</inkml:trace>
  <inkml:trace contextRef="#ctx0" brushRef="#br0" timeOffset="40107">24384 11584 12186,'-7'-5'2716,"1"1"-1590,6 4 722,0 0-1377,-39-17-130,22 10-26,-30-15-13,30 12-89,-3-2-67,-3-1 83,-4-1-55,-3-1 111,-3 1-94,-3 2-91,-1 2-88,-1 4 44,1 3-56,-1 2 5,0 1-5,-2 1 28,-21 2-28,10 0 0,17-1 0,-1-1 11,-16 0 40,-3-1-6,1 0-40,3 0 29,0 0-29,4 0-5,0 0 0,3 0 0,-1 0 6,3-1 0,1 0-1,0 0 1,1 0-6,-2 1 5,-1 0 1,-4 1-23,11-1 0,-1 0 12,-20 1 5,19-1 0,0 0 0,-12 0 0,1 1 0,4 2 0,3 3 5,6 1-5,3 2 0,5-3-5,-1 0-113,-12-2 68,4-1 39,-12 0 11,7-1 0,0 2 5,0 1 1,2 1-1,-10 1-5,16-2 0,-7 0 0,18-2 6,2-1 5,0 1-5,2 0 33,-1 2-39,2 0-6,0 2-33,-7 6 39,1 2 34,-3 0-23,3-1 45,2-5-50,2-1 38,-1 0-38,1-2 0,2 1-6,0 1 0,3 1 0,-2 2-28,4 2 28,-2 2 39,3-1-28,1 1 39,3-2 23,1 0-62,1 2 45,1 0-22,0 4 11,2 2-45,-2 4 11,2 3-11,0 1 6,0 3-6,-1 1 11,2-1-11,0-1 5,1-3-5,0-3 0,0-5-5,4-4 5,2-1 0,5-2 5,1 0 1,1 2 28,-1 1-29,1 2-5,1 3 0,-1 1 0,1-1-5,0-2 5,0-3 5,0-3-5,-1-4 51,0 0-12,0-3 56,-1 1-45,2 1 6,3-1 12,3 1-7,5-1-55,2 2 39,3-2-40,1 1 1,-1-2-1,2 0-5,-3-1 62,0-1 11,-1-2-6,-2 0-17,0-2 1,0 1-12,1 0-27,0 0 27,1 3-33,1-2-6,1 1 5,13 1 29,-8-3-23,8 1 45,-12-1-50,-2-1-1,2 1 29,-1-1-23,1 0-5,1 1-1,-1 1 1,-1-1-6,-1 0 0,-1 0 6,-3-1-6,1 1 0,-2-1 0,0 0 0,0 0 0,-1 0 5,0-2 29,-1-1-29,1-1 51,0 1 6,-1-1-28,4 2-29,-2 0 34,4-2-33,1-1 5,1-4 23,2 1-34,10-5 50,-11 7 12,7-2 27,-15 7-38,2 1 5,-2 0 5,3 0-27,0 3 123,16 0-28,-8 2 11,10-3 5,-13-1-27,-1-1-17,0 1-17,-2 0-34,0 2-44,-1 0 27,-2 0-33,2-2 0,-1 0 0,-1-1 51,2 0-18,-2-3-22,-1 0 40,-1-3-46,0 0 29,-2 3-34,0-1 6,0 0 27,0 1-27,3-2 27,-1 1 12,2-3 45,0 1-17,0-2 5,1-2-28,0 0-50,2-1 51,11-6-18,-8 4-21,8-3 32,-11 6-44,-2 2 0,0 0 6,-2 2 0,0 0 27,-5 0-33,0 1 62,-5 0-6,0 0 11,-3-1-17,0 1 12,-2-1-28,-1-1 33,-3 0 17,0-4-17,-3-4-28,5-14-39,-4 1 0,5-9 6,-2 11-1,-1 1 2,1 4-2,-3 2 1,-1 3 5,-1 0-5,-1-2-6,-1-5 0,-2-6 0,-2-6 0,0-4 5,1-1 1,1 1-6,3 3 5,-2 7 29,0 5 28,-10 1-29,-11 3-22,-3 2-11,-9 2 6,9 5-6,0-2-28,4 0-185,2 1-448,6 0-722,0 1-1328,-4-2 2711,-12-2 0,13 7 0,-4-1 0</inkml:trace>
  <inkml:trace contextRef="#ctx0" brushRef="#br0" timeOffset="40955">24781 11662 18997,'57'-25'756,"1"-1"0,-1 3 0,-2 4-488,-11 10 1,-1 3-638,5 0 0,0 2 548,5-1 0,2 2-706,4 1 1,3 0 556,-16 0 0,1 1 0,0-1-28,4 1 0,0-1 0,1 0 1,0 0 1,1 0 0,-1-1-4,-1-1 0,-1 0 0,-1-1-31,17-1 0,-4-1-14,-6 0 1,-3-1-26,-11 1 0,-3 0 138,-5 1 0,-2 0-202,23-5 22,-6-1 55,-4 0-6,-7 1-38,-9 3 475,-11 2-603,-9 2 1045,-5 0-1813,-4 0-2893,-16 2-2591,-5 0 6481,-17 2 0,16 0 0,3 0 0</inkml:trace>
  <inkml:trace contextRef="#ctx0" brushRef="#br0" timeOffset="41556">24988 11490 15171,'-2'-39'583,"-1"8"-858,1 30-285,1 1 510,-1 0 570,0 0 450,-3 1 407,-2 0-93,-3 4-394,-5 2-358,-5 7-230,-6 7-151,-4 8-33,-4 9-303,-3 6 241,1 4-51,2-1 7,7-6-7,6-6-5,8-9 6,5-7-1,5-6 85,3-3 162,11-1 0,8 0-62,16 0-190,8-1 0,8-3-1193,-11-3 1,3 0 1192,-3-2 0,-2 1 0,26-1 0,-23 0 0</inkml:trace>
  <inkml:trace contextRef="#ctx0" brushRef="#br0" timeOffset="42523">27528 10980 21149,'-34'53'274,"1"0"1,2-2-1,6-4-229,9 10-45,7-3-45,5-6-145,14-10-606,7-10-1708,32-11 1222,-8-11 212,18-14 471,-19-10 402,-5-10 208,-8-1 1110,-7 4 755,-9 7-375,-4 9-639,-3 11-352,2 14-236,5 10-173,9 10-101,8-2 0,7-7-202,5-12 45,-1-8 197,-1-35 32,-18-2 214,-10-32 140,-29 8 45,-15 0-604,12 28 1,-2 2 401,-24-16-465,6 10 67,12 12-1350,14 10 1479,23 16 0,-3-6 0,10 9 0</inkml:trace>
  <inkml:trace contextRef="#ctx0" brushRef="#br0" timeOffset="42846">28071 11254 22043,'14'48'133,"0"0"0,-1-6 0,0-6-161,4-6-427,-3-16 103,-3-7 352,-4-19 0,-4-10-107,-2-21-5,-1-11 112,3-8 17,4 20 0,1 1-6,7-14 39,10 0 219,-4 40 56,0 24 34,0 18-174,-3 21-95,-3 15-249,-8-30 0,-2 0-272,4 28-2151,-1-16 2582,0-17 0,-4-17 0,0-8 0</inkml:trace>
  <inkml:trace contextRef="#ctx0" brushRef="#br0" timeOffset="43015">28515 10831 19994,'7'60'963,"1"-1"1,0 1-1,0-2-930,-1-16 1,-1-1-491,2 3 1,-1-2-20,0-5 0,-1-2 476,0 5 0,-1-4 0,1 2 0,-2-4 0</inkml:trace>
  <inkml:trace contextRef="#ctx0" brushRef="#br0" timeOffset="43427">28513 11210 17305,'43'-15'498,"0"1"1,-2 0-1,-2 2-498,12-4-184,-3 3-494,-3 2 555,-5 0-12,-6 1 74,-6-2 61,-7 0 459,-8 1 897,-7 2 38,-4 5-212,-11 1-185,-5 9-325,-13 9 62,-3 14-51,-2 11-257,4 7-241,8-3-129,7-4-56,8-10-11,3-10 11,8-9 73,4-7 156,7-3-111,4-9-28,1-5-12,1-10-44,0-4-29,-3 0-5,-1 3-50,-5 7-269,-2 8 117,-3 6-471,1 8-1303,3 11-6083,1 5 8059,1 6 0,-6-13 0,-3-4 0</inkml:trace>
  <inkml:trace contextRef="#ctx0" brushRef="#br0" timeOffset="43590">29199 11158 21668,'7'52'-2547,"-1"-1"1,0-4 0,0-7 2546,2-4 0,-4-16 0,-1-9 0</inkml:trace>
  <inkml:trace contextRef="#ctx0" brushRef="#br0" timeOffset="43865">29368 11181 24245,'2'43'170,"0"0"0,-1-5 0,1-7-310,0-17-572,1-7 410,1-14 156,1-11-44,2-13 22,2-12 101,3-3 56,3 2-107,1 9-246,5 13 101,1 10-729,5 14-1691,13 15 2683,-7-1 0,0 2 0,4 4 0,9 3 0</inkml:trace>
  <inkml:trace contextRef="#ctx0" brushRef="#br0" timeOffset="44127">29872 10958 25007,'-16'41'263,"0"0"0,2-2 1,7-4-57,20 2 112,7-2 219,5-3-219,-1-3-17,-6-6-38,-7-1-141,-6-2-123,-7 2-476,-10 0-795,-8 1-2689,-16-7 3960,-15-4 0,22-8 0,-2-3 0</inkml:trace>
  <inkml:trace contextRef="#ctx0" brushRef="#br0" timeOffset="44708">30808 10399 21125,'-3'46'309,"0"1"0,0-1 1,1-1-1,1 0 0,1-1-191,3 16 0,3-3-925,0-4 0,2-3 810,0-8 0,1-2-3,0-5 0,-1-3 366,9 16-893,-3-12 234,-5-13 86,-4-12 213,-14-32 5,-6-3 918,-14-23-884,-6 7 140,-2 2 376,0 7 4,3 12-330,4 10-55,5 13-175,6 15 23,6 14-28,7 14-11,6 4-62,14-1-274,11-7-1013,17-10 55,-12-21 0,5-6 1305,16-9 0,-1-2 0,8 0 0,-24-3 0,-1 0 0</inkml:trace>
  <inkml:trace contextRef="#ctx0" brushRef="#br0" timeOffset="44979">31200 10858 25802,'-42'21'621,"0"1"1,4 0 0,4 3-426,1 21-196,9 2 0,12-5-95,7-6-79,13-10 29,8-13 33,11-7 106,8-18-72,3-9-17,0-14 27,-2-5-16,-4 2-22,-7 9-208,-7 12 292,-6 13 56,-7 46-578,-3 18-2699,4 6 3243,8-10 0,-5-42 0,4-8 0</inkml:trace>
  <inkml:trace contextRef="#ctx0" brushRef="#br0" timeOffset="45147">31460 10622 20481,'1'49'765,"0"0"1,3-1 0,2-1-766,0-8 0,2-2-1016,3 3 1,2-2-1226,-1-3 1,0-2 2328,11 24 1,-11-27 0,-5-13 0</inkml:trace>
  <inkml:trace contextRef="#ctx0" brushRef="#br0" timeOffset="45596">31340 10958 18005,'0'-5'4834,"58"-17"-4246,-9 9-1632,0-1 1,3-1 1043,-13 4 0,-1 2-59,0 0 0,-1 0-259,-1 0 0,0 1-920,28-4-33,-9 1-1977,-7 2 1041,-14 1 516,-7 1 2869,-12 2 418,-8 1 2096,-5 2-1547,-11 1-293,-8 3-233,-13 9-118,-10 9-509,-5 14-465,-1 11-228,22-20 1,1 2-112,2 1 0,2 0-9,-11 26-179,12-6 0,10-10-34,14-12-50,12-12 17,12-12 61,12-21-111,3-14-178,-22 8 1,-2-3 240,1-2 1,-2-2 31,-2 1 0,-1 1 22,11-25 84,-8 13 253,-7 20-332,-7 11 186,-4 23-40,-1 14-89,0 19-62,1 9-437,4 1-2012,0 0 2449,2 3 0,-5-26 0,0-3 0</inkml:trace>
  <inkml:trace contextRef="#ctx0" brushRef="#br0" timeOffset="46138">27726 11744 13306,'-6'0'1227,"1"0"-905,-1 30 0,4 15 61,1-11 1,0 4-1073,-1 6 1,0 5 0,1-1 892,3 11 1,3-3-121,0-2 0,1-3-83,1-8 1,0-2-8,0-4 1,1-3-4884,6 18 4889,-3-10 0,-4-18 0,-4-14 0</inkml:trace>
  <inkml:trace contextRef="#ctx0" brushRef="#br0" timeOffset="46305">27624 12099 16734,'56'-11'59,"0"1"1,0-3 0,-3-1-1855,-18 2 0,-2-1 1795,0-3 0,-2 1 0,3-2 0,-14 4 0</inkml:trace>
  <inkml:trace contextRef="#ctx0" brushRef="#br0" timeOffset="46613">27956 11831 19409,'3'45'630,"0"0"0,0 1 1,2 17-1,1-3-538,0-18 1,0-3-62,0-2 0,0-2-26,4 24 460,-2-15-465,-2-18-2,-4-14-345,-1-8 428,-1-23-47,0-2 219,0-20-208,4 4-45,6 2-6,8 4 6,8 9 17,5 9 100,0 7-10,1 15 61,-8 9-51,-6 13-72,-7 7-45,-6 1-101,-2-3-1787,0-6 1888,3-4 0,-1-14 0,0-3 0</inkml:trace>
  <inkml:trace contextRef="#ctx0" brushRef="#br0" timeOffset="47013">28426 12110 22004,'-38'34'228,"1"1"0,3-2 0,9-1-177,16 15-23,5-6-28,9-7-34,6-12-11,8-11 45,6-6 84,3-14-33,-2-9-51,0-13 5,-2-8 29,-5 0-23,-4 4 73,-4 9 22,-3 13-94,-3 7 88,0 14-100,1 8-840,7 10 840,10 10 0,-8-16 0,1-1 0</inkml:trace>
  <inkml:trace contextRef="#ctx0" brushRef="#br0" timeOffset="47180">28693 11954 19972,'7'52'619,"1"1"1,-1-2 0,2-1-671,0-11 1,1 0 50,3 5 0,0-3 0,2 4 0,1-5 0</inkml:trace>
  <inkml:trace contextRef="#ctx0" brushRef="#br0" timeOffset="47329">28637 12190 22481,'53'-13'-38,"0"-1"1,0 1 0,0-1 37,-2 0 0,-5 2 0,7-3 0,4-1 0</inkml:trace>
  <inkml:trace contextRef="#ctx0" brushRef="#br0" timeOffset="47844">29326 11947 21276,'-9'0'3025,"2"0"-2723,7 0-212,0 0-90,58 55-17,-21-36-577,5 11 0,2-3-280,4-21 120,-3-7 26,-10-9 16,-7-7 91,-10-10 263,-7-4 302,-7 1 56,-2 5 403,-2 6 1013,0 11-811,0 5-27,1 19-119,3 11-191,0 25-117,2 10-137,-3-27 0,-1 1-157,0 0 1,0-1-463,1 28-1429,0-7-3466,1-15 5500,-2-11 0,0-15 0,-2-8 0</inkml:trace>
  <inkml:trace contextRef="#ctx0" brushRef="#br0" timeOffset="48176">29959 11952 21909,'5'52'198,"-1"-1"0,2-3 0,4-8-198,18-7-5845,3-12 5285,2-12 1487,-4-19-1246,-7-13 44,-9-18 275,-7-10 0,-15-5 84,-11 4 781,-15 8-1069,2 24 0,-1 8-1280,-13 13-6526,-7 20 8010,39 25 0,8-18 0,7-5 0</inkml:trace>
  <inkml:trace contextRef="#ctx0" brushRef="#br0" timeOffset="48745">30195 11851 17199,'0'-6'3484,"0"1"-2908,0 5-94,31 66-264,-13-36-190,4 10 0,0 0-22,0-17-6,-3-8-39,-3-8 39,-1-6 39,-1-15-39,2-9-67,0-19-56,4-7 123,-1-3 0,0 6 140,-4 11 247,-2 18 240,-3 14-50,-1 24-180,1 12-397,0 19-117,1 2-2757,2-1 2874,3 0 0,-7-25 0,0-4 0</inkml:trace>
  <inkml:trace contextRef="#ctx0" brushRef="#br0" timeOffset="49625">27884 12600 16297,'-5'0'2756,"1"0"-2157,2 53-268,9-10-803,-3 4 1,2 2 507,4-11 1,2-1-20,0 2 0,1 0-17,-1-4 0,0 0 134,9 26-392,-5-15-486,-5-12 7,-4-17-831,-4-8 44,-2-11 589,-1-11 1242,-4-9-307,-1-10 257,-3-4 325,1 1 477,0 5 386,1 8-207,2 10-481,1 7-203,-1 4-252,-1 11-190,-3 4-16,-4 15 44,-3 4 33,-2 3-22,0-1-33,0-2-45,1-6-68,5-5-5,1-6-11,4-3 11,2-2 6,0-2 50,-1-3 39,2 1 280,-2-1-308,4 1-61,4 4 33,10 2-39,11 1-11,12 2-247,5-3-402,2-1 4,-3-3 80,-5-3-86,-6-3-150,-7-2-151,-5-1-23,-1-7 986,2-12 0,-8 7 0,1-5 0</inkml:trace>
  <inkml:trace contextRef="#ctx0" brushRef="#br0" timeOffset="50179">28288 13075 22212,'-14'46'198,"0"0"0,4-4 0,5-6-103,16-5-89,8-9 38,3-10-10,2-6 50,-1-10-84,-1-10-28,-4-12-62,-6-12 51,-5-6 39,-4-2 6,-7 1 27,-8 5 1,-8 9-34,-7 11-112,0 10-235,5 10-645,9 23-6668,6 6 7660,13 16 0,-4-21 0,4-6 0</inkml:trace>
  <inkml:trace contextRef="#ctx0" brushRef="#br0" timeOffset="50563">28562 13021 21131,'8'49'289,"0"-1"0,1-3 1,2-4-246,13 11-44,2-14-44,-2-13 27,-2-13 17,-3-11 129,-2-16-61,-4-10-63,-2-15 1,-1-2-6,-2 0 0,0 9-102,-1 11 102,0 11 51,4 15 145,3 12-5,5 9-79,2 5-84,8-2-28,-7-12 89,1-11 46,-14-21-51,-5-12-51,-3-13-33,-2-4-291,-3-1-874,0 5-6070,-1 10 7235,3 11 0,2 10 0,0 7 0</inkml:trace>
  <inkml:trace contextRef="#ctx0" brushRef="#br0" timeOffset="50842">29112 13012 22380,'7'49'802,"0"-1"1,-1-4 0,2-4-730,3 5-73,1-11-420,0-13 420,-3-18-50,-2-19-79,-3-19-291,1-18 157,1-6 209,-1 18 1,3 0-193,9-14 246,4 6 45,1 44-45,-3 24-840,3 22 840,-6-9 0,-1 0 0,1 5 0,3 4 0</inkml:trace>
  <inkml:trace contextRef="#ctx0" brushRef="#br0" timeOffset="51225">29573 12580 21142,'13'58'61,"0"-1"1,0-1 0,0-4-18,-1-17 1,1-1-352,0 1 0,0-1 363,-1 0 0,1-2 0,12 26-50,-4-12 216,-4-14-267,-4-11-273,-6-12-786,-2-5-896,-4-10-2043,0-7-5788,-1-6 9784,-2-4 0,2 11 0,-2 3 0</inkml:trace>
  <inkml:trace contextRef="#ctx0" brushRef="#br0" timeOffset="51681">29484 13092 16628,'-7'0'2010,"1"0"-1528,6 0 1075,0 0-947,24 62-66,-8-31-317,1 9 0,2 1 126,4-6-146,1-5-84,3-4-28,2-9-89,2-8-6,3-5 0,2-15-50,1-8-466,-2-16-207,-5-8 141,-6-5 380,-9-4 202,-7 3 84,-6 3 426,-26-3-180,4 21-10,-18 1-320,14 21-208,5 4-1236,8 7 1444,5 9 0,6-6 0,0 5 0</inkml:trace>
  <inkml:trace contextRef="#ctx0" brushRef="#br0" timeOffset="52379">29553 12714 14230,'-5'-5'3232,"1"1"-2795,4 4 1496,0 0-1217,32 58 12,-7-15-1213,0 4 1,1 3 683,-7-16 1,-1 0-94,-1 1 1,0 0-82,-1 0 0,-1-2-19,11 29 27,-5-11 329,-6-9-670,-4-11-662,-3-9-1634,-2-11-2902,-1-5 5506,1-5 0,-4-1 0,0 0 0</inkml:trace>
  <inkml:trace contextRef="#ctx0" brushRef="#br0" timeOffset="52682">30039 13028 21999,'13'43'530,"-1"1"0,0-5 1,1-7-531,5-12-135,1-11 46,1-8-533,0-16-263,-1-13 162,-4-14 614,-9 6 0,-2 0 338,-4-15 253,-11-11 79,-10 37-108,-6 12-453,-1 12-190,6 18-1328,9 16 1518,15 27 0,0-25 0,7 3 0</inkml:trace>
  <inkml:trace contextRef="#ctx0" brushRef="#br0" timeOffset="52981">30471 12836 24794,'-27'56'57,"0"-1"1,1-4 0,8-7-142,18-7-28,6-11-61,1-11 173,7-8 89,-1-6 57,0-6-28,0-2-118,-2-4-152,2 1 18,0 5 72,2 3-369,3 2-728,1 2-1468,7-2 2627,11-2 0,-16 1 0,3-2 0</inkml:trace>
  <inkml:trace contextRef="#ctx0" brushRef="#br0" timeOffset="53359">30883 12451 23920,'22'39'242,"-1"1"0,1-1 1,9 19-1,-3-2-195,-11-14 1,-2-1-871,2 1 0,0-1 823,-3-3 0,1-2-20,-2-4 1,1-3 414,8 16-1319,-5-18 266,-5-15 266,-6-13 140,-4-13 67,-8-11 1047,-10-8-789,-13 0 599,-13 8 308,-8 10-101,-6 17-61,0 22-440,28-4 0,3 3-300,2 7 0,4 2 25,2 2 1,5 1-104,3-2 0,4 0-5,4 24-426,35-13-5546,25-40 5809,2-13 1,-10-15-1,-35 6 1</inkml:trace>
  <inkml:trace contextRef="#ctx0" brushRef="#br0" timeOffset="57895">14852 12838 17944,'-7'14'2750,"2"-3"-2056,4-11 455,1 0-863,4 1-34,3 0 302,15 6-319,2 0-134,12 5 5,0-3-22,4 1-39,4-3-11,1-2 39,2-3 44,20-1-44,-18-1 11,15 0 11,-24 0-39,-4 0 23,-2 0 10,-5 0 12,1 0-6,-3 0-39,2-2 11,2-1-5,1-2-6,2 1-50,1 1-1,1 2 1,-1 1 50,1 3-11,-1 2-39,-2 3 11,12 1-17,-12-4 16,9-1-4,-15-4 60,1 0-27,-1-1-39,-2 1-1,0-1 35,-3 1 21,-1 0-55,-1 0 27,0 0-27,0 0 28,2 0 22,1 0 61,3 0-55,1 0-23,3 0 6,0 0-40,1 0 29,-2 0 11,2 3-40,-1 2 29,2 5 11,1 0 22,1 0-11,1-4-11,1 0 11,0-4 45,1-1-6,-1-1-56,1 0 45,1 0-17,0-2-61,-1 1-1,-1-2-5,-2 2 56,-2 1-56,2 1 84,-1 5-33,1 2-51,0 3 39,0 1-33,-2 0 33,-1-3-6,-1-1 63,-3-1-63,-1-1 68,-3-1-51,-2 0 18,-1-3 16,-1 0 39,-2-2-62,-2 0 63,-1 0 21,-5 0-61,-3 0-17,-3 0-1019,-2 0 180,-1 3-1217,0 0-1405,0 5-5686,0 0 9080,0 4 0,0-6 0,0-1 0</inkml:trace>
  <inkml:trace contextRef="#ctx0" brushRef="#br0" timeOffset="127699">7546 15149 19865,'-20'60'476,"0"0"0,2-2 0,3-5-406,8-18 0,2-2-1231,-4 33 1161,3-7-504,3-9-309,2-10-2609,1-15 3471,5-10 1,-4-11 0,4-3-1</inkml:trace>
  <inkml:trace contextRef="#ctx0" brushRef="#br0" timeOffset="127857">7613 15381 21041,'-1'50'328,"0"1"1,1-3 0,-1-5-901,-1 5-8437,0-8 9009,0-10 0,1-14 0,0-8 0</inkml:trace>
  <inkml:trace contextRef="#ctx0" brushRef="#br0" timeOffset="128788">8317 15227 18100,'-6'-5'1401,"0"59"-964,12-6-1175,-2 1 1,2 4 779,3-15 0,2-1-42,0 1 0,0-1 69,1-3 0,-1-2-606,11 25-427,-3-15-382,-4-12-1555,-3-15 806,-5-8 2095,-2-15 0,-3 6 0,-1-6 0</inkml:trace>
  <inkml:trace contextRef="#ctx0" brushRef="#br0" timeOffset="129067">8545 15245 21618,'-11'51'100,"1"1"1,1-1 0,6-2-146,7-10 1,5-3-577,1 2 0,4-2-286,2 2 0,3-2-3517,-1-4 1,1-1 4423,17 22 0,-16-25 0,-8-12 0</inkml:trace>
  <inkml:trace contextRef="#ctx0" brushRef="#br0" timeOffset="129200">8565 15554 19829,'46'-4'-209,"0"0"0,1-1 0,17-1 0,-8 1 1,-16 4-1,-12 0 0</inkml:trace>
  <inkml:trace contextRef="#ctx0" brushRef="#br0" timeOffset="129884">9650 15365 15199,'6'9'3512,"-1"-2"-3128,4 27 0,2 8 103,5 8-1227,0 7 0,1 1 796,-4-23 0,-1-3-28,0-1 0,0 0 508,11 20-559,-3-14 40,-5-13-386,-6-13 324,-4-7 45,-3-14 1028,-8-8-961,-7-14-11,-9-8 79,-9-2 66,-3 2 208,-2 6 67,0 8 140,4 13 23,3 6-163,5 11-274,6 10-146,7 11-56,6 12-23,3 4-27,10 4 39,6-5-129,10-2-566,8-9-840,10-7 1546,18-8 0,-26-8 0,4-4 0</inkml:trace>
  <inkml:trace contextRef="#ctx0" brushRef="#br0" timeOffset="130267">10024 15668 19518,'37'45'597,"0"0"0,-3-4 1,-3-9-598,-5-22-95,1-4-23,-2-4 118,-2-3 90,-4-10-90,-7-4 140,-5-14 39,-7-2 62,-14-6-57,-10 3-49,-14 3-22,-3 7-113,0 11-483,9 6-614,10 17 1097,10 22 0,8-14 0,3 12 0</inkml:trace>
  <inkml:trace contextRef="#ctx0" brushRef="#br0" timeOffset="131067">10407 15521 18515,'31'48'131,"1"1"0,-3-6 0,-2-6-165,2-13 28,-3-8-90,-2-9 96,-5-4 85,-4-3 100,-3-7-84,-2-2 28,-3-7-29,0-1-16,-3 4 40,0 3 100,0 4-180,0 4 124,4 2 90,2 1-68,4 3-33,3 2-56,1 3-96,0-2-5,-3-2-84,-3-3 45,-5-2 39,-3-6 191,-3-7-158,-1-10-33,-6-10-84,-1-5 51,-8-2 27,4 4 0,0 6-279,6 12 173,2 8 101,8 7-252,4 6-1295,9 5 1558,9 8 0,-11-6 0,0 2 0</inkml:trace>
  <inkml:trace contextRef="#ctx0" brushRef="#br0" timeOffset="131401">11002 15583 20671,'12'42'86,"0"0"0,-2-5 0,0-7-215,-1-13-313,-4-9 257,0-6 185,-4-13 123,0-9-78,-1-14-39,0-7-6,1-3 0,4 3-67,4 7 67,8 14 168,4 9 89,6 23-257,2 13-123,4 25 123,-12-12 0,-2-1 0,2 5 0,1 4 0</inkml:trace>
  <inkml:trace contextRef="#ctx0" brushRef="#br0" timeOffset="131594">11446 15423 20000,'10'61'33,"0"1"1,1-4 0,2-5-3098,8 6 3064,3-10 0,-11-24 0,-4-11 0</inkml:trace>
  <inkml:trace contextRef="#ctx0" brushRef="#br0" timeOffset="131834">11677 15724 23153,'49'28'-747,"0"0"0,-5-7 0,-5-13-328,-3-36 403,-13-19 672,-10-6 431,-16 1 309,-16 6 4,-10 11-576,-9 17-168,1 9-901,13 30 901,8 22 0,12-13 0,4 7 0</inkml:trace>
  <inkml:trace contextRef="#ctx0" brushRef="#br0" timeOffset="132110">12254 15434 24183,'-37'30'448,"-1"0"1,5-1-1,6 2-358,12 25-90,8-3-208,4-7-106,11-15-162,5-14 314,10-10 162,5-20 0,2-6 5,0-15-5,-2-1 0,-3 4-459,9 8-134,-8 11-1094,13 16 1687,4 17 0,-19-7 0,4 5 0</inkml:trace>
  <inkml:trace contextRef="#ctx0" brushRef="#br0" timeOffset="132441">12573 15205 19148,'-1'3'4867,"9"51"-4206,5-17-457,-2 3 1,1 1-59,15 10-102,-2-4-44,-1-10-89,-7-9-527,-5-12-286,-6-8-195,-4-5 1097,-16-16 39,0 3 465,-13-10 655,5 11-145,2 4-538,5 8-196,3 30-196,7-3-84,8 26-50,11-17-118,9-5-841,14-16-5704,1-7 6713,4-14 0,-19 2 0,-7-2 0</inkml:trace>
  <inkml:trace contextRef="#ctx0" brushRef="#br0" timeOffset="132759">13740 15427 18140,'8'-9'2750,"1"59"-2515,-5-8-235,-1 4 0,2 1-1336,9 15 1336,-2-28 0,0-3 0,1 3 0,3-3 0</inkml:trace>
  <inkml:trace contextRef="#ctx0" brushRef="#br0" timeOffset="133025">13988 15372 24855,'-41'32'424,"1"-1"0,4-2 0,10-2-424,20 2-274,36 10 274,1-10 16,-3-10 1,4-1-17,18 3-61,-5 0 61,-10 0 0,-17 2 0,-9 4-247,-24 2-733,-8-3-963,-19-9 1943,-13-22 0,26 1 0,-1-11 0</inkml:trace>
  <inkml:trace contextRef="#ctx0" brushRef="#br0" timeOffset="133458">15182 15398 20895,'-2'53'607,"-1"-1"0,0-3 0,3-4-428,10 13-179,6-8-224,10-10-476,7-16-56,1-11-62,4-15-683,-1-17-1551,0-26-522,-6-12 3307,-16 20 0,-3 2 0,2-3 0,-6 8 0</inkml:trace>
  <inkml:trace contextRef="#ctx0" brushRef="#br0" timeOffset="133634">15538 15421 18429,'15'62'883,"0"0"0,-1-5 0,0-6-636,6 4-202,0-12 646,-3-14-1358,-2-12-346,-3-10-168,-2-7-847,-1-18-2363,-2-5 4391,-1-16 0,-3 18 0,-1 4 0</inkml:trace>
  <inkml:trace contextRef="#ctx0" brushRef="#br0" timeOffset="134241">15848 15468 21226,'5'45'808,"0"1"1,0-4-1,1-3-572,6 4-220,-1-9-16,-3-13-291,-4-10 151,-2-7 140,-2-12 196,0-8-196,0-15-95,0-11 39,0-7-62,6-2-61,4 5 6,7 11 173,6 15 106,2 11 140,3 22-246,0 11-112,-1 18-1160,0 10 1272,-12-20 0,0-3 0,1 5 0,1-2 0</inkml:trace>
  <inkml:trace contextRef="#ctx0" brushRef="#br0" timeOffset="134621">16347 15300 22946,'-35'29'565,"-1"-1"1,5-2 0,7 1-460,15 11-106,6-2-106,15-1-40,7-4 73,17-4-112,5-7-55,3-3-46,-2-5-162,-8 0-95,-9 2-34,-13 5-197,-10 7-110,-19 6-287,-9 5 135,-14 0-34,-3-6 1070,-3-11 0,21-11 0,4-6 0</inkml:trace>
  <inkml:trace contextRef="#ctx0" brushRef="#br0" timeOffset="134908">16592 15606 24290,'19'32'-68,"-1"0"1,18 20-33,-11-62-494,12-31 518,-21 11 1,-2-2 75,2 1 0,-3 0 291,4-21 415,-9 36-62,-2 14-123,3 23-375,0 16-146,4 18-748,-4-23 0,1 1 748,4 5 0,0-2 0,2 5 0,2-5 0</inkml:trace>
  <inkml:trace contextRef="#ctx0" brushRef="#br0" timeOffset="135366">17542 15381 21495,'-51'15'769,"0"0"0,4 0 1,6 4-294,1 19-107,6 7-195,8 3-174,11 1-118,7-3-459,11-5-604,11-5-1833,17-10 3014,29-9 0,-27-9 0,7-5 0</inkml:trace>
  <inkml:trace contextRef="#ctx0" brushRef="#br0" timeOffset="135575">17595 15419 24771,'-31'36'295,"0"1"1,0 0 0,-10 13 0,11-3-397,25 2-50,16-6-253,10-8-643,16-8-314,14-11-768,14-8 2129,-19-12 0,-1-2 0,6 3 0,5-8 0</inkml:trace>
  <inkml:trace contextRef="#ctx0" brushRef="#br0" timeOffset="135908">17945 15617 21107,'37'-41'104,"0"0"1,-4 3 0,-5 4-21,-7-2 67,-11 6 480,-5 10 248,-12 9-43,-8 6-360,-11 17-56,-8 12-218,-1 21-96,4 13-220,18-26 1,3 1 63,-3 30-818,9-6-969,28-14 1837,28-13 0,-16-17 0,9-7 0</inkml:trace>
  <inkml:trace contextRef="#ctx0" brushRef="#br0" timeOffset="136225">18375 15243 27376,'-25'41'-36,"1"0"1,4-3 0,9-3-89,27 2-77,9-3-29,3-5-78,0-6-145,-3-5-198,-4-5-245,-8-1 387,-6-3 128,-7 2-123,-11 0-190,-6-2-125,-8-4-715,2-2-3082,5-6 4616,10-5 0,5 3 0,3-3 0</inkml:trace>
  <inkml:trace contextRef="#ctx0" brushRef="#br0" timeOffset="136525">18716 15120 25814,'-40'26'532,"0"0"0,3 0 0,8 0-376,16 19-156,6 1-5,12 1-62,9-5 33,10-3-16,7-7 50,0-6-12,-4-6-10,-7-3-56,-9-2 72,-5 1-212,-5 4-264,-10 1-829,-4 5-2033,-16-1-6487,-1-1 9642,-6-4 1,18-9 0,4-5 0</inkml:trace>
  <inkml:trace contextRef="#ctx0" brushRef="#br0" timeOffset="136956">19288 15095 21674,'-37'41'248,"-1"0"1,3-1-1,8 1-228,17-7 0,4 1-20,1 1 0,2 2-998,4 14 1,4 2 893,7-7 1,2-2-1,-7-7 1,1-3-1,15 6 1</inkml:trace>
  <inkml:trace contextRef="#ctx0" brushRef="#br0" timeOffset="137293">19052 15403 20296,'44'0'20,"0"0"1,-3 0 0,-3 0 13,6 1 5,-4 4 459,-3 6 124,-6 10-6,-5 8 112,-5 5-179,-4 1-330,-2-3-219,-1-9-45,1-10 45,0-6 201,3-15-195,3-11 50,2-15-28,1-10-22,-1-2-12,-1 5 40,-3 12 78,-1 14 364,-2 16-258,1 18-218,0 13-1316,5 13 1316,8 5 0,-13-22 0,3-4 0</inkml:trace>
  <inkml:trace contextRef="#ctx0" brushRef="#br0" timeOffset="137500">19970 14968 24988,'10'53'726,"-1"0"0,1 0 0,-1-1 1,-1-1-1,1-3-726,1 8 0,0-3-404,-2-5 0,0-3 241,-1-4 0,0-3-1097,4 24-2717,-4-13-5854,-2-12 8990,-4-17 1,-1-12 0,0-6 0</inkml:trace>
  <inkml:trace contextRef="#ctx0" brushRef="#br0" timeOffset="482530">24141 11214 17686,'9'-38'1406,"1"-2"-1042,4 7-61,4-10-68,9-11-569,-12 23 0,2-1 340,3-4 0,1-2 38,2-2 1,1-1-1250,5-6 0,2-2 1222,3-6 0,2-3-15,-8 14 0,2-1 0,0-1-436,2-5 0,1 0 0,1 0 436,-2 0 0,1 0 0,0 2-1,-3 3 1,0 1 0,-2 3 1,5-10 0,-2 6-107,-7 10 1,-1 4 103,10-14 275,-7 9-242,-2 5 2178,-8 7-2043,-4 6 1755,-8 10-1833,-2 5 353,-2 3-2952,0 1 1279,2-2-2203,-1-2 3433,-3-1 0,1 1 0,-3 1 0</inkml:trace>
  <inkml:trace contextRef="#ctx0" brushRef="#br0" timeOffset="482982">23996 10833 20851,'0'61'84,"-1"0"0,1 3 0,-1-2-84,0-12 0,1-2-17,-1-2 0,1-4-17,0 6-5,4-12-162,1-13 49,6-11 152,0-7 118,4-8 106,3-9-101,5-11-72,8-11-51,9-6-481,-16 18 1,3 0-976,11-4 0,2 1-3460,1 0 1,1 0 4695,9-1 0,-3 1 1,5-1-1,-14 7 0</inkml:trace>
  <inkml:trace contextRef="#ctx0" brushRef="#br1" timeOffset="649984">30070 12117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17:12.509"/>
    </inkml:context>
    <inkml:brush xml:id="br0">
      <inkml:brushProperty name="width" value="0.09071" units="cm"/>
      <inkml:brushProperty name="height" value="0.09071" units="cm"/>
      <inkml:brushProperty name="color" value="#FF0000"/>
    </inkml:brush>
  </inkml:definitions>
  <inkml:trace contextRef="#ctx0" brushRef="#br0">4652 6145 17955,'-14'0'2599,"1"0"-2151,9 0 123,1 1-437,0 0 57,2 0-264,1 1 39,8 0 314,21 4-60,5 0-75,23 2-27,-2-1-982,10-2 897,-29-2 1,1 0 27,1-1 1,0-1-60,0 1 0,1 1 118,13 0 1,0 0-79,-13 0 0,0 0-150,10 2 1,-1-1 174,17 2 112,0-2 45,1-2-140,-32-1 0,0-1 22,2 0 1,0 0-248,0 0 0,0 0 241,1-1 1,1 0 5,13 0 1,1 0-79,-13-1 0,-1 1-23,10 0 1,-2 0 61,11 1 746,-6 2-713,-3 3 97,-2 3-11,2 2 63,-8-2 0,2 1-165,-9-3 0,1 0-18,12 1 1,1-1-8,-12-2 0,-2-2 25,1-1 0,0 0 0,32 0 17,-6-1 16,-8 0-50,-10 0 582,-8 0-526,-6 0 274,-5 0-307,0 1-6,-1 0 17,4 1 373,6 1-412,8 0 11,4 0 27,4 3-88,-2-1-12,-4 1 33,-10-1-22,-8 0 45,-10-1 23,-5-2-6,-5 0 11,-2-2-84,0 1 33,-1-1-33,3 0-33,0 0-1,3 0 0,1 1 29,2-1-326,0 1-262,1-1-258,0 0-836,-1 0-2810,2-3-4773,-1-2 9270,0-6 0,-5 4 0,-2 0 0</inkml:trace>
  <inkml:trace contextRef="#ctx0" brushRef="#br0" timeOffset="1030">11120 6203 12573,'-7'0'2856,"1"0"-1579,6 0 2112,0 0-2538,67 4-569,-23-1 49,7 0 0,4 1-421,-19-2 1,0 1 299,6 0 0,4 1-46,9 1 0,7 1 1,-2 0-128,-12-2 0,-2 0 1,3 1-405,16 1 0,3 0 0,-6-1 384,-3-1 0,-7-1-14,-9-1 0,-4-1-281,20-1 312,-15 1 284,-7-1-318,-12 2 884,-8-1-749,-12 0 1187,-3 0-1322,-11-1 166,-6 0-720,-16 0-85,-10-1-319,-12-5-168,4-2 1,-5-2-623,-8-1 1,-2-1-125,-1 1 1,-1 0 1294,19 5 0,-1 1 0,1 1 577,-20 2 0,6 1 0,25 1 0,2-1 0,-4 1 0,1 0 0</inkml:trace>
  <inkml:trace contextRef="#ctx0" brushRef="#br0" timeOffset="1313">11151 6259 18341,'32'-2'2602,"3"1"0,5 0-2247,-5 1 1,3 0-871,18 2 1,2 2 603,-9 0 1,-1 1-62,3 3 0,1 1-6,0-1 1,0 0-23,-1 1 0,-1-1-3,-2 0 0,-2 0 0,-4-1 1,-1-1 2,-7 0 0,-1-1 445,18 3-451,-18-1 237,-13-4-231,-10-1-28,-6-1-722,-3-1-4666,0 0-1737,-6 0 7153,-3-1 0,1 0 0,0-1 0</inkml:trace>
  <inkml:trace contextRef="#ctx0" brushRef="#br0" timeOffset="2491">1410 12148 23836,'-19'47'107,"0"0"1,4-7 0,1 2 0,0 3-95,-1 9 0,0 4 1,1 2-1430,1-6 1,0 3 0,1 2 0,-1 1 1416,3-8 0,0 2 0,0 1 1,0 0-1,1 0-118,0 0 1,-1 0 0,2 0 0,-1 0 0,1-1 107,-1 9 1,1 0-1,-1-1 1,2-2 6,0-5 1,1 0 0,0-2 0,1-2-1,-1 8 0,1-2 0,0-3 2,1-7 0,0-1 0,1-3 406,-1 9 0,0-4-406,1-10 0,1-2-6,-2 25-179,2-5-705,2-1-785,0-7-431,0-10-3008,0-13 5114,0-13 0,0-7 0,0-5 0</inkml:trace>
  <inkml:trace contextRef="#ctx0" brushRef="#br0" timeOffset="4090">5889 13545 18263,'-3'3'330,"4"0"-223,3-3 101,2 0 464,-2 0-381,-2 0 302,-1 0-386,0 0-50,1 0-22,3 0 10,3 0 169,6-2-45,6 0 5,6-2-72,5-1-50,3 3-68,3 0 33,2 2 29,5 0-79,2 0 28,4 1-16,2 1 161,5 1-283,2 1 301,2-1-113,1-1-5,-1 0-11,-3 3-11,-3-1-29,-3 4 12,-4 0 25,-12-3 0,1 0 25,23 0-325,-17-2 0,0-1 233,-8-2 0,-1 0 16,3 0 1,0 0-59,0-1 0,-1 0 19,0 0 1,-1 0-31,29-1-6,-5 1-204,-4 1 282,0 0-28,1 1-44,7 1 30,-30-1 1,1 0 21,2 1 1,0-1-205,1-1 0,0 0 179,0 1 1,0 0 8,-1 0 0,1-1-136,-3 2 0,1 1 99,28 1 35,-3 4-7,-5 1-33,-1-1 11,-1 0 62,3-4-8,3-2 47,7-1-110,-32 0 1,1-2 44,1 0 1,1-1-28,0 1 0,0-1-18,0-1 1,-1 1 0,0 0 0,0 1-3,-2 0 0,0 1 50,31 0-50,-4 0 0,-2 3 34,-1 1-29,2 1 57,0 2-56,5-2 44,-2 2-22,3 0-22,-2 1-6,0 1 67,-1 0-22,0 0 27,0-1 267,1-2-255,-19-4 0,3-1-45,1 0 1,0-1-233,-1 0 0,0 0 162,-5 0 1,-3 0 24,11 0 197,-4 3-158,-3 2 1,-4 2 472,-3 1-500,-3-1 27,-4 0 79,-1-2 1235,-2-1-1179,-2-2 17,2 2-11,0-1-96,2 0 29,2-1 38,0 1-94,-1-1-51,-4 0 5,-5-1-50,-2 2-5,-7-1 11,-2 0-124,-5 0-212,-1-2-274,-2 1-550,1-1 1199,-2-5 0,-1 4 0,0-4 0</inkml:trace>
  <inkml:trace contextRef="#ctx0" brushRef="#br0" timeOffset="10314">8843 14939 14225,'0'8'2851,"0"-2"-1860,0-6 807,0 0-1003,7 36 23,-5-28-353,5 28-117,-7-46-46,0-7-151,0-21-151,0-15-90,0 19 1,0-3-463,0-4 0,0-2 353,0-3 1,0 0 108,0 0 0,0 0 54,0 2 0,0 0 36,0 4 0,0 1 22,0 3 0,0 0 29,0-26 50,0 9 212,-2 9-32,-1 10-63,-1 9-50,0 9-67,2 8-22,1 5 391,1 2-722,0 0 0,0-3 5,0 0 84,0-3 163,0 1 95,-1 3 163,-1 1 124,-2 4 43,-5 7-184,-6 9-123,-4 14-57,-5 9-22,-2 8-39,1 5-28,4 0-302,4-6-640,7-6-665,5-13-1311,3-12 2946,2-18 0,0-10 0</inkml:trace>
  <inkml:trace contextRef="#ctx0" brushRef="#br0" timeOffset="10480">8752 14010 14891,'11'-3'5086,"-2"0"-4543,12 26 0,3 11 152,5 6-968,3 4 0,1 1 375,4 8-102,-3-7-17,-3-8-1014,-6-10 1101,-7-9 1,-9-10-1,-4-5 1</inkml:trace>
  <inkml:trace contextRef="#ctx0" brushRef="#br0" timeOffset="11155">9676 14710 14469,'20'51'375,"0"0"1,-2-4-1,1-5-156,7 2 439,0-10-378,-6-13 137,-2-10 76,-6-8 265,-3-17-415,-3-10 37,-1-23-383,-3 3 0,1-4-101,0 11 1,0 0 13,1-12 0,1 2-100,4-2 190,4 20 44,0 19 411,5 31-181,1 17-190,-8-7 0,-1 3-384,1 2 1,1 1 13,0 2 1,0 0 285,2 4 0,0-3 0,1 3 0,0-3 0</inkml:trace>
  <inkml:trace contextRef="#ctx0" brushRef="#br0" timeOffset="11640">10220 14576 19092,'-6'-3'2201,"1"0"-1893,5 3-17,0 0-280,-8 64 68,14-30-46,-5 9 1,3 0 11,21-5-45,6-2 5,4-1 52,-3-4-57,-4 0-169,-10 0-458,-8 2-302,-13 0-242,-15-1 454,-11-2 717,-11-8 544,3-7 369,6-8-628,15-10 57,15-10-113,23-12 1,17-9-177,-12 14 0,2 0-243,3-1 0,1 0 218,1-2 0,-1 1-28,1 1 0,-2 1 22,-3 0 1,-2 2 117,17-14 336,-17 9 224,-13 4-207,-13 7-269,-17 2-224,-10 5 11,-14 2 801,-1 7-622,2 12-78,11 14-39,13 15-62,8 9-11,23 3-168,9-6-627,2-30 1,6-4 794,14-4 0,-1-4 0,8-1 0,7-7 0</inkml:trace>
  <inkml:trace contextRef="#ctx0" brushRef="#br0" timeOffset="12017">11198 14585 20969,'5'48'550,"-1"-1"0,0 1 1,3 19-1,0-5-550,0-20 0,2-3-48,-2-3 1,0-2-983,7 24-1132,-6-16-4397,-3-16 6579,-4-14 1,-1-7 0,0-5 0</inkml:trace>
  <inkml:trace contextRef="#ctx0" brushRef="#br0" timeOffset="12184">11183 14768 21965,'47'-18'16,"0"-1"1,-3 2 0,-3-2-1073,-11-1 1,-2-1-3861,-3-1 1,0 0 4528,-1-6 0,-3 2 0,3-3 0,-11 7 1</inkml:trace>
  <inkml:trace contextRef="#ctx0" brushRef="#br0" timeOffset="12596">11432 14414 20526,'6'52'1072,"0"1"1,0-1-1,2 11 1,1-2-855,5 3 1,2-3-1534,-4-19 1,0-4 1314,9 19 830,-4-13-1335,-3-19-95,-6-14-285,-4-27-409,-3-24 1126,0-6 117,3-7 1561,3 26-1510,5 13 403,4 10 18,5 20-46,4 10-184,4 14-147,1 4-44,0-6-100,1-7-91,-3-15 96,-1-7 89,-4-19-106,-6-11-297,-5-17 168,-6-10 241,-4-4 1031,-14-3 201,2 26-201,-10 9-628,10 41-268,4 16 16,8 17-151,14 7-544,14-3 412,-8-32 0,5-4-896,6-6 1,4-5 1027,17-6 0,-1-5 0,6-2 0,-25-2 0,0-1 0</inkml:trace>
  <inkml:trace contextRef="#ctx0" brushRef="#br0" timeOffset="13138">12707 14456 20436,'10'54'823,"1"-1"1,-1-1 0,2-3-553,0-10 1,-1-2-967,1 1 1,-1-1 795,-1-1 0,0-1-101,6 26 472,-6-14-1127,-4-15-240,-4-16-23,-2-9 391,-10-18 494,-9-8 33,-14-12 207,-8-5 437,-5 3 800,-1 8-621,1 12-142,7 7-524,8 16-157,13 7-33,8 13-57,17 5-207,14-1-291,17-4-196,14-8-421,10-11-210,-21-11 1,2-3-701,-1-4 0,0-3 2115,8-4 0,-3 0 0,3-6 0,-12 4 0</inkml:trace>
  <inkml:trace contextRef="#ctx0" brushRef="#br0" timeOffset="13399">13239 14801 25331,'-50'13'302,"0"-1"1,5 1 0,6 4-196,9 18-102,7 6-5,10-4-5,7-3-63,7-10-27,11-9 67,9-9 28,12-15 67,6-12-16,3-13-23,-1-7-28,-3 2-62,-6 9-72,-7 14 134,-7 14 196,-4 23-95,-5 13-101,1 16-499,-1 1-2357,5-10 2856,8-12 0,-9-17 0,2-8 0</inkml:trace>
  <inkml:trace contextRef="#ctx0" brushRef="#br0" timeOffset="13596">13466 14570 22424,'21'45'395,"-1"1"0,1 0 1,3 6-1,0 0 1,-2-5-898,-3-8 1,-1-3-809,3 8 0,-2-5 1310,-2-2 0,-9-20 0,-5-7 0</inkml:trace>
  <inkml:trace contextRef="#ctx0" brushRef="#br0" timeOffset="14006">13408 14850 19221,'64'-12'388,"0"-1"1,-1 1 0,-3 0 0,-1 1-1,-5 0-388,-3 1 0,-4 1-472,0 0 0,-1 0 388,-4 1 0,-2 0 3,-5 1 0,-3 0 359,16-5-272,-18 4 948,-15 1 267,-9 5-173,-17 0-360,-7 2 245,-15 12-552,-8 10-45,-2 19-735,20-15 0,2 2 561,1 1 1,3 1 134,-10 31-263,12-9-96,23-10 62,13-21 6,16-17 78,3-24-34,0-16 23,-2-11-12,-5-3-10,-6 2 33,-5 7 157,-6 15 61,-3 12 1347,0 18-1274,4 18-211,5 15-164,6 11-365,5 2-963,3-9 1328,6-7 0,-18-17 0,-2-6 0</inkml:trace>
  <inkml:trace contextRef="#ctx0" brushRef="#br0" timeOffset="22807">19424 6225 23915,'-17'-2'1332,"3"0"-1320,14 2 21,11 0 51,12 0-10,31 5-764,-13-2 0,5 0 743,15 2 0,6 0-824,-16-1 0,3-1 1,0-1 798,5 1 0,1-1 0,-1 0-12,0 0 1,0 1 0,-1-1-230,-7 1 1,-2-1 0,-1 0 217,15 3 1,-4-1-6,-14 1 0,-3-1-28,24 4 8,-12 1 15,-7-2 5,1 0-6,-5-1 326,-3-2-1983,-5-1 2211,1-13 0,-1-1 0,-7 5 0,25-15 0</inkml:trace>
  <inkml:trace contextRef="#ctx0" brushRef="#br0" timeOffset="23616">25057 6473 14516,'-1'4'3551,"0"-1"-2887,31-2 0,17-4-26,-8-1 0,4 0-1467,11 1 0,8 0 0,1 0 1157,-3 0 1,0-1 0,1 1-577,-9 1 0,0 1 0,1-1 0,0 2 344,2 0 1,0 0 0,0 2-1,-1 0-29,-1 1 0,-1 0 1,0 1-1,0 1-115,0 0 0,-1 1 0,0 0 0,-1 0 81,14 4 1,0 2 0,-1-1-12,-1-1 0,0 1 1,-1-1-21,-2 0 0,0 1 0,-1-1-229,-5 0 0,-1-1 0,-1 0 227,-5-1 0,-2 0 0,-1 0-34,9 2 1,-3 0 8,-10-2 0,-3 0 924,24 9-899,-7 0 67,0 2-28,-4 0-33,-3 0 72,-7-3 1884,-1 0-1962,-3-5-6,1 0-66,-1-3 1112,-4 0-2340,-4-3 827,-8 1 473,-8-3 0,-6-1 0,-4-1 0</inkml:trace>
  <inkml:trace contextRef="#ctx0" brushRef="#br0" timeOffset="24426">25881 4624 19781,'4'-49'1471,"-1"1"0,2 0 1,2 2-1106,2 9 1,3 0-1224,3-6 1,3-2 935,2-8 0,3-1-611,-3 11 1,1 0 0,1-2 542,3-3 0,1-2 0,0 0 2,0 2 0,1-1 0,1 0-80,4-4 0,1-1 0,-2 3-386,1 0 1,-2 2-186,5-3 0,-3 3-1452,2-3-509,2 2 2768,-2 2 0,-14 22 1,-4 6-1</inkml:trace>
  <inkml:trace contextRef="#ctx0" brushRef="#br0" timeOffset="25909">25701 858 17613,'-53'-17'560,"1"1"0,9 1 1,4 6-399,-18 19 68,21 6 16,4 6-61,8 2-95,6-2-90,10-1 0,4-1-6,7 1 6,9 1 0,6 2 6,9 0-6,0 1 50,-1 0-50,-7 3 0,-9 5-257,-5 6-611,-18 7-225,-10 5-695,-17 2 1502,17-27 1,0-1 179,-22 18 106,7-9-40,12-14-189,13-9 229,16-8 78,21-6 23,19-7-31,-12 3 0,2-2-392,5-3 0,1-2 411,1 0 1,2-3 408,15-10 0,-1-2-154,-17 6 1,-1-2 92,8-6 1,-6-1 340,-5-13 400,-16 3-668,-11 2-118,-13 3-95,-8 2-157,-9 7 50,-5 6-179,1 9 812,4 7-902,3 12 79,5 12 6,1 14 5,5 14-5,4 7-6,2 1-51,6-2-72,7-6-123,8-10-169,24-11 236,-8-13 17,13-16-124,-16-11-50,-3-11 180,-5-5 111,-4 1 45,-5 3 274,-4 4 17,-5 11-240,-2 8 223,-1 19-123,2 11-22,0 14-62,2 3-67,-1-1 0,0-9 0,-1-12-117,-1-12 117,0-10 95,0-13-90,2-13 46,2-13-51,5-7 0,4-1-51,5 6-145,5 11-11,4 15 123,3 12-218,1 21-527,-1 18 829,-15-2 0,-2 1 0,2 6 0,-3 3 0</inkml:trace>
  <inkml:trace contextRef="#ctx0" brushRef="#br0" timeOffset="26292">26764 842 20140,'-39'18'162,"0"-1"0,4 0 1,8 4-12,16 19-6,5 2 68,5 1 11,9-5-56,5-3-78,7-4-45,1-6-6,-3-4-28,-3-4-11,-4-3 6,-6 0-6,-5 1 0,-13 3-129,-8 3 28,-14 3-129,-14 4-374,17-10-1234,4-3 1838,52-33 0,-14 13 0,20-16 0</inkml:trace>
  <inkml:trace contextRef="#ctx0" brushRef="#br0" timeOffset="26566">26942 1179 20996,'45'35'-1965,"-4"-21"665,-13-65 953,-6-10-442,-14 27 1,-1 0 1471,0-32 813,-7 9 490,-8 14-764,-4 14-376,-5 16-745,2 7-101,4 16-1316,6 25 1316,28-2 0,4 0 0,-13 11 0,12-20 0,1-1 0</inkml:trace>
  <inkml:trace contextRef="#ctx0" brushRef="#br0" timeOffset="26777">27387 1150 21203,'0'44'-3058,"1"-19"-1394,6-90 3908,1 11 432,-1 16 0,3 2 107,14-8-34,9 10-1744,24 13 1783,-9 14 0,0 3 0,6 1 0,13 2 0</inkml:trace>
  <inkml:trace contextRef="#ctx0" brushRef="#br0" timeOffset="27001">28036 887 23780,'-38'-4'579,"0"0"1,-27 8-277,42 14-151,6 12-52,8 8-60,5 5-7,14 0 113,6 2-40,12-5-22,3-3-22,-6-6-57,-10-3 130,-7-3-135,-21 1-336,-11-1-1227,-34-4 1402,11-11 1,1-3-1,-8 1 1,-9-4 0</inkml:trace>
  <inkml:trace contextRef="#ctx0" brushRef="#br0" timeOffset="38512">25411 2277 21881,'-1'36'166,"1"0"1,0 2-1,2 0 16,1 6 0,1 2-856,0 2 0,0 0 716,0-1 0,-1 0-42,-1 1 0,-1-1-258,0-7 0,-1-2-928,0-4 1,0-1 1185,-2 18 0,1-27 0,-1-9 0</inkml:trace>
  <inkml:trace contextRef="#ctx0" brushRef="#br0" timeOffset="38697">25402 2253 21062,'55'-34'375,"0"1"0,-2 3 1,-4 6-376,7 12-28,-1 6-673,-6 4-892,-10 13 1593,-11 17 0,-15-11 0,-6 8 0</inkml:trace>
  <inkml:trace contextRef="#ctx0" brushRef="#br0" timeOffset="38894">25369 2574 21859,'43'-2'341,"1"1"1,-2-2 0,-3-2-342,11-7-392,-1-4-1272,-2-4-4111,-8 0 5775,-7-1 0,-16 11 0,-7 2 0</inkml:trace>
  <inkml:trace contextRef="#ctx0" brushRef="#br0" timeOffset="39081">25774 2558 22699,'7'52'68,"-1"1"1,1-1 0,-1 0-1,0 1 1,0-4 0,2 11-1,0-1 1</inkml:trace>
  <inkml:trace contextRef="#ctx0" brushRef="#br0" timeOffset="39571">25964 2752 19329,'0'53'448,"0"0"0,0-4 1,0-6-219,-1-1 884,-1-8-1014,0-13 321,0-10-421,-1-8 122,-1-15-122,2-10 0,0-16 51,3-10-51,9-5-39,7 0-1,12 6 35,4 10 580,0 13-491,-2 12-28,-3 7 23,-5 10-6,-3 4 44,-3 7-55,-3 2-57,-2-1 102,1-2-102,1-5-5,1-4 0,4-4-39,2-5 39,1-9 0,-3-8 140,-2-10 56,-8-1 179,-4 1 556,-4 9-58,-9 10-358,-4 8-307,-10 20-96,-2 14-112,2 22-28,6 11-256,11-30 1,1 0 166,3 32-555,15-8-1379,7-11-1490,24-20 3541,-9-20 0,-1-4 0,5-2 0,8-6 0</inkml:trace>
  <inkml:trace contextRef="#ctx0" brushRef="#br0" timeOffset="39987">26616 2193 21039,'3'62'1105,"0"-1"1,1 0-1,0-2-923,2-11 0,1-2-517,0 0 1,0 0 339,-2-3 1,1-1-3,0-6 0,-1-3 395,3 19-812,-2-20-165,-1-17-272,-2-9 742,0-17-14,2-7 590,3-16-467,5-5-50,5-1-79,2 7 213,11 9 39,-9 12 34,4 16 56,-15 13-73,-5 13-6,-5 6-134,-13 4-67,-9 0-168,-15-3-56,-5-5-68,-1-8-314,5-7-715,13-9-3183,19-8 4571,47-27 0,-22 17 0,23-16 0</inkml:trace>
  <inkml:trace contextRef="#ctx0" brushRef="#br0" timeOffset="40297">27138 2556 21959,'-43'38'345,"-1"1"1,5-1 0,6 2-156,19-4 1,5 0-605,0 1 1,3-1 615,0 29-113,7-13 392,11-18-397,9-17 102,13-16-186,6-24 0,5-17-540,-21 12 0,-1-3 467,0-3 0,-1-2 73,-1 2 0,-1 1 215,-3 2 1,-1 2-81,8-12-18,-10 19 85,-7 21-202,-5 28-146,-2 17-484,0-9 0,2 2 718,7 11 1,1-3 0,-4 8 0,13 0 0</inkml:trace>
  <inkml:trace contextRef="#ctx0" brushRef="#br0" timeOffset="40870">27864 2476 23349,'-47'10'201,"0"0"1,2 3 0,6 3 27,-4 29-854,6 7 900,7 1-12,13-1 92,8-6-148,9-7-21,11-5-86,7-6 132,10-4-193,0-5-39,-1-2-190,-8-4 200,-6-1-324,-7 0 252,-10 2 29,-11 1 33,-10 1-11,-6-1-213,-8-2 0,20-7-6,0-1 230,29-5-6,14-4 12,19-4-6,21-7-694,-26 4 0,2-2 736,3-1 0,2-2-37,2-2 1,0-2-245,0-2 0,-1-1 281,-2-1 0,-2-2 2,-4 0 1,-2 0 31,-6 1 0,-2-1 334,9-18 128,-18 4-275,-17 7-123,-20 6-73,-15 8 29,-15 9 228,-8 8 7,1 18 22,9 11-79,14 16 96,16 8 78,25-2-55,20-3-393,24-9 475,-20-23 1,3-4-476,1-1 0,2-3-368,-3-3 1,1-1-456,-2-1 0,0-2 823,3-6 0,-4 0 0,3 2 0,-2-9 0</inkml:trace>
  <inkml:trace contextRef="#ctx0" brushRef="#br0" timeOffset="66057">18179 13208 17860,'-3'-29'3159,"1"6"-2291,2 22 336,0 1-1075,0 7 45,0 2 27,0 13-122,0 8-74,1 9-5,3 9-6,1-13 1,-1 1-40,6 13-179,0 10 40,-4-34-276,-2-8-548,-2-11-297,-1-3-499,-4-12 1804,-11-16 0,7 11 0,-7-9 0</inkml:trace>
  <inkml:trace contextRef="#ctx0" brushRef="#br0" timeOffset="66688">17938 12792 20761,'-31'45'132,"1"1"1,1-3 0,6-1-66,8 15-1467,2 4 1450,-2 2-50,5 1-112,3 0 73,4-1-17,8-3-28,9-4 397,10-6-313,3-19 0,3-3 33,17 13-161,-13-17 1,0-3 166,16 2 73,3-4-17,-1-4-28,1-4-67,1-5-5,-1-2-1,0-3-61,-2-1 0,-4-4-73,-4-3 600,-8-5-589,-6-3 589,-9-3-359,-7-5-45,-7-8-11,-4-9 22,-2-12-346,-4-11 312,2 27 1,0-2 16,-2 0 1,0-2-23,1-1 0,0 0 50,-1 1 0,1 1 56,-1 1 1,-1 2 61,1 2 1,-1 1 206,-8-25-90,1 25 1,-2 3 33,-11-8-195,-14 2-152,2 27-34,-5 5-235,-7 6-72,-2 6 16,0 6-348,2 6-94,4 3-1798,-11 4 2565,12-3 0,8-6 0,18-7 0</inkml:trace>
  <inkml:trace contextRef="#ctx0" brushRef="#br0" timeOffset="68415">28283 12611 12965,'-6'3'3198,"1"-1"-2784,5-2 589,0 0-483,-4 0 203,3 0-235,-3 0-102,3 0 611,1 0-919,-2-2-72,2 1 1063,-1-1-760,0 14-191,0 4-57,0 17-55,1 9 0,0 13-334,0-22 0,0 2 330,2 3 1,0 1-3,1 2 0,-1 1 3,2-1 0,0-1-1,0-2 1,-1 0 17,-1 6 0,0-2-15,2 12 1,-3 3-6,0-35-6,-1-9-195,0-8-310,0-3-1565,0-2 2367,1-4-6,-1 0-72,1-4-157,-1-7-151,0 1-875,-3-11 970,-8-9 0,6 15 0,-5-5 0</inkml:trace>
  <inkml:trace contextRef="#ctx0" brushRef="#br0" timeOffset="68932">28361 12658 13077,'-5'0'1736,"1"0"-28,4 0-929,0 67 105,0-26-531,0 8 1,0 3-267,0 9 145,0-27 1,0 0-132,0 1 0,0 0-51,1 0 1,0-1-18,2 30-33,0-9 122,1-9-116,-1-10-1,-1-10 57,-1-8-29,-1-8-33,0-3 15,0-5-5034,0-1 5019,0-8 0,0 5 0,0-5 0</inkml:trace>
  <inkml:trace contextRef="#ctx0" brushRef="#br0" timeOffset="70397">28288 12506 9302,'-5'-4'1316,"1"0"-790,4 4-442,0 0-84,0 26 0,0-19 0,0 20 0</inkml:trace>
  <inkml:trace contextRef="#ctx0" brushRef="#br0" timeOffset="71087">28713 12961 22772,'53'-17'203,"0"1"1,0 0 0,-2 3-179,-9 6 0,-1 2-922,3 0 0,0 0 824,0 2 0,0 0-260,-1 0 0,-2 1 98,-4 0 1,-1 1-696,25 0-369,-16-1-1524,-15 1-140,-15-1 2963,-9 1 0,-5 0 0,-1 0 0</inkml:trace>
  <inkml:trace contextRef="#ctx0" brushRef="#br0" timeOffset="71454">29056 12642 15967,'-5'-3'4139,"1"0"-2661,4 3-1259,-61 40 95,27-12-640,-9 4 1,-1 1 543,1 9 107,15-13 0,0 1-275,-15 21-61,5-2-45,19-17-22,15-18-40,2 0 118,2-2 62,7 6 667,6 4-695,14 7-1,10 5-27,10 2-969,7-3 940,-24-17 1,2-3-45,-1-2 0,2-2-983,29 5-540,-4-9 1590,-3-3 0,-26-2 0,-5 0 0</inkml:trace>
  <inkml:trace contextRef="#ctx0" brushRef="#br0" timeOffset="72678">17865 15073 16040,'45'-13'270,"1"0"1,-11 2 0,-4 2 417,-2 10 130,-22 7-319,-4 6-432,-15 10-67,-8 8-398,-17 5 73,-8 7 269,-3-1-513,0 1 581,7-6 172,9-6-55,13-8-123,10-8 313,12-5 163,14-6-73,12-2 45,11-3-62,3 0 361,2-1-669,-2-3-84,-3-3-157,-5-4-1192,-4-6 1349,-3-8 0,-14 11 0,-2-3 0</inkml:trace>
  <inkml:trace contextRef="#ctx0" brushRef="#br0" timeOffset="73196">17620 14904 20727,'-33'54'295,"0"1"0,3-4 0,6-3-93,8 12 39,8 1-716,5 1 783,7-1 201,12 1-156,10-2-506,-8-31 1,3 0 219,2-1 1,1-1-15,0-1 0,3-1-92,13 5 1,3-3 1,-12-9 1,1-3 36,11 2 0,0-4 11,14-7 45,2-14 6,-4-9-62,-2-14-95,-4-12-45,-7-8 140,-23 23 0,-3-2 0,-2 0 0,-3-2 33,-2-1 1,-2-1 10,-3-1 1,-1 0 47,-1-1 1,-2 0 58,-3 0 1,-2 1-26,-1 0 0,-1 1 64,-14-29 45,-5 9-84,0 11-55,-11 7 22,7 18-773,-8 3 309,9 14-1217,-3 6-1669,-8 5 3232,-16 8 0,25-7 0,-3 1 0</inkml:trace>
  <inkml:trace contextRef="#ctx0" brushRef="#br0" timeOffset="75102">30941 15082 20028,'-16'-54'2431,"3"10"-1939,12 44-189,1 0-40,-1 5 39,0 5-150,0 10-102,-1 10 23,0 10 28,1 13-518,1 9 442,0-26 0,0 1-22,0 2 0,0 2-3,0 1 0,0 0-3,0 0 0,0 1-39,0-2 0,0 0 8,0-2 1,0-2 33,0-2 0,0-1 6,0 27 27,1-7 1,1-7-34,0-5 33,0-5 12,-1-4-45,1-5-5,-2-6-7,1-6 312,-1-6-692,0-6-112,0-2-1289,0-2 225,0-14-3177,0 1 4745,0-12 0,0 13 0,0 3 0</inkml:trace>
  <inkml:trace contextRef="#ctx0" brushRef="#br0" timeOffset="75837">31057 15595 19624,'55'-2'285,"0"0"1,-1 0 0,-3 0-283,-15 0 0,-2-1-315,2 0 0,0 0 328,0-2 1,-1 1-11,29-5 0,-7-2-6,-13 2 264,-8 0-264,-11 1 106,-6 3-335,-5 1-505,-4 3-829,-1 0-2078,0 1 3641,-1 1 0,-3-1 0,-2 1 0</inkml:trace>
  <inkml:trace contextRef="#ctx0" brushRef="#br0" timeOffset="76329">31418 15200 21002,'-48'31'969,"1"5"-543,13 3-649,-5 6 318,17-20 1,-1 1-24,1-1 1,0 1 11,-21 23-45,5-5-39,9-9 162,7-9-230,9-8 83,6-5-15,5-3 11,1-1 90,2 1 366,6 0-198,6 3 50,10 1-78,8 3-90,10 2-45,10 4-78,8 0-448,-27-10 0,1 0 258,1-1 0,-2-1-191,1 2 0,-2-1-1127,26 9-1606,-10 4 3086,-5 8 0,-22-15 0,-3 3 0</inkml:trace>
  <inkml:trace contextRef="#ctx0" brushRef="#br0" timeOffset="159691">6827 5109 15706,'45'-43'1044,"-7"8"1,3-5-689,-9 7 1,2-2-1,0 0-356,1-1 0,0-1 0,0 0 155,3-5 0,-1-2 1,-1 3-459,3-7 0,-1 1-749,-6 8 0,1-2 0,-3 2-3592,6-7 1,-3 3 4643,-2 2 0,-4 4 0,-5 5 0,-21 28 0</inkml:trace>
  <inkml:trace contextRef="#ctx0" brushRef="#br0" timeOffset="160394">8157 3746 21117,'-4'59'378,"0"0"1,1 0 0,-1-2-1,1-1 1,1-4-94,2 4 1,2-3-512,0-6 1,2-2 272,1-5 1,3-1-48,12 22 293,7-14-495,8-19 29,8-19-163,9-44-549,-23 5 1,0-6 422,2-19 0,-2-7 217,-10 17 0,0-2 1,-2 0 109,-1 0 1,-2 0-1,-1 1 107,4-14 0,-3 4 28,-4 14 0,-2 2 210,2-16 87,-2 20 895,-2 9-738,-1 14 163,0 16-175,1 30 23,2 33-218,-4-21 0,0 3-197,1 7 0,-1 0-50,-1-3 0,-1-1-64,-1-6 0,1-1-722,-1-2 0,-1 0 786,0 5 0,0-2 0,0 4 0,0 4 0</inkml:trace>
  <inkml:trace contextRef="#ctx0" brushRef="#br0" timeOffset="160600">8946 3835 22879,'3'0'2845,"8"51"-2621,-4-4-193,0 1 0,-1 3-1276,0-8 1,-2 0 1028,1 1 1,-2 1-779,0 1 0,-1-1-2913,0-4 0,0-3 3907,-2 28 0,1-31 0,-1-16 0</inkml:trace>
  <inkml:trace contextRef="#ctx0" brushRef="#br0" timeOffset="161545">10158 3679 22627,'0'62'189,"0"1"0,0 0 0,0 1 1,-1 1-1,2-2-61,-1-6 1,2-1 0,-1-2-707,0-2 0,0-2 0,0-2 578,2 9 0,1-5-31,-1-15 0,1-4-364,2 7-2624,3-23 3097,-1-40 1,-2 13-1,-2-23 1</inkml:trace>
  <inkml:trace contextRef="#ctx0" brushRef="#br0" timeOffset="161873">10066 3605 19563,'20'43'668,"0"-1"0,-1 0 0,10 20 0,-2-5-548,-8-16 0,-1-3-498,0-1 0,-1-1 378,12 23 90,-7-17-207,-6-16-168,-5-14 285,-5-22-67,1-18-208,0-26 79,-2 18 0,0-3-251,2-4 0,1-2 413,0 0 0,1-1 34,-1 5 0,2 1 120,10-20 65,-1 27 683,19 81-636,-21-17 1,-2 4-519,8 25 1,0 5 388,-6-12 1,-2-1-82,-2-7 1,1-2-23,-1-5 0,0-2-426,12 21-1081,-1-19 1507,4-12 0,-14-18 0,-1-7 0</inkml:trace>
  <inkml:trace contextRef="#ctx0" brushRef="#br0" timeOffset="162204">11018 3957 25387,'-51'31'308,"-1"0"1,4 1-1,5 2-269,15-3 0,4 1-563,2 3 1,2 1 523,2 0 0,4 0 0,5-2 0,2-1 116,-2 22-222,13-14 223,10-18-234,10-11-79,12-21 44,3-17 96,4-22 76,-22 17 0,-1-2 47,0-3 1,-2-1-68,-1 2 0,0 0 0,10-24-51,-6 19 173,-5 19-89,-6 21-33,0 25-370,-2 16-1097,1 17-1479,3 4-5770,-1-9 8716,3-13 0,-7-20 0,-2-11 0</inkml:trace>
  <inkml:trace contextRef="#ctx0" brushRef="#br0" timeOffset="162352">11218 4160 22472,'7'46'-413,"-1"0"1,1 0 0,3 9 0,1-6 0,8 2 0,-5-32 0</inkml:trace>
  <inkml:trace contextRef="#ctx0" brushRef="#br0" timeOffset="162594">11348 4367 24693,'31'59'526,"-5"-28"-638,0-68 107,-4-21-18,-9 26 1,0 0 13,0 0 1,2 1-132,13-16 140,1 20 118,2 32-118,-1 29-269,-14-5 0,-1 4-1427,3 7 0,-1 3 1696,4 9 0,-2-3 0,5 8 0,-1-6 0</inkml:trace>
  <inkml:trace contextRef="#ctx0" brushRef="#br0" timeOffset="163003">12029 3697 19550,'-4'50'533,"0"1"1,0 0 0,-1 0 0,1 0 0,0 0-1,0 0 1,0-1-336,-1 7 0,-1-1 0,1-1-703,1-4 0,-1-2 1,1-2 557,-2 7 0,2-5-53,-2 16 445,4-31-2164,2-15-996,0-20-1766,2-19 4527,1-25 1,-1 17 0,0 0-1</inkml:trace>
  <inkml:trace contextRef="#ctx0" brushRef="#br0" timeOffset="163169">11996 3739 19870,'16'49'568,"1"0"1,-1-1-1,0 1 1,5 14-1,-1 0 1,-2-3-478,-4-11 1,-2-2-1,0-1-1108,3 15 0,-1-4 687,-4-14 0,0-2-2197,4 22-6672,-5-18 9199,-3-4 0,-3-20 0,-3-7 0</inkml:trace>
  <inkml:trace contextRef="#ctx0" brushRef="#br0" timeOffset="163325">12000 4225 21864,'45'0'280,"0"0"0,0 0 1,20 0-1,-3 0-627,-16 0 0,-1 0-1233,6-2 0,-1 0-1143,-3-2 1,-1-1 2722,2-2 0,-4 0 0,3-3 0,-15 2 0</inkml:trace>
  <inkml:trace contextRef="#ctx0" brushRef="#br0" timeOffset="163505">12731 3975 23736,'-49'35'819,"0"1"1,3-2 0,7 2-644,17-6 1,6 2-96,2 0 1,3 1-82,-1 28-34,23-4-5,16-12-191,21-14-324,13-14-1060,-23-16 1,3-8 1613,14-16 0,-4-3 0,9 2 0,-28 1 0,0 0 0</inkml:trace>
  <inkml:trace contextRef="#ctx0" brushRef="#br0" timeOffset="163706">13074 3723 22582,'3'50'629,"1"-1"1,-1 0-1,0-2 1,1-1 0,1 1-535,3-1 0,1-1 0,0-2-807,1 6 1,1-1-31,4 11 0,0-2 742,-3-21 0,-1-5 0,1 3 0,-1-5 0</inkml:trace>
  <inkml:trace contextRef="#ctx0" brushRef="#br0" timeOffset="163901">13001 3980 23573,'40'-21'198,"1"1"1,0 0 0,16-7 0,-3 4-765,-19 11 1,-1 3-2891,32-1 3456,0 12 0,-32-1 0,-3 6 0</inkml:trace>
  <inkml:trace contextRef="#ctx0" brushRef="#br0" timeOffset="164250">13371 3975 24654,'0'19'677,"1"39"-665,4 1-481,-1-14 1,1 1 465,2-7 1,1-2-1,0-2 0,0-1-193,10 23-297,-1-16-1248,-2-19 1779,-4-13 1,-5-9 0,-4-2-1</inkml:trace>
  <inkml:trace contextRef="#ctx0" brushRef="#br0" timeOffset="164875">13638 3968 17300,'-3'-5'4363,"1"2"-3618,2 3 370,23 74-2093,1-16 1390,-2 3 0,2 3-132,-3-20 0,0-2-140,0-2 0,0-1-90,-2-6 1,0-3 585,14 15-636,-8-21 278,-6-12-278,-6-23 123,-3-23-123,-3-22-31,-4 16 0,0-1 192,-1-5 1,-1 1-529,1 1 0,-1 1-739,0-1 1,0 2-524,1-24-1050,5 20-2530,2 21 5209,3 17 0,-6 8 0,-1 0 0</inkml:trace>
  <inkml:trace contextRef="#ctx0" brushRef="#br0" timeOffset="165043">14159 4147 24004,'17'59'842,"0"0"0,-2-5 0,1-6-1166,7 1-1559,4-22 1883,5-22 0,-15-8 0,2-8 0</inkml:trace>
  <inkml:trace contextRef="#ctx0" brushRef="#br0" timeOffset="165216">14433 3599 21007,'10'52'965,"-1"0"1,1 3-1,1-1-867,2-6 0,1-1-893,-1 1 1,-1 1 164,1 4 0,-2 2 528,-1 7 0,-2-3 0,-2-24 0,-1-2 1,-2 1-1,1 1 0</inkml:trace>
  <inkml:trace contextRef="#ctx0" brushRef="#br0" timeOffset="165675">14407 4082 21333,'44'-7'287,"0"1"0,1-1 0,17-2 0,-1 0-343,-5 2 0,-4 0-285,-14 2 1,-2 1 301,6 0 0,-4 0 271,-9 2-41,-15 6 112,-9 11-208,-6 12 51,-5 14-146,1 9-62,0-2-163,2-5 225,16-14 89,11-14-21,18-15-57,11-19 19,-24 4 1,0-4-297,1-6 1,-1-2 399,1-1 0,-2-1 146,-2 0 0,-1 0 392,18-21-16,-11 13 16,-9 18-213,-10 12-22,-3 29-106,-5 23-245,-2-5 1,0 4-483,-1 7 1,0 3 440,0 4 0,1 2 61,-2-11 0,1 1 1,-1-2 150,0 6 1,1 1-9,-1 11 1,0-2-250,-3-21 0,-1-2 0,-3-1 0,-3-1 0,-2-5 0,-4-2 322,-4-1 0,-5-3-322,-7-1 0,-4-2-149,-12 1 0,-4-3-1290,-7 0 1,-3-4 125,14-6 1,-2-1-1,-1-2 1313,-4-2 0,1-1 0,3-1 0,4 0 0,3-1 0,3-3 0,1 0 0</inkml:trace>
  <inkml:trace contextRef="#ctx0" brushRef="#br0" timeOffset="166676">9454 3989 20285,'8'-47'380,"1"1"1,-2 4 0,1 4-263,3 4-96,-2 8-22,-3 12 0,-1 6 79,-3 6 5,3 4-17,-1 7 6,2 5-73,2 7-56,-3 1-123,2 0-269,-4-6-1596,3-6 643,-2-5-2520,3-6 3921,0-4 0,-4 1 0,0 0 0</inkml:trace>
  <inkml:trace contextRef="#ctx0" brushRef="#br0" timeOffset="167018">9527 4759 21237,'10'-51'594,"-1"0"0,1 5 0,1 6-830,10 4 197,2 11-291,-1 9 330,-3 8 89,-6 7 130,-6 14-23,-6 8-90,-12 13-106,-8 4-241,-14-3-324,-5-8-304,-1-12-391,5-15 1260,5-34 0,15 20 0,5-18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20:57.690"/>
    </inkml:context>
    <inkml:brush xml:id="br0">
      <inkml:brushProperty name="width" value="0.09071" units="cm"/>
      <inkml:brushProperty name="height" value="0.09071" units="cm"/>
      <inkml:brushProperty name="color" value="#FF0000"/>
    </inkml:brush>
  </inkml:definitions>
  <inkml:trace contextRef="#ctx0" brushRef="#br0">7172 11905 11211,'-5'0'2958,"1"0"-107,4 0-2235,-8 0-73,4 0-78,-5 0-33,5 0-119,1 0-5,1 0 459,1 0-761,10 0 72,2 0 40,11 0 22,3 0 28,4 0 0,4 0-6,3-1-11,3-1-33,0-1 33,0 0 0,1 0-27,-2 0 56,1-1-29,-2 2-11,-1-1 22,-1 2-44,-1 1-12,0 0-33,-1 0 11,2 0-6,0 0 46,2 0 10,2 0 34,0 0-39,2 0 11,0-2 73,0 0-124,-2-2-38,0 2 16,-2 1-22,-1 1-45,0 0 44,0 0-44,0 0 68,2 0-63,1 0 68,2 0-6,2 0-5,-1 0-12,1-2 1,-3 1 16,-3-2 17,-2 0-11,-2 2 5,1 0-39,0 1 45,2 0 11,2 0-55,1 0 72,1 0-107,0 0 113,0-1-78,0 1-35,-1-2 34,-1 2 1,-1-1-29,-3 1-6,-1 0 40,-4 0-45,1 0 51,-2 0-51,1 2 5,1 0 29,0 3-1,2-1-27,0 0 50,2 0-6,-1-1 18,1-2 10,-1 1-44,0 0-29,2 0 1,-1 0-1,1 0 29,0 1-28,0-2 27,3 0-33,-1-1 0,1 0 34,-1 0-29,-2 0 7,2 1 77,1 0-89,3 2 17,1 1 17,5 1-34,-1 2 5,3 0-5,0 0 51,2 0-51,1-1 72,1-2-21,-2-1-18,-4 0-27,-3-1 0,-7 0-12,-3 1 12,-3 1-6,-2 1 5,2 1 29,2 0-29,5-1 1,5 0 44,5-2 12,6-1-23,2-1 45,2 0-22,-3-1-6,-3 1-45,-6-1-5,-6 0 5,-6 1 28,-4 0-39,-1 1 67,16-2-5,-7 2-6,16-2 39,-11 1 11,3-1 6,1 1-56,-1 0-50,-2 2 5,-1 0-11,-1 1 39,-1 2-5,1 1-28,3 0 27,2 0-27,3 1-1,2-2 35,4-2-7,-2-1-33,0-1 34,-4 0 5,-4-2-5,-6 2 27,-5-1-61,-5 1 0,-3 0 45,0 1-39,1-1-6,2-1 67,2 0-62,4-1 40,2 0 11,1 0 6,0 0-29,14 1-33,-15 2 40,9 3-35,-17 1 29,-1 1-1,1-3-33,1 0 0,2-3 0,0-1 34,-1-1-28,1 0-1,-3 0 6,0 0-5,-3 0 22,-1 0-22,-1 0-6,-1 0 11,0 2-6,0-1 40,12 6-50,-6-3 5,10 2-34,-10-2 34,1 2 0,2-1 0,-1 1 0,0-1 0,-3 1 0,-2-2 6,-4 1-6,-3-2-28,-3-1 28,-3 0 39,0-2-34,-3 1 1,3-1-6,0 0 6,4 0-6,1 0-40,3 1 46,11 0 0,-7 2-6,6 0 0,-11 0-6,-3 2-61,0-1 67,0 1 33,1-2-27,0 1 5,1-1-11,1 0 6,0-2-1,3 0-5,1-1 6,2 0 0,3 0-1,-1 0-5,0 0-11,-3 1-79,-4 2 12,-4 1 72,-3 2 6,-2-1 51,0 1-51,0-3 11,4-1 39,3-1-10,4-1-35,4 0 1,3 0 5,-1 0-11,0 0 6,-3-1-6,-1 0 5,-3-1 1,-2 1-6,-3-1 0,-3 1 5,-2 0-5,0 0 6,-2 1-6,2-1 0,1 0-11,2 0 11,3-2 0,1 0-45,4-1-50,-2 1-23,0-1 45,-2 0-72,-2 0 27,-3 1 1,-3 1 44,-3 0 22,-2 2 1,-2-1 5,-1 0-145,3 0 123,-2 0-29,0 1 7,-1 0 22,-1-1 5,0 1 23,-2-1-1720,0 0 1445,-1 0 129,-2-1 180,-1-1 5,-3 0 50,-1 1 85,0-3-46,-2 1 40,0-2-11,0 2-18,-2-1 58,-1 0-63,-3 0-5,-3-1 10,-3 0-21,-2-1-57,-5 1 23,0-1-28,-3 0-17,1 2 11,-2-1-5,-2 2-1,1 0 29,-3 0-29,1 1-5,0-1-5,-1 1-1,0 2-33,0 0 39,-1 1 0,2 0 0,1 0 0,2 0 11,-1 0 28,1 0-11,0 0-22,-4 0-6,-1-1 0,-5 0 0,-1-1 0,-5 1 0,1 1 0,1 0-6,3 0 6,2 0 0,3 0 6,1 0 0,-2 0-6,-1 0 0,-4 0 11,-3 0-6,-5 0-5,-1 0-5,-3-1-6,1-1-12,3-1 23,1-3 0,4 3 6,0-3-6,2 5 0,-3-2-34,-3 3-27,-4-1-40,-4 1-795,-3 0 786,29-1 1,-1 1 11,-3-2 0,0 0 5,-2 0 1,-1 0 16,-3-2 1,-1 1-9,-3-1 0,0 0 25,-3 1 0,0-1 59,-2 1 0,1-1-3,0 0 0,1 0 3,1 0 0,1 0 0,3 0 0,2 0 0,2 0 0,1 0 0,2 0 0,1 0 0,2-1 0,0 0 0,-31-4-280,1-2 247,2 0 33,-2-1 16,32 6 1,0-1-17,-3 1 0,0 1-9,-3-2 1,0 2-404,-3-1 0,-2 1 415,-2 1 0,0-1 11,-1 2 0,-1 0-11,1-1 0,0 1-3,3 1 0,0 0-99,3-2 1,1 1 98,5 0 0,0 0-72,-27-3 771,8-2-771,6 0-79,2-2-34,-1 1 62,0-1 5,-4 1 56,-1 1 57,-3 1-1,1 1 6,-1 0 6,5 1-1,0-3 1,3 3-6,0-4 0,-1 1 0,0 0 0,-1 1-50,0 3 44,1 2-72,3 1 72,2 1 12,5 0 282,4 0-283,4 0 919,1 0-924,3 0 240,0 0-201,0 0-33,0 0-12,1 0-16,0 0 22,1 0 0,-1 0 5,0 0-5,-1 0-11,-3 1 11,-1 1-5,-3 1 5,-3 2 0,-2-1 0,-1 1 0,0-1-34,1 1 23,3-2 5,4-1-61,2-1 28,3-1 39,-3 0 0,-1 0 5,-6 0 1,-2 0 39,-5 2-45,-2 0 5,-3 0-5,1 0 0,2-2 0,0 1 0,4-1 0,1 0 6,-19 0-6,14 0 6,-17 0 5,19 0-6,-1 0 1,4 0 39,2-2-6,3-1-5,3-2-23,1-1-6,1 1 1,-1 0-6,2 2 6,-1 2-6,2 0 0,0 1 0,2 0 0,1 0 0,0 2 0,1 0 22,-3 3-16,0-1 5,-4-1-6,-2 0 1,-5-3 0,-3 1-1,-2-1 1,2 0-1,5 0 1,6 0 44,9 0 18,5 0-1,5 0-22,1 0-40,-2 0 1,-4 0-6,-7-1 0,-5 0-11,-6 0 11,-5 0 0,-5 1 5,-1 0 40,-1 0-45,2 3 50,5 0 6,7 3-50,6-1 39,9-2 28,6 0-6,7-3 45,1 1-11,3-1-1,-3 0-27,-1 0-11,-2 0-12,-3 0-50,-2 0 45,-2 0-39,1 0 61,-5 0-56,2 1 23,1 0-29,1 2-5,3 0 6,-3 0-6,-4 2 5,-1-2 35,-2 1-35,2-2-5,1 0 62,5-2-6,2 0 96,3 0-18,2 0-33,0 0-34,1 0 0,0 0-16,-1 0-46,2 0-5,-1 0-28,3 0-712,0 0-531,1-3-796,16-1-1904,3-4 3971,16 0 0,-16 2 0,-3 1 0</inkml:trace>
  <inkml:trace contextRef="#ctx0" brushRef="#br0" timeOffset="5062">17927 11288 18840,'0'-7'924,"0"3"303,0 4-1071,0 6-60,0 2-35,-1 8-27,0-1-1,-1 2 18,-1 2-18,1-1-27,1 1 56,0-1 22,1 2-34,0 4 51,0 3-34,0 3-28,0 3-5,0 4 22,0 1-11,0 3-40,-2 2 40,-1 3-11,-1 4-29,0 4 30,1 4-615,1 3 586,2 4-6,0-32 0,0 0 5,0 33-5,1-32 0,1 0 34,3 30-29,2-1-192,1-3 249,-2-1-57,1-2 1,-4 0 5,0 0 28,-1-1-5,0 0 0,-2-2-29,1-1 40,0-2-6,-1-1-39,1-2 0,-1-1 0,0 1 0,0 0 51,0 1 150,0 1 79,-3-1 84,0 1-56,-2-1-22,-1-2-73,3-2-73,-1-1-56,2-3-56,1-2-28,1-3 0,0 0 50,0-1 34,1-2 629,2-2-483,-2 0 243,1-2-198,-2 3 5,0 0-173,0 1-107,-3 0 45,0-2-45,-2-5-101,1-6-151,2-8-387,1-7-761,0-3-1798,1-2 1618,-2-4-196,2-3-173,-2-5 219,1-5 407,-1-6 1323,1-16 0,1 18 0,0-5 0</inkml:trace>
  <inkml:trace contextRef="#ctx0" brushRef="#br0" timeOffset="6112">18172 11513 17249,'8'44'665,"0"0"0,-1-2 0,-2-2-94,-3 10-78,-1 6-737,-1 7 376,0-30 0,0 1-51,0 2 0,0 0-31,0 0 1,-1 0-32,0 1 1,0 1-348,-1-1 0,1 0 333,-1 1 1,0 0 22,1 0 0,0-1 33,0 0 1,1-1 78,0 1 0,0 0 64,0-1 1,0-1 98,0 1 0,0 0-93,0-1 0,0 1-65,0-2 1,-1 1-65,0 0 0,1 0-31,-1-1 1,0 0-23,1 0 0,-1-1 17,1 31-40,0-1 29,-1-2-34,0-3 50,-2 1 17,-1-3 45,-2 0 40,0 0-35,2-1-78,1-2-39,2-1-5,1-3 5,0-2-51,3 0 40,1-2 11,1-1 0,-2-2 6,-2-1-1,-1-1 35,0 0-29,-1 1-6,-1 1 315,-1 2-309,1 1-11,1 0-11,1-1-45,0-2 11,0-4 715,0-6-637,0-6 230,0-5 325,0-3-179,0-1-156,-1-3-158,0 0-50,-1-1-45,0-2-45,1-1-5,1-3-118,0-1-175,0-3-26,0 0-4201,0-3 4570,-1 1 0,-2-1 0</inkml:trace>
  <inkml:trace contextRef="#ctx0" brushRef="#br0" timeOffset="58387">14883 15595 21539,'20'32'1592,"10"4"-988,21 2-425,-19-15 1,3 1-411,3 2 1,4 2 288,1-2 0,3 3 0,-1-3-1082,9 6 0,0-1 1024,-7-6 0,1 1 0,-2-2-37,3-2 1,-2-2-104,-1-2 0,-2-2-9,-2-2 1,-1-2-137,-3-2 1,-2-1 88,24 3-153,-11-4-345,-14-4 1185,-9-1-1835,-7 2 1585,-5 2 1,-7-2 0,-1 1-1</inkml:trace>
  <inkml:trace contextRef="#ctx0" brushRef="#br0" timeOffset="58770">15244 16232 20694,'38'24'599,"-1"1"0,0 0 1,17 8-1,-3-3-358,-14-12 0,-2-4-916,2 0 1,0-2 791,-1-1 1,0-2-54,-1-2 1,-1-2 538,29 1-603,-5-7 106,-9-15 146,-6-13-317,-23 2 0,-4-6 174,-1-11 0,-3-4-557,-1-6 1,-2-2 447,-2-5 0,-2-1-54,-2 6 1,-1 0-1331,1-2 0,-2 3-316,0 19 0,0 1 1700,1-25 0,-1 43 0,0 11 0</inkml:trace>
  <inkml:trace contextRef="#ctx0" brushRef="#br0" timeOffset="60204">17800 16769 19557,'3'-32'857,"2"6"-555,3 26 73,7 0-100,7 0-23,9 0 22,9 0-38,7 0-51,7 0-17,2 0 34,2 0 10,0 0 24,-2 0-35,-1 0-50,-4 0 62,1 0 6,-3 0-1,2 0-47,-13 0 0,2 0-31,22 0-541,-20 0 0,1 0 591,22-1-98,-30-1 1,-1 0-189,3-2 0,-1 1 152,0-1 0,1 0-14,-3-1 1,1 1 47,28-1-23,-6 2-6,-8 2 7,-5 0-12,-1-1 39,-2-4 6,2-3-1,2-3 1,0-3-28,0 0-28,-1 1 5,-2 2 1,0 3 5,0 2-12,0 3-4,0 0 4,0 1 29,-1 0 860,-3 1-854,-2 0 328,-3-1-317,-2 2-23,-3-1-17,-1 2 1,2-2-18,1 1-27,7-2 145,4 0-56,9 0 12,6-2-689,7-1 607,-29 3 0,1-1-5,1-1 0,1 0 22,2-1 0,1 0 0,1-1 0,1-1-9,1 0 1,0-1-1,0 0 1,0 0-34,-1 0 0,0 1 25,-2 1 0,0 1-22,-2 0 0,-1 1 33,-2 3 1,-2 0 41,31-1-27,-4 3-135,-4 0 151,2-1 34,0-3-29,3-1 7,2-5-504,1-1 450,-31 5 1,0-1-167,13-1 0,0-1 141,-12 3 0,1-1 0,9 0 0,-2 1 0,10 0 0,-3 4 0,-7 1 0,-2 1 529,-5 0-529,-3 0 164,-4 2-164,-2 1 532,-4 2-532,-3-1 322,-3 1-322,-5-3-80,-4 0-273,-3 0-1103,-1 1-56,-3 6-3434,0 2 4946,-6 5 0,3-7 0,-3-2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22:30.882"/>
    </inkml:context>
    <inkml:brush xml:id="br0">
      <inkml:brushProperty name="width" value="0.09071" units="cm"/>
      <inkml:brushProperty name="height" value="0.09071" units="cm"/>
      <inkml:brushProperty name="color" value="#FF0000"/>
    </inkml:brush>
  </inkml:definitions>
  <inkml:trace contextRef="#ctx0" brushRef="#br0">3523 7208 15720,'-59'-6'2414,"15"1"-1960,26 5 39,11 0-39,1 0-1,2 0 12,2 0 476,1 0-992,7 1 96,9 2 106,19 3 62,27 3-68,-15-4 1,6-1-636,-8-1 0,3-1 0,1 0 562,8 0 1,1-1 0,1 0-34,1 0 0,1-1 1,-2 0-18,-5-1 1,-1-1-1,-3 0-8,9 0 0,-3 0-178,-8-2 0,-5 0 41,6 1-342,-2 1-449,-26 2-777,-7 0 1691,-8 0 0,-4 0 0,-1 0 0</inkml:trace>
  <inkml:trace contextRef="#ctx0" brushRef="#br0" timeOffset="2394">17715 9692 21735,'4'-6'1048,"12"5"-594,31 10-219,16 6-906,-26-6 1,1 1 723,5 0 0,1 0-36,3-1 0,2 0-17,4 0 0,2-1 2,0-1 1,0-1 0,3 0 0,1 0-887,-3 0 1,0 0 883,-3 1 0,-1 0 20,3 1 0,-1 2-65,-3 1 1,0 0 47,3 2 0,0 1-3,1 0 0,3 2 37,2-3 0,6 2 1,2-2 103,-14-4 0,2 0 1,1-1-1,-1 0-576,1 0 0,0 0 0,-1 0 0,0-1 457,-3-2 1,-1-1-1,-1-1 1,-4-1 16,18 1 0,-5-1-24,-1-2 0,-2 1-13,-1-1 1,-2 1 28,-3-1 0,-1 0-6,0-1 0,-1-1-8,2-2 0,1-2 247,6-1 0,3-1-220,-17 1 1,2-1 0,0 0-193,-1 0 1,1 1 0,-1-1 183,19-3 1,-2 1-15,-7 1 1,-3 1 735,-11 2 1,-2 0-756,-4 1 0,-2 0 3,28-5 27,-1-1-28,-28 4 1,1 0 30,0-1 1,-1-1 2,0-2 1,0 0 21,-1-1 1,0-2-15,-2-1 1,1-1-15,2-2 1,0-1-9,2-1 1,0-1-26,4-2 0,0-1 13,3-1 1,1-1-17,2-1 0,1-1-38,2-1 0,0-1-21,0 0 1,0-1 5,0-1 0,-1 0 17,-3-1 0,-1 0 36,-4 0 0,-3-1 6,-5-1 0,-2-1 572,-6-1 0,-3 0-542,-6-1 1,-3-2-17,-2 0 0,-4-3-12,-7 0 1,-3-3 0,-4 0 16,-5-5 0,-3 0 1,-2-1-23,0 0 0,0-1 0,-3 1-190,-5 1 1,-2 2 0,0 2 189,-7-4 0,-1 2-291,8 15 0,0 0 0,-2 0 289,-5-2 0,-1-1 1,-2 0-232,-8-3 1,-2 1-1,-3-1 203,10 8 1,-1 0 0,-2 0 0,0 0-385,-3 1 1,-2 0 0,0 1 0,0 0 397,-1 0 1,0 2 0,-1-1-1,1 2-5,0 2 0,0 2 0,0-1 0,0 2-119,1 0 0,0 0 1,0 1-1,0 1 130,0 0 0,1 2 0,-1-1 1,0 1 9,0-1 0,0 1 0,0 0 0,0 0 0,0 0 0,1 1 0,-1 0 0,0 0 1,1 0 0,-1 0 1,1 0-1,0 0-1,0 0 0,0 1 0,0-1 0,0 1-3,0-1 0,0 1 1,0-1-1,0 1 3,0 0 0,1 0 0,-2 0 0,-3-1-1,-3 2 0,-4-2 0,-3 1 0,2 1 0,3 1-135,-1 1 0,3 0 1,-1 2-1,-2-1 118,1 2 0,-4-1 0,0 1 0,1 1 0,4 2 6,4 2 1,3 1 0,1 2 0,0 1-38,-16 1 1,0 3 0,1 0 38,2 2 1,0 1 0,2 2 214,2 2 1,1 1 0,1 1-206,2 1 0,2 2 0,0 0 1,4 0 1,1 1 0,1 0 0,3-1 0,2 0 0,0 1 1,-14 5 0,2 1 316,2-1 1,1 0-340,-1 0 1,-1 1 19,-7 2 0,-3 0 262,16-6 1,-2 1 0,-1 0-256,-1 0 1,0 0-1,-1 0-7,-1 0 0,0 0 0,0 0-2,1 0 0,0 0 1,1 0 1,2 0 0,-1 0 0,1 0-2,-1 2 0,1-1 0,0 2 0,0 0 0,0 0 1,0 1 1,0 0 0,1 0 0,0 1-2,0 0 0,1 0 0,1 0 2,3 0 0,1-1 0,1 0 410,-14 10 1,2 0-411,10-5 0,3 1 451,6-3 0,2 1-429,4 0 0,1 2 46,-12 18 0,3 4-40,9-11 0,2 1 35,-8 15 0,3 1-63,14-16 0,3-1 5,1-1 1,2 1-6,1-1 0,1 0 0,1 1 0,1 0 5,-1 0 1,1 0 11,-1 1 0,0-1-14,0 0 0,-1 0 579,-1 0 0,1 0-515,0-2 0,0 1 17,2-2 0,1 1-17,0-1 0,3 0 0,9 2 1,7-1-26,9 4 0,9-2-537,3-10 1,5-1-1,5-1 512,10 3 0,5-2 0,3-1-17,-8-6 0,2-2 0,2-1 0,0 0 0,-8-4 0,0-1 0,2 0 0,-1-1 0,1 0 1,-1-1 0,0-1 0,0 0 0,0-1 0,1 0-1,12 2 0,0 0 0,0-1 0,-1 0 8,-1-1 1,-1 0-1,0 1 1,0-2-9,-1 1 0,-1-1 0,1 0 0,0 0-462,-1 0 0,1 0 0,-1 0 0,0 0 460,0-1 1,-1 0 0,1-1-1,0-1 2,0 1 0,1-1 0,0 0 0,0-1-183,0-1 1,0 0-1,2-1 1,5-1 201,-8-1 1,5 0-1,2-2 1,2 0 0,0 0-1,0-1-7,-7-1 0,2 0 0,0-1 0,0-1 0,1 1 0,-1-1 0,0 1-183,0 1 1,0-1 0,0 1 0,0 0 0,-1-1-1,0 0 1,-1 0 55,-3-1 1,1 0 0,-1-1-1,0 1 1,-2-1 0,-3 1-1,-2 1-354,11 0 0,-4 0 0,-2 1 0,-2 0-946,11-1 1,-2 1-1,-3 0 1415,-9 1 0,-1 0 0,-7 1 0,-4 0 0,-7 0 0,10 0 0</inkml:trace>
  <inkml:trace contextRef="#ctx0" brushRef="#br0" timeOffset="7944">3197 10820 21999,'-12'29'695,"3"21"-3346,8-9 0,1 6 2751,0-4 1,0 2 0,0 3-34,1 9 0,0 2 1,0 3-148,0-12 1,1 2-1,-1 1 1,1-1 87,-1 1 1,1 0-1,0 0 1,0 0 82,0 13 1,1 0 0,-1-2-72,0-7 1,0-2 0,0-1 12,0 14 1,0-4-9,1-13 1,-1-4-7,0-9 1,0-1-12,1 6 1,1 0 24,2 20 982,-3-22 1,-1-2-1016,4 15 0,-5-5 0,2-1-235,-3-2-51,1-3-100,-1-3 1957,0-7-2350,0-8 1255,0-9-1646,0-8-1861,0-12 3031,-7-27 0,6 16 0,-6-14 0</inkml:trace>
  <inkml:trace contextRef="#ctx0" brushRef="#br0" timeOffset="8411">3556 10891 15866,'10'1'4615,"-2"0"-4038,-6 30 0,-4 13 387,2 18-2435,-1-18 1,0 6 0,0 0 1723,0-5 1,0-1 0,0 2-58,0 7 0,-1 1 0,1 2-121,0 4 0,0 1 0,0 0-8,1 1 0,0 1 1,-1-1 12,1-3 0,0 1 1,0-2-48,0-1 1,0 0 0,0-2-20,1-5 1,0-1 0,-1-2 195,1 18 0,0-3-205,0-11 1,0-3-61,0-7 0,-1-3 58,0-3 0,0-1 30,0-1 1,0 1-34,-1 1 0,-1 1 2,0-2 1,-2 0 76,-4 29-74,-2-11-5,2-11 2103,3-10-2439,1-12 1489,1-8-2133,2-7 490,-1-3-1213,1-8-670,0-17 2373,-1-31 0,1 23 0,0-11 0</inkml:trace>
  <inkml:trace contextRef="#ctx0" brushRef="#br0" timeOffset="11431">18226 15539 16773,'-8'-1'2112,"2"0"-1748,6 1 583,0 0-371,-59-31-16,27 19-347,-9-6 0,-2 2 112,-3 9-436,-8 2 200,-7 1-64,27 3 1,-2 0 13,-2 0 0,-2 0-3,-3 0 1,0 1-467,-2-2 0,-1-1 432,-1 1 1,1-1 25,-1-1 0,1-1 45,1-1 0,1 0 28,2-2 0,0 0-152,3-1 1,1 0 159,0-2 0,1 0-34,1 0 1,-2-2-489,-5-1 0,-3-1 374,-10-3 0,-5 1-551,10 4 1,-3 0-1,-2 1 570,7 2 1,-2 0-1,-1 0 1,-1 2-254,-5-2 0,-2 2 0,0 0 1,-1 0 286,-2 1 0,0 0 0,-1 1 0,0-1-12,1 1 1,0 0 0,0-1 0,0 1 5,0 1 1,1-1-1,-1 1 1,0-1-385,2 0 0,-1-1 0,1 1 0,-1-1 374,-1 1 1,0-1 0,0 1-1,0-1-11,-2-1 1,1 1-1,-1-1 1,0 1-182,12 0 1,0 1-1,0-1 1,-1 0-1,1 0 194,-1 0 0,0 0 0,0-1 0,0 0 0,1 0-27,-1 0 0,0-1 0,0 0 0,0 0 0,1-1 48,-12-3 0,0 0 0,1-1 0,0 0 28,2-1 0,0-1 0,1-1 0,1 0-23,3-1 1,0-1 0,1-1-1,1-1 7,1 0 1,2 0 0,0-2 0,1 0-13,2-1 0,1 0 0,0-1 0,1 0-2,1-1 1,1-1-1,0 1 1,0-1-75,1 0 1,1-1 0,-1 1 0,1-1 55,1 1 1,0-1-1,-1 0 1,1 1 10,-1-1 1,1 1-1,-1 0 1,0 1 55,0-1 1,0 1-1,-1 1 1,0 0-50,0 0 1,-1 1-1,-1 0 1,1 1-20,-1 0 0,-1 1 0,0 0 0,1 0-2,-2 1 1,1 1 0,-1 0-1,0 0 2,0 0 0,1 1 0,-2 0 0,-3 0 1,-3 0 0,-4 0 0,-1-1 1,0 2-1,3 0 0,0 0 1,2 1-1,0 1 1,-3-1 8,0 1 0,-3 0 0,0 0 0,0 0 0,5 2-3,2 2 0,2 0 0,2 1 0,-1 1-7,-1 0 0,0 0 0,0 1 0,0 0-24,0 0 0,-1 1 0,1 1 1,-1-1 23,-1 2 0,1-1 0,0 1 0,-1 0 0,0 1 0,-1 0 0,1 1 0,-1-1-2,1 1 1,-1-1-1,0 1 1,0 0 1,0-1 0,0 1 0,0-1 0,0 1 16,1 0 1,1-1 0,-1 1 0,1-1-2,1 0 1,0-1-1,1 0 1,0 0-3,-15-2 0,2 0 0,0-1 26,3 0 0,1-2 1,0 0 219,4 1 0,0-2 1,1 1-150,3-2 0,0 0 0,2 0-58,1 0 0,0-1 1,1 0-16,1 0 1,0 0 0,1 0 232,1 1-1,0 0 1,-3 0-266,0 0 0,-2 0 1,-1 1-1,3 0-2,-3 0 0,3 2 0,-3-1 345,-13-3 1,-3 1-1,5 1-347,-6 1 0,4 2-20,-2 1 1,0 0 5,1 1 0,0 0 14,2 2 0,0-1 0,3 2 0,2-1 0,5 2 0,3 0 22,5 1 1,3 0 634,4 0 0,1 1-640,0 1 0,0 0 19,-1-1 1,-2 1 626,-4-1 1,-1 1-608,-1 0 0,0-1-151,0-1 1,0 0 100,3-1 0,1 1-6,4-2 0,1-1 656,3 1 1,1-1-621,-5-3 1,2-1 14,-12-4 179,-2-3-230,29 7 454,6 2-459,4 1 1133,0 0-1229,2 3 34,-2 0-51,0 2-5,-1-1-57,0 2 40,-2 0 135,6 0-1,-1 0-44,8 0-5988,0 0 3949,6 0-891,7-2 2980,15-9 0,-11 5 0,4-3 0</inkml:trace>
  <inkml:trace contextRef="#ctx0" brushRef="#br0" timeOffset="11799">4942 12486 14667,'0'-11'2330,"0"2"-2156,0 9 1097,0 0-229,0-4 246,0 3-386,-3 0-425,-5 7-309,-7 5-163,-10 6 29,-7 3-34,-7 6 0,-4 1-11,1-1 11,4-4 0,9-6 0,8-5-40,10-5-105,6-3-41,4-1 108,3 0 78,6 2 0,7 4 56,8 1-56,4 3 56,18 9-23,-16-5 1,1 1-6,1 0 1,0 1-24,4 3 1,-2 0-6,22 15-669,0-1-8,-4-3-897,-5-5-2201,-11-9 3775,-8-6 0,-14-8 0,-5-2 0</inkml:trace>
  <inkml:trace contextRef="#ctx0" brushRef="#br0" timeOffset="36421">21795 11624 15389,'-6'-1'3866,"1"0"-2024,5 1-1668,-5 0 33,14 0 207,7 0-49,25 0-163,17 0-327,-21 0 0,1-1 141,5 0 1,1-1-410,5-1 0,1 0 393,1-1 0,0-1-65,2 0 1,0-1-205,-3 0 0,0 1-176,-4-2 0,-1 1-85,-5 2 1,-2-1-715,23-1 1244,-18 2 0,-21 3 0,-11 1 0</inkml:trace>
  <inkml:trace contextRef="#ctx0" brushRef="#br0" timeOffset="36767">22221 11185 21660,'-30'34'14,"1"1"0,-1-1 0,-12 15 0,-1 1-3,13-15 0,0 1 1,0-1-981,-4 4 0,-1 0 1060,5-5 1,-2 0-1,4-3 32,1-3 1,3-3 666,-11 16-779,17-11 373,10-6-244,22-4-83,8 1 4,19 1-61,8 1-134,3-1-232,7-2 366,-21-9 0,-3-1 0,5 0 0,2 0 0</inkml:trace>
  <inkml:trace contextRef="#ctx0" brushRef="#br0" timeOffset="37469">23954 10548 17635,'0'45'312,"0"-1"1,0 1-1,1 18 1,1-5-274,0-20 0,1-4-39,6 31-3,0-14-1487,-2-13-2806,-2-14 4318,-4-13 1,0-6-1,-1-5 1</inkml:trace>
  <inkml:trace contextRef="#ctx0" brushRef="#br0" timeOffset="37662">23689 10777 19647,'48'-11'397,"0"-1"1,0 1-1,-1 0-372,-10 3 1,0 1-399,2 0 1,0-1 201,1 0 0,-1 0-484,-1 1 0,-1 0-925,-1 0 1,0 1 1582,3 0 1,-2 1 0,2 0 0,-1 1 0</inkml:trace>
  <inkml:trace contextRef="#ctx0" brushRef="#br0" timeOffset="37938">24446 10644 21573,'-40'40'338,"1"0"0,1 0 0,7-1-242,8 18-96,6 0-6,8-9-78,5-11-67,5-14-84,8-13 235,6-10 84,10-14 128,3-12-159,-5-2 1,1-3-54,13-17-17,-12 18 0,-1 1-89,8-2-113,-4 12 208,-5 9-95,-5 9-707,-1 14-811,-2 9 1624,4 22 0,-10-20 0,1 3 0</inkml:trace>
  <inkml:trace contextRef="#ctx0" brushRef="#br0" timeOffset="38149">24725 10256 17003,'7'50'838,"-1"0"0,2 1 1,-1 0-797,-2-6 0,1-1-471,0 2 0,-1 0 129,-1-4 1,0-1-444,0-5 1,-2-2-2047,1 19 2858,-1-14 0,-2-21 1,0-7-1</inkml:trace>
  <inkml:trace contextRef="#ctx0" brushRef="#br0" timeOffset="38353">24703 10724 16448,'-3'-5'3540,"1"1"-2297,2 4-929,43-51-146,-18 26-168,6-8 0,0 0 0,3 10-90,-1 3 90,-2 4-711,-5 5-498,-5 4-1502,-7 4-2006,-7 2 4717,-4 1 0,-3 0 0,0 0 0</inkml:trace>
  <inkml:trace contextRef="#ctx0" brushRef="#br0" timeOffset="38653">24801 10731 20565,'43'-9'334,"1"1"0,-3 1 0,-5 0-238,-3 4-57,2 1-28,4 2-11,1 0-280,1 0-179,-4 0-56,-5 0 224,-6-1-129,-9-1 364,-9-2-28,-5 0-107,-9-1-482,-3 1-906,-8 1 1579,-5 1 0,10 2 0,-1 0 0</inkml:trace>
  <inkml:trace contextRef="#ctx0" brushRef="#br0" timeOffset="39038">25353 10655 20145,'36'-35'87,"0"1"1,-3 2 0,-8 4 13,-16 5-95,-5 2-6,-12 5 0,-9 6 224,-12 5 151,-11 13 45,0 15 148,13 10 1,4 5-367,8-5 0,3 2-368,-4 13 0,5 0 178,18 16-12,14-11-644,30-21 644,-8-23 0,2-5 0,5-3 0,11-5 0</inkml:trace>
  <inkml:trace contextRef="#ctx0" brushRef="#br0" timeOffset="39433">25901 10457 18566,'7'44'466,"1"0"0,-1 0 0,3 16 1,2-5-467,8 6-291,2-13-1664,2-14-6984,-2-12 8939,-2-11 0,-11-5 0,-3-5 0</inkml:trace>
  <inkml:trace contextRef="#ctx0" brushRef="#br0" timeOffset="39612">25986 10608 20364,'45'-20'143,"1"0"1,-4 2 0,-2-1-1774,10-14-3142,-6 2 4772,-10-5 0,-15 18 0,-9 4 0</inkml:trace>
  <inkml:trace contextRef="#ctx0" brushRef="#br0" timeOffset="40020">26153 10343 19260,'5'55'1040,"1"0"0,-1-4 0,2-3-709,9 11-169,1-9-162,-3-11-17,0-11-229,-4-11-287,-1-10 1,-2-4 95,2-6 297,3-6 135,5-7-180,5-6-213,7 0-94,5 1 72,2 5-124,-1 5 241,-2 3 191,-5 4 67,-6 3-5,-5 0-488,-6-3-5,-4-1 437,-3-6 106,-2-3-969,-2-16 706,-10-3 1747,-7-2-291,-4 13-465,0 13-229,10 21 27,6 8-78,3 13-179,5 5-28,7 0-129,7-3-112,7-7-1143,11-8 1143,17-9 0,-24-6 0,6-3 0</inkml:trace>
  <inkml:trace contextRef="#ctx0" brushRef="#br0" timeOffset="40612">27309 10261 18319,'17'45'403,"-1"0"0,1 0 1,7 18-1,-1-5-299,-6-22 0,0-4-71,0-2 1,-1-1-17,14 14-17,-5-16 0,-6-14 106,-4-20 68,-2-18-96,-3-21-78,0-19-199,-5 28 1,0-1 198,0-2 0,1 0-23,2-9 1,2 3-141,6-13-72,5 4-1602,17 60 1837,10 31 0,-11-12 0,-5 9 0</inkml:trace>
  <inkml:trace contextRef="#ctx0" brushRef="#br0" timeOffset="40897">28031 10290 21702,'-41'30'702,"-1"0"0,4 1 0,5 3-501,15-3 1,5 2-98,1 0 0,4 0-32,-2 26-60,13-11-12,11-14-28,11-17-12,10-9 40,4-21 140,2-10 11,-10-7 1,-1-4-119,12-17-33,-15 18 0,-1 1-201,0 3-214,-6 12 354,-3 13-550,-5 20-918,4 12 1529,5 27 0,-8-23 0,1 2 0</inkml:trace>
  <inkml:trace contextRef="#ctx0" brushRef="#br0" timeOffset="41096">28455 10053 21254,'-3'56'758,"1"0"0,0 0 0,1-2-758,-1-10 0,2-1-650,-1 0 1,1-2-108,1-4 1,1-1-3047,5 21 3895,5-19 0,-5-18 0,-1-12 0</inkml:trace>
  <inkml:trace contextRef="#ctx0" brushRef="#br0" timeOffset="41513">28604 10354 17115,'5'5'4704,"-1"-1"-4042,-4-4-304,28 56-223,-14-35-135,5 11 0,0-4-23,-1-21-178,0-4-135,1-12-561,0-7-94,0-10 190,-3-3 493,-1 3 308,-5 10 67,-1 6 40,-3 13-6,3 10 16,3 8-61,6 5 107,20 1-7,16-16-156,1-13-16,3-20 16,-19-14 123,-9-4-34,-9 0 130,-11 5 156,-9 8 392,-15 9-290,-7 9-130,-10 13 146,0 15-140,6 13-96,9 11-94,7 4-91,15-2-72,12-7-89,14-10-650,21-13 739,-11-13 0,-1-3 0,5 0 0,8-5 0</inkml:trace>
  <inkml:trace contextRef="#ctx0" brushRef="#br0" timeOffset="42088">30556 10265 20061,'-58'16'685,"1"0"0,3 0 1,6 3 160,-3 16-174,8 2-286,8 1-302,13-4-84,10-5-134,11-7-1,16-9-184,10-6-207,15-13 139,6-12-227,3-12 412,-3-12 196,-5-2-16,-10 5 22,-8 8 89,-10 13 24,-8 8-113,-3 16-270,-2 14-682,-3 23-2330,-1 9 3282,0 9 0,1-29 0,2-9 0</inkml:trace>
  <inkml:trace contextRef="#ctx0" brushRef="#br0" timeOffset="42379">30578 10414 20431,'0'-10'3663,"0"2"-3170,0 8-180,0 0-548,16 47-353,-7-38 84,14 23-252,-8-59 129,3-14 312,5-7 248,2 1 56,1 8 11,-2 12 95,-2 13 147,-2 18-24,-4 16-100,0 15-118,-2 11-280,0 1-2409,0-3 2689,6-4 0,-10-21 0,1-3 0</inkml:trace>
  <inkml:trace contextRef="#ctx0" brushRef="#br0" timeOffset="42895">31188 9893 22744,'1'20'1568,"4"6"-1221,3 14-50,4 8-473,4 4 266,1 3-45,0-6-45,1-3 135,-4-9-219,-3-10-181,-5-7-245,-2-9-380,-3-5-297,-6-4 629,-9-3 177,-9-6 275,-12-5 106,-2-6 308,-1 1 381,2 3-212,7 7-74,5 3-34,8 14-61,5 6-72,7 12-52,2 5-4,10-2 10,3-4-72,14-6-118,3-10-51,5-4-3326,25-15 3377,-2-11 0,-10 5 0,-15-2 0</inkml:trace>
  <inkml:trace contextRef="#ctx0" brushRef="#br0" timeOffset="43584">24547 11575 18022,'-3'51'556,"1"0"1,-1 0 0,2-3-518,0-10 0,2-1-17,0 2 1,2-2-21,-1-1 1,0-1-3,3 26-196,-1-13-487,-3-13-1121,-6-18-2150,-5-18 3954,-5-17 0,4 4 0,2-2 0</inkml:trace>
  <inkml:trace contextRef="#ctx0" brushRef="#br0" timeOffset="43807">24531 11635 17781,'53'-33'554,"0"1"1,-5 3 0,-5 8-303,-7 16-101,-4 5-50,-8 10 45,-8 5-57,-9 16-89,-12 6-224,-12 6-308,-14 1-79,-11-2 23,1-5-269,6-10-823,14-10 61,23-9 1619,47-19 0,-26 8 0,24-11 0</inkml:trace>
  <inkml:trace contextRef="#ctx0" brushRef="#br0" timeOffset="44065">25050 11644 19423,'-3'47'474,"0"1"0,0-6 0,1-5-351,2-4-123,3-11-84,5-11-33,3-6 117,7-16 336,13-31-353,-13 10 0,1-2-48,0-1 1,0 0-59,-1 2 0,0 5-247,5 2 337,-4 14 27,0 17-352,-5 16-1245,0 22 1603,-7-9 0,0-1 0,0 6 0,0 3 0</inkml:trace>
  <inkml:trace contextRef="#ctx0" brushRef="#br0" timeOffset="44258">25540 11348 18902,'3'47'270,"-1"-1"0,0 1 0,2 19 1,-1-4-381,-2-19 1,-1-3-538,1 0 0,-1-1 647,-1 2 0,1-3 0,0 3 0,-1-5 0</inkml:trace>
  <inkml:trace contextRef="#ctx0" brushRef="#br0" timeOffset="44372">25471 11758 21601,'47'-27'-284,"0"1"0,2 2 1,2 4 283,0 9 0,-4 4 0,8-1 0,8-1 0</inkml:trace>
  <inkml:trace contextRef="#ctx0" brushRef="#br0" timeOffset="44855">26588 11517 23332,'-28'54'33,"0"-1"1,5-3 0,11-5-85,29 9 134,14-12-385,4-15-238,-1-14 14,-3-11 401,-8-18-278,-7-13-147,-9-18 29,-4-7-17,-11-4-313,-6 5-314,-9 8-1938,0 13 924,8 16 2179,7 15 0,7 3 0,2 5 0</inkml:trace>
  <inkml:trace contextRef="#ctx0" brushRef="#br0" timeOffset="45147">26928 11537 21702,'7'47'487,"-1"-1"1,0-5-1,0-5-453,2-2-34,0-14-258,-2-11 180,1-9 78,3-15 269,3-14-141,9-17-44,7-11-640,-11 28 1,2 0 555,1 0 0,1 2 0,23-13 330,-1 17 23,-5 25-146,-7 27-207,-9 22-1021,-13-15 0,-2 2-1091,0-1 0,-2 0 2112,0-2 0,0-2 0,0 3 0,-2-16 0</inkml:trace>
  <inkml:trace contextRef="#ctx0" brushRef="#br0" timeOffset="45547">28388 11437 18289,'3'66'229,"1"1"1,-1-3-1,-1-4-800,0-14 0,-2-2 442,1 10 1,-1-2 0,0 4 0,0 1-1</inkml:trace>
  <inkml:trace contextRef="#ctx0" brushRef="#br0" timeOffset="45707">28221 11682 20571,'46'-10'-151,"0"0"1,0 0 0,-1 0 0,0 0 0,-3 0 150,4-1 0,-4 1 0,7-2 0,0-4 0</inkml:trace>
  <inkml:trace contextRef="#ctx0" brushRef="#br0" timeOffset="46139">28588 11343 19590,'4'66'1047,"0"0"1,1-3-1,1-4-896,2-16 0,2-3-117,-1-1 0,0-3-34,11 25-476,-1-18-397,0-18-588,-1-14 107,-2-13 233,0-13 147,-1-8 465,0-9 556,1 2-47,0 7 90,2 10 403,1 7-135,2 16-190,4 5-90,3 11-78,5-1-123,3-5-302,3-9-712,0-8-96,-2-17 46,-6-9 873,-6-14 314,-11-8 398,-6-1 862,-7 3 589,-10 5 105,-6 11-419,-6 12-684,0 11-308,3 22-134,7 12-44,5 18-74,11 7-162,11-1-129,14-6-56,12-13-1070,17-16 1126,-16-19 0,-2-3 0,7 0 0,6-9 0</inkml:trace>
  <inkml:trace contextRef="#ctx0" brushRef="#br0" timeOffset="46993">25520 12669 19053,'54'13'379,"0"1"0,-2-3 0,-4-3-379,15-5-532,-4-5-2672,-6-14-5439,-13-5 8643,-12-13 0,-14 15 0,-9 4 0</inkml:trace>
  <inkml:trace contextRef="#ctx0" brushRef="#br0" timeOffset="47175">25821 12404 19445,'5'47'289,"-1"0"1,1 0 0,1 20 0,1-5-243,-3-20 1,1-2-1003,-1-4 0,1-1 87,6 23-6024,-2-17 6892,1-14 0,-5-15 0,-2-7 0</inkml:trace>
  <inkml:trace contextRef="#ctx0" brushRef="#br0" timeOffset="47513">26282 12767 19052,'44'-26'229,"0"0"1,-5 2 0,-8-1-180,-17-13 37,-7 0-75,-9 1-2,-12 7 35,-9 8 319,-10 11-174,-1 9-23,1 18 6,6 9-72,9 18 6,8 7 5,8 4-12,16 0-21,7-2-46,16-5-33,6-8-5,5-8-690,-1-10-704,1-10 1399,6-11 0,-27-2 0,1-4 0</inkml:trace>
  <inkml:trace contextRef="#ctx0" brushRef="#br0" timeOffset="47691">26790 12651 19221,'50'13'-581,"0"1"0,-3-3 1,-6-3-4926,-5-3 5506,-5-4 0,-16-1 0,-6 0 0</inkml:trace>
  <inkml:trace contextRef="#ctx0" brushRef="#br0" timeOffset="47856">26966 12582 19602,'-14'46'500,"1"1"0,-1-4 1,1-2-501,-4 15-219,-1-4-2660,5-12 2879,1-12 0,7-14 0,2-9 0</inkml:trace>
  <inkml:trace contextRef="#ctx0" brushRef="#br0" timeOffset="48060">27055 12442 18688,'0'49'1249,"0"1"1,0 0-1,0-1-1078,0-7 0,0 0-565,0-1 0,0 0 394,0-4 0,0-2-123,0 22-854,0-20 977,2-15 0,-1-15 0,1-5 0</inkml:trace>
  <inkml:trace contextRef="#ctx0" brushRef="#br0" timeOffset="48269">27035 12629 20481,'54'-16'-1373,"1"-1"1,-3 2 0,-3 4 1372,-13 8 0,-3 1 0,4 0 0,2 1 0</inkml:trace>
  <inkml:trace contextRef="#ctx0" brushRef="#br0" timeOffset="48709">27434 12386 18744,'16'47'896,"1"-1"1,-2 0-1,0-3-442,-5-11 0,0-1 274,9 32-106,-1-6-118,-2-7-12,5-5-492,-6-21-117,5-5 117,-6-25 140,1-13 140,1-13-157,1-16-73,1-6-50,-2-3-392,-1 3-890,-2 7-455,-2 10-1511,-2 9 3248,-1 9 0,-4 10 0,0 3 0</inkml:trace>
  <inkml:trace contextRef="#ctx0" brushRef="#br0" timeOffset="48892">27922 12555 22447,'7'47'666,"-1"0"1,1-4 0,1-2-667,6 7-17,0-7-1490,0-10-6861,-1-12 8368,-1-10 0,-6-5 0,-2-4 0</inkml:trace>
  <inkml:trace contextRef="#ctx0" brushRef="#br0" timeOffset="49525">28250 12631 22671,'28'-41'119,"-1"0"1,0 3 0,-9 9-98,-18 18 57,-6 4 122,-4 4-50,-8 6-78,-4 10 28,-8 35-101,10-3 5,7-11 1,3 0-6,4 10-112,3-5-5,6-11-18,5-10-22,7-10 40,17-16-158,-4-7-44,7-13 174,-8-1 38,-3 0 28,-2 5-78,-4 8 157,-4 8 140,-4 12 247,-1 12 341,3 32-532,-3-5-168,8 13-28,-2-25-84,6-11-84,1-10 168,3-7 51,1-16 55,2-5-44,-2-14-57,0 0-5,-4 3-112,-3 9 112,-4 10 168,-1 12 0,-1 15-44,1 11 27,2 10 67,0 1 73,2-7-27,1-9-124,-1-11 128,2-11 103,-1-20-187,3-13-105,0-23-313,-9 23 1,0-1 233,0-2 0,1 0-157,-1 0 0,1 2-1316,14-27 1419,4 6 1,-15 27 0,0 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25:39.940"/>
    </inkml:context>
    <inkml:brush xml:id="br0">
      <inkml:brushProperty name="width" value="0.09071" units="cm"/>
      <inkml:brushProperty name="height" value="0.09071" units="cm"/>
      <inkml:brushProperty name="color" value="#FF0000"/>
    </inkml:brush>
  </inkml:definitions>
  <inkml:trace contextRef="#ctx0" brushRef="#br0">24007 11531 19428,'5'-38'768,"1"-8"-732,-2 14 0,1-4-1214,3-12 1,2-5 1205,-2 6 0,1-3 0,0-3-569,4-8 1,0-2 0,1-2 558,-2 12 0,1-2 0,0 0 1,0 0-338,1-1 0,1-1 0,0 1 0,0 0 320,0 3 1,0 0-1,0 1 1,1 1 6,-1 2 1,1 1-1,0 0 1,0 2-313,4-11 0,0 1 1,0 2 332,0 5 1,-1 1 0,0 1 109,8-14 1,-1 3-138,-4 12 1,0 1 521,1 0 1,0 3-480,8-15-43,-13 25 1,0 2 65,2-4 32,-4 7 2134,-6 9-2234,-3 5 1914,-1 3-1914,-2 1 793,1 0-844,2-1 378,1 1-658,4-3 85,-4 6 56,1-2-46,-7 7-511,0 0 0,-2 1 1</inkml:trace>
  <inkml:trace contextRef="#ctx0" brushRef="#br0" timeOffset="1414">25329 8342 19899,'-37'23'227,"0"0"1,3 1 0,7 3-161,9 26-67,8 7-6,6 0-83,11-3-219,9-9-526,13-9-478,8-13-60,6-13-11,2-7 117,-1-17 437,-2-7 555,-7-16 274,-7-3 907,-8-1 751,-7 8 392,-6 11-588,-5 10-314,0 22-627,2 13-191,3 23-212,7 10-844,5 2 619,7-8-537,5-15-274,3-18-74,1-18-145,-5-26 68,-6-18 839,-12-22 35,-9 28 0,-4-2 329,-5 0 1,-4 0 198,-1 1 0,-4 2-31,-2 3 1,-2 3 375,-19-16-262,7 16-416,10 16 342,10 24-342,22 30 0,-7-17 0,11 12 0</inkml:trace>
  <inkml:trace contextRef="#ctx0" brushRef="#br0" timeOffset="1732">26004 8665 19529,'0'41'481,"0"0"1,1 25-482,-1-45-229,1-11-488,-1-8 633,0-16-22,0-10 106,0-15 28,0-7 5,0-2 34,7 1 1,6 7-68,8 11-96,19 12 343,-10 21-113,9 12-134,-18 14-2134,-5 4-7487,-4-3 9621,-6-6 0,-3-12 0,-2-7 0</inkml:trace>
  <inkml:trace contextRef="#ctx0" brushRef="#br0" timeOffset="1948">26518 8188 18347,'2'66'663,"0"0"0,1-1 0,1-2-663,2-18 0,0-1-630,0 2 1,1-2 13,0-4 0,0-2-1451,0-4 0,-1-2 2159,5 21 1,-5-26 0,-3-12-1</inkml:trace>
  <inkml:trace contextRef="#ctx0" brushRef="#br0" timeOffset="2148">26432 8532 21293,'54'-19'194,"1"1"0,-4 1 0,-4 2-1235,6 5 1041,9 3 0,-29 4 0,-1 2 0</inkml:trace>
  <inkml:trace contextRef="#ctx0" brushRef="#br0" timeOffset="2484">26928 8543 23523,'-41'43'293,"-1"0"0,4-3 0,8-3-293,14 4-207,8-7-85,5-11-44,11-10 224,5-8 40,11-10 72,2-9 0,3-12 50,-1-10 0,-2-4-44,-3 2-6,-4 4-22,-3 11-208,-4 10 56,-2 7 174,-2 13 0,1 9-453,-2 10-892,1 8-2256,0 2 3601,4 4 0,-6-18 0,1-2 0</inkml:trace>
  <inkml:trace contextRef="#ctx0" brushRef="#br0" timeOffset="2635">27231 8674 17871,'7'42'-2349,"1"1"1,1 19 0,-6-53 0</inkml:trace>
  <inkml:trace contextRef="#ctx0" brushRef="#br0" timeOffset="2882">27396 8647 23136,'13'27'263,"0"-12"-263,1-44-16,4 3-147,4 7-38,6 9 133,3 6-1355,12 18 1423,14 15 0,-24-8 0,3 4 0</inkml:trace>
  <inkml:trace contextRef="#ctx0" brushRef="#br0" timeOffset="3174">27797 8336 22599,'-32'46'688,"0"1"1,3-4 0,8-3-683,20-2-12,16-2 12,9-3 72,14-5 163,3-5-12,-2-4-122,-9-3 11,-9-1 134,-11 1-28,-7 1-224,-15 5-414,-7 3-1110,-20 1 1524,-19-1 0,24-11 0,-3-4 0</inkml:trace>
  <inkml:trace contextRef="#ctx0" brushRef="#br0" timeOffset="3785">28550 8360 20548,'29'45'196,"-1"0"1,-2-6-1,0-7-263,7-15 56,-2-10 568,1-13-1117,-1-14-34,-4-15 253,-4-14 542,-7-5-201,-5 2 173,-7 11 576,-2 14-233,-2 14 295,0 22-599,-2 27-159,0-2 1,0 3-552,-1 10 0,0 2 498,0 6 0,0 1-62,1-4 1,1-2-458,0-7 1,1-1-1154,-1-3 0,3-1 1665,4 2 1,0-3 0,-2 4-1,8 1 1</inkml:trace>
  <inkml:trace contextRef="#ctx0" brushRef="#br0" timeOffset="4097">29096 8451 19921,'3'-2'2851,"-1"0"-2476,3 57-313,2-24-62,-1 6 0,1 0-252,9-9-526,1-10-18,0-10 308,-4-15 57,-4-13-95,-5-18 162,-8-13 364,-9-8 0,-8 2 358,-6 6 359,4 13-325,5 18-302,9 10 55,5 19-145,7 11-353,10 13-1203,6 8-1475,18 1 3031,13 0 0,-21-20 0,3-3 0</inkml:trace>
  <inkml:trace contextRef="#ctx0" brushRef="#br0" timeOffset="4340">29386 8396 17087,'5'-8'4800,"-1"2"-4010,4 44 0,1 18-628,4-9-162,0 11 0,3-1-129,5-20-39,0-17 168,-1-9 286,-2-15-51,-1-14-235,-3-12-118,1-14-397,-2-5-230,0-1 145,-1 4 180,-2 9 0,1 10 62,-2 13-476,2 7-237,3 25 1071,10 22 0,-11-13 0,4 8 0</inkml:trace>
  <inkml:trace contextRef="#ctx0" brushRef="#br0" timeOffset="4556">29892 8476 22565,'3'45'106,"1"1"1,0-2-1,3-16 236,4-30-146,-1-19-196,-3-28 0,1-13-337,-1 28 1,1 0 134,2-1 1,3 1-1124,5 2 0,4 2 1325,9 0 0,1 4 0,4-3 0,7 8 0</inkml:trace>
  <inkml:trace contextRef="#ctx0" brushRef="#br0" timeOffset="5114">31135 7736 20207,'0'58'532,"0"1"0,2-1 0,0-2-426,1-10 0,1-2-779,1 1 0,0 0 690,1-5 0,0-2-6,4 28 442,-3-17-487,-3-17 34,-2-14-644,-5-11 207,-10-18 432,-10-10 10,-13-16 85,-5-7-6,-3 2 202,4 8 730,4 12-825,7 12-74,8 18-16,8 14-95,6 19-6,7 11-84,15 5-314,8-4-1230,20-8 101,-11-28 1,3-4-2283,0-3 0,2-3 3809,7-3 0,-2-3 0,3 0 0,-10-1 0</inkml:trace>
  <inkml:trace contextRef="#ctx0" brushRef="#br0" timeOffset="5389">31498 8173 22571,'-39'17'599,"-1"1"0,4 0 0,4 5-392,11 10 1,7 3-208,-5 16-84,3 10-118,18-34 202,8-14 95,7-6 28,9-13 6,3-12-45,5-11-61,1-11-23,-2-1 0,-3 7-236,-6 11 85,-6 11 151,-8 20 185,-4 13-185,-4 16-90,0 7-1573,2-2-2269,2-12 3932,7-13 0,-5-12 0,0-5 0</inkml:trace>
  <inkml:trace contextRef="#ctx0" brushRef="#br0" timeOffset="5572">31683 7999 20375,'11'48'1079,"0"1"0,0-1 0,-1-1-1020,0-8 0,-1-1-59,0-1 0,0 1-1322,1 5 0,-2-2 1322,2 20 0,-2-13 0,-8-28 0</inkml:trace>
  <inkml:trace contextRef="#ctx0" brushRef="#br0" timeOffset="5939">31645 8362 19596,'60'-13'666,"1"-1"1,-4 0-1,-4 1-624,-17 3 0,-1-1-360,-3 2 1,0-1 322,22-5 6,-13 3 234,-13 5-88,-14 2 729,-8 3-91,-7 1-313,-10 3-112,-8 10 216,-12 8-345,-4 14 5,3 6-55,4 1-191,9-4-23,9-9-117,6-11 140,14-9 118,5-7-1,13-12 46,5-6-95,-1-11-35,-1 2-33,-4 5-61,-5 10 61,-4 9 252,-3 16-252,-4 11-157,-1 13-1910,-4 7 2067,-1 8 0,-4-24 0,0 0 0</inkml:trace>
  <inkml:trace contextRef="#ctx0" brushRef="#br0" timeOffset="7761">8821 12518 17451,'4'-2'2879,"-1"0"386,-3 3-3029,-4-1-85,-3 1 34,-7 0 16,-4 0-122,-5-1 72,-4 0-17,-4 0 1,-4 0-40,-5 0-90,-6 0-5,-8 0 34,-3 0-466,-5 0 443,-3 0-5,-1 0 55,1 0-61,0 0 45,4 0-11,2 0-293,2 0 259,2 0 0,0 0 6,0 0 5,-2 0-11,0 0-190,-2 0 190,-4 0 92,30 0 0,-1 0-75,-1 0 0,-2 0-17,-1-1 0,-2 0-3,-2 0 0,-2 0-429,-1-1 1,0 1 411,-3 0 1,-1 1-54,1-1 0,0 1 73,0-1 0,1 2 3,1 0 0,2 2-1,2-1 1,0 1 19,3 0 1,1 1-89,2-1 0,0-1 66,-30 0-73,21-1 0,-1-1 0,11 0 1,-1 0 38,-10 0 1,0-1 13,11 0 0,2 0 20,-2-1 0,-1 0 0,1 1 0,-1-1 25,0 1 1,0 0-24,1 0 1,0 0 19,1 0 1,0 1-23,1-2 0,-1 1 0,-30 0 51,1-1 10,4 2-55,3-2 39,2 1-12,4-2-27,1 0-1,3 1 416,3-1-421,1-1 0,5 2 0,1-1 248,5 0-242,3 2 870,2-1-876,6 1 164,4-1-198,4-2-39,5 2 68,3-1 5,2 2-1552,2 0-610,0-2 2162,8-7 0,-6 5 0,6-4 0</inkml:trace>
  <inkml:trace contextRef="#ctx0" brushRef="#br0" timeOffset="9115">8206 12261 21209,'27'11'717,"1"0"-549,1 2-100,6 2-35,3 2-33,3 1-112,2-2-208,-3-3 80,-2-3 128,-6-3 106,-4-2 6,-5 0 0,-4 0 6,-2 2 50,-3 2 56,0 1-45,0 1-67,0-1 0,0-1-6,-2-3 1,-2-3 5,-1-2 67,-3-1 0,-2 0 6,-1 1 33,-2 0 40,-1 1 28,0 2-23,0-2-50,0 1-22,0-1 402,0 0 74,0-1-68,0 1-146,0 1-122,0 1-74,0 1-139,0 2 50,0 0-22,0-1-23,0 0 39,0-4 404,0 0-409,-2-1-45,-1 3-50,-2 2 50,-1 5 5,-4 5 29,-2 4 0,-7 6 22,-6 5 39,-8 5-6,-5 5-454,-4 1 477,1 0-62,4-4-50,9-8-129,8-10-694,10-8-1199,5-8-907,2-3 2929,-1-13 0,1 8 0,-1-9 0</inkml:trace>
  <inkml:trace contextRef="#ctx0" brushRef="#br0" timeOffset="10117">381 10958 21282,'-44'18'554,"0"-1"1,2 3 0,6 4-382,18 6 1,5 2-394,-1 3 1,2 0 219,3 2 0,2-1-101,1 0 0,3 0-117,13 30-359,13-9-152,21-10 194,-18-27 0,4-3-423,2-3 1,3-4-634,5-2 1,3-4 1379,14-7 1,-2-2 0,7 2 0,-28-4 0,-1 1 0</inkml:trace>
  <inkml:trace contextRef="#ctx0" brushRef="#br0" timeOffset="10419">771 11199 23427,'-43'37'231,"-1"0"1,6-4 0,7 0-232,18 8-275,7-7 130,12-7 22,10-12 117,13-8-212,10-19-12,3-12 174,-1-18 56,-5-8 6,-6-1 61,-9 8-6,-6 12 208,-5 15 90,-3 18 5,-1 24-213,2 19-151,1 20-423,-3-32 1,-1 1-1191,8 29-2241,0-19-5977,0-16 9708,-3-19 0,-5-6 1,-3-3-1</inkml:trace>
  <inkml:trace contextRef="#ctx0" brushRef="#br0" timeOffset="10616">1047 10835 20918,'5'65'855,"-1"0"0,0 0 0,1-4-855,0-16 0,1-2-394,0 1 1,0-1-181,1-9 0,2-2-2277,9 19-3064,-2-21 5915,-2-17 0,-7-9 0,-3-4 0</inkml:trace>
  <inkml:trace contextRef="#ctx0" brushRef="#br0" timeOffset="10792">1201 10695 21433,'4'51'615,"1"0"0,-1 0 0,1-2 0,0 0 0,1-3-582,1 8 1,2-3-863,1-7 0,1-3 145,1-4 1,1-3-2565,19 19-6583,-1-11 8862,-1-12 1,-14-16 0,-7-9-1</inkml:trace>
  <inkml:trace contextRef="#ctx0" brushRef="#br0" timeOffset="11158">1689 11049 24055,'11'40'153,"1"-1"0,1-3 0,5-6-293,26-7-174,5-11-263,0-11 275,-4-18 106,-8-10 157,-9-15 39,-12-4 78,-6 3 12,-7 8 397,-2 11 196,-1 12-459,0 19-73,0 20-44,0 22-107,0-15 0,0 2-431,0 3 1,1 1-360,1 0 1,2 0 723,11 7 1,2-4 0,-4 1 0,15 1 0</inkml:trace>
  <inkml:trace contextRef="#ctx0" brushRef="#br0" timeOffset="11450">2192 11038 24799,'-2'51'213,"-1"0"0,4-5 0,2-7-381,9-12-538,11-13-767,1-8 341,1-22 147,-4-8 67,-8-21 705,-10 8 0,-5-2 370,-12-15 139,3 19 1,-4 4 638,-18 2-218,-1 13-481,6 9-236,8 12-202,8 8-1097,7 9-2017,12 9 3316,17 7 0,-10-17 0,9-1 0</inkml:trace>
  <inkml:trace contextRef="#ctx0" brushRef="#br0" timeOffset="11734">2388 11023 24895,'10'48'-389,"0"0"1,22 2 0,5-23 245,-11-56 0,2-14 162,8 28 1,-3-2 98,-10-41 0,-10 1 330,-6 32-443,0 7 214,1 33-51,4 8-168,6 16-762,3 7-1344,10 2 2106,7 5 0,-16-25 0,1-2 0</inkml:trace>
  <inkml:trace contextRef="#ctx0" brushRef="#br0" timeOffset="12002">2954 11094 22968,'9'28'-375,"-4"-18"420,-6-48-45,-2-10 0,2-7 0,7-3-679,7 1-133,7 9-1008,10 13-4431,-1 12 6251,-1 14 0,-13 5 0,-6 4 0</inkml:trace>
  <inkml:trace contextRef="#ctx0" brushRef="#br0" timeOffset="12862">555 12290 22201,'-29'47'246,"1"0"1,2-2-1,8-1-246,14 16 0,16-1-61,10-8-35,18-13-307,12-16-1021,5-12 735,1-27-235,-3-12 305,-31 4 0,-3-4-9,-3-2 1,-3-1-1667,-5-1 0,-3-1 2277,-2-30 17,-23 9 1292,-8 12-559,-15 14-397,0 13-336,5 9-1008,12 10-2341,9 8 3349,9 5 0,4-3 0,2-3 0</inkml:trace>
  <inkml:trace contextRef="#ctx0" brushRef="#br0" timeOffset="13283">844 11943 21282,'13'44'172,"-1"1"1,0 0 0,1-1-1,0 0 1,0-3-156,5 6 0,1-2-17,0 1 0,2 1-424,4 2 1,0-3 34,-8-14 0,0-3-552,18 24-12,-25-42 629,-6-18 228,-5-13 96,-6-14 34,-1-13 123,-3-3 44,2-3 41,4 4-1,4 6-112,12 8-124,7 8 298,14 13-180,6 5 45,6 7 145,1 13 74,-4 6-23,-6 15 173,-11 6-430,-11 8-107,-8 4-807,-20 3-1318,-11-2 91,3-27 1,-6-2 2033,-9 0 0,-1-3 0,-5 2 0,-4-6 0</inkml:trace>
  <inkml:trace contextRef="#ctx0" brushRef="#br0" timeOffset="14253">1635 12199 21500,'-5'-15'-61,"1"5"-51,4 13 117,0 3 163,-1-1-73,-1 1 45,-5-1-128,0-3 21,-3 3 6,1-3-27,-3 1 38,-3 2 62,-4 0-50,0 3 140,-2 0-45,3 1-96,2 1-61,5 0 0,5 3-5,3 2 5,3 4 84,4 4 11,6 5-5,6 2-46,7 1-4,1 0 10,3-2-50,-1-2 0,-1-2-274,-5-3 38,-7 0 35,-6-1-41,-9 2-295,-14-2 27,-11-1 62,-13-3 174,-3-6-129,3-4-101,9-5-326,13-2 292,10-5 214,20-4-1020,11-6 800,21-5 303,10-4 216,-23 11 0,0-1-174,1-1 0,0 0 316,0 0 1,-1-2 232,-2 0 0,-1 0 322,23-20 73,-10-4 28,-9-2-84,-10-2-45,-10-1 33,-7 0-229,-9 2 56,-7 5 96,-10 8 61,-3 8 95,-2 11-291,3 6-297,3 13 483,5 9-600,5 12 54,4 10-189,4 6-22,5 0 5,8-2-218,5-6-79,10-5 96,2-9-23,3-4-151,1-6-118,2-4 241,-3-3 207,-2-1 141,-6-2 5,-6-1 73,-7 0 128,-4-1 931,-4 0-958,-10-2-174,-1-3-51,-9-5-290,-2-17 167,7 3 129,0-17-44,11 4-30,13-5 2,5-5-18,15 2-335,3 3-560,5 7-998,2 13 2028,9 9 0,-23 9 0,1 3 0</inkml:trace>
  <inkml:trace contextRef="#ctx0" brushRef="#br0" timeOffset="14488">2324 12108 20599,'19'45'653,"1"0"1,-1-2-1,0-5-221,8 8-432,-2-9-17,-3-11-118,-6-14 135,-5-8 437,-3-43-302,-5 0-135,-1 1 0,-2-1-6,1-27-313,3 1-650,2 9-286,5 13-319,6 12-1803,12 14 3377,21 9 0,-22 6 0,7 2 0</inkml:trace>
  <inkml:trace contextRef="#ctx0" brushRef="#br0" timeOffset="15103">2825 12045 21831,'17'20'628,"0"-7"-477,-5-21-45,1-7-5,2-7-67,0-5-34,0-2-191,-2 1 23,-3 1 168,-3 6 84,-4 4 437,-2 3-415,-18 6 40,1 4 89,-17 15-151,3 10 67,1 17 34,5 11-67,5 7-351,10 6 233,4-1-62,14-3-89,7-11-219,14-10 130,7-17-225,5-10-202,2-16-823,-1-15-672,-2-14 224,-5-11 599,-6-3 1278,-3-9 1108,-12 22 689,-1 3-632,-10 26 339,1 16-491,-1 12-342,2 13-99,1 8-215,-1-2-161,0-8-130,-2-12 68,0-10-67,-2-12 313,0-15-101,3-15-150,2-18-18,5-11-381,-4 29 1,1-1 185,10-29-1152,3 11-1700,-2 22-6834,-6 13 9823,-5 28 1,-5-9 0,-4 9 0</inkml:trace>
  <inkml:trace contextRef="#ctx0" brushRef="#br0" timeOffset="15720">726 13609 21814,'-31'46'108,"-1"-1"1,4 0-1,6-2-68,15 20-40,4-2-85,2-9-122,3-15-146,5-14 151,6-14 157,2-20 40,4-14-68,-2-21-129,1-14 152,-11 26 0,-1-1-191,1 1 1,-1 1 240,4-28 0,-3 16 12,1 22-12,2 12 302,2 31-123,8 14-179,4 26-536,-10-26 0,2 1-884,0-1 0,1 0-5766,15 23 7294,-3-15 1,-14-21 0,-6-12 0</inkml:trace>
  <inkml:trace contextRef="#ctx0" brushRef="#br0" timeOffset="16107">1047 13672 20224,'18'46'578,"1"-1"1,-2-2-1,-3-4-454,0 10-79,-3-10-45,-6-10-421,-1-13-239,-3-9 150,-1-11 365,0-11 16,-1-12-11,-2-16 22,1-9 68,0-9-706,1-2 622,9-1 39,2 6 11,7 9-28,0 12-84,0 13 73,-2 12 123,3 7 134,1 11-16,4 9 671,1 7-739,1 11-16,-4 0-29,-2 3-5,-5-1-179,-2-1-4252,-1 16 4431,-5-4 0,0-9 0,-5-14 0</inkml:trace>
  <inkml:trace contextRef="#ctx0" brushRef="#br0" timeOffset="16637">1417 13282 11206,'9'-9'4217,"-2"2"-2424,-7 7-129,0 0-494,30 51-431,-10-16-880,3 5 0,1 3 415,6 13-145,1 2-123,-2-5 187,-1-8-339,-6-13-346,-4-11-152,-7-11-364,-5-6 352,-4-11 392,-2-9-515,0-14 141,-6-11 229,-2-5 230,-7-2 179,-2 4 616,-2 6 862,-1 11-82,1 11-30,0 9-515,2 13-459,1 11-167,0 13 195,3 14-11,5 7-6,3 4-34,6 0-201,12-6-168,8-7-44,13-12-444,8-13-682,3-9-695,8-19 1865,-19-5 0,-2-2 0,5-1 0,0-12 0</inkml:trace>
  <inkml:trace contextRef="#ctx0" brushRef="#br0" timeOffset="17133">2230 13028 19893,'19'52'735,"0"0"1,1 1-1,-1-1-499,-1-7 0,1-1-348,-1 1 0,1 2 188,3 11 0,-1-1 17,-6-19 0,0-2-1446,1 7 1,-2-7 567,-4-22-324,-12-20 123,-11-30-115,-3-3 1,0-3 974,3 7 0,1-1 126,-2-13 0,2-1 837,6-1 1,3 2-131,1 15 0,2 0 198,5-11 0,2 6-334,4 13 157,9 5 118,-7 29-129,-1 9-263,-2 13-197,-3 11-245,-3 4-12,-3 3-521,-2-2-527,-4-4-1921,-1-9 2969,-3-6 0,4-14 0,2-4 0</inkml:trace>
  <inkml:trace contextRef="#ctx0" brushRef="#br0" timeOffset="17455">2794 13052 20162,'-7'-11'3573,"1"2"-2828,6 9-543,-58 24-12,33 4-98,-11-3 1,3 5-43,15 23-50,8 2-100,5-6-74,7-10-224,6-13 51,6-14-420,16-20 465,-7-11-6,7-16 33,-16-1 191,1 1 23,-6 8-131,-2 10-216,0 9 139,-1 6-252,0 11-952,7 5 1473,6 15 0,-7-13 0,2 1 0</inkml:trace>
  <inkml:trace contextRef="#ctx0" brushRef="#br0" timeOffset="17778">3057 12765 20582,'-10'-8'4145,"2"3"-3977,-18 26 0,-2 12 156,4 4-773,-9 5 1,3 2 476,17 8-28,6 0 205,9-8-311,11-7 189,12-9-150,11-10-17,-4-12 0,2-3-151,16-3-79,13-7 174,-30-3 749,-11 1-464,-11 5-122,-6 2-1003,-27 25 392,2-4-404,-21 19-358,10-14 1350,1-6 0,14-10 0,4-4 0</inkml:trace>
  <inkml:trace contextRef="#ctx0" brushRef="#br0" timeOffset="18094">3402 12642 25113,'-13'38'-67,"0"1"0,3 25 67,28-41 61,14-5 40,7-3-11,4-5-29,1-5-5,-6-1-56,-6 1-5,-12-1 5,-9 6 185,-7 4 5,-9 8-145,-8 6-45,-11 5-129,-8 2-330,-5 1-857,1-5-780,0-2 2096,-4 0 0,19-14 0,0 0 0</inkml:trace>
  <inkml:trace contextRef="#ctx0" brushRef="#br0" timeOffset="18725">680 14621 13844,'-9'-6'5472,"2"1"-4374,7 5 565,0 0-1545,17 34-112,0-17-6,18 24-62,-2-32-56,3-6-246,1-8 134,-1-10 90,-4-10-11,-5-7 84,-6-1 67,-8 6 0,-5 6 414,-4 11 23,0 6 6,1 20-179,4 13-35,4 26-420,-5-21 0,1 1 191,1 3 0,-1 1-269,1-1 1,-1-1-464,1-2 1,0-3-7683,8 20 8414,-3-18 0,-6-17 0,-5-10 0</inkml:trace>
  <inkml:trace contextRef="#ctx0" brushRef="#br0" timeOffset="19052">1254 14503 19540,'0'-6'2969,"0"1"-2594,0 5 0,-3 77-363,15-37-12,-8 10 0,5 0-17,38-7-140,-11-20-179,11-6-50,-22-25-578,-6-30 639,-10-2 123,-10-25 146,-15 16 56,-10 2 135,-8 6 240,1 10-56,6 10-95,8 10-224,9 7-353,6 3-347,3 7-257,7 5-1021,12 9 1978,22 9 0,-16-14 0,6 2 0</inkml:trace>
  <inkml:trace contextRef="#ctx0" brushRef="#br0" timeOffset="19320">1649 14436 19602,'11'1'2700,"-2"0"-2073,-9-1-252,27 65-240,-9-39-110,2 12 0,2-3-25,3-22-73,-1-6 73,-4-9 230,-4-11 5,-4-11-11,-3-15-129,-3-5-61,-1-3-34,-2 2 0,-1 9-207,0 11 106,4 13 101,1 14 123,6 17-123,4 13-1210,9 19 1210,-7-16 0,0-1 0,3 5 0,3 1 0</inkml:trace>
  <inkml:trace contextRef="#ctx0" brushRef="#br0" timeOffset="19565">2074 14258 24783,'24'48'280,"0"0"0,-3-4 0,-3-8-386,-3-14-180,-7-10 286,-4-22 100,-4-13-26,0-20-74,0-9-23,0-6-946,9 0-1584,21-1 2553,2 25 0,2 3 0,6-4 0,11 0 0</inkml:trace>
  <inkml:trace contextRef="#ctx0" brushRef="#br0" timeOffset="19927">3162 13589 18436,'-4'0'2387,"1"0"-2169,7 30 0,9 14 34,9 9-1312,-3 4 0,4 3 900,-1-20 1,2-4-608,1 3 0,1-2-3831,-2-5 0,0-1 4598,-2-3 0,-2-4 0,2 3 0,-9-12 0</inkml:trace>
  <inkml:trace contextRef="#ctx0" brushRef="#br0" timeOffset="20354">3113 14004 17014,'56'-17'160,"0"0"1,-1-1 0,-3 0-380,-13 2 1,-1-1-1711,0-1 1,0-2 1883,-2 0 0,-2-1 45,-2 0 0,-3 0 1209,18-18-397,-15 6 1048,-14 7 703,-10 10-820,-6 8-556,-9 4-521,-5 7 1604,-8 9-2024,-4 12 23,-1 14-146,3 8-56,6 4-67,8-5-39,4-7-56,7-12-79,6-11 90,4-8-28,7-11 45,1-12 67,-2-10 0,-2-13 11,-2-4-11,-1 1 0,-1 6-151,0 9-18,0 10 74,3 8-22,1 6-242,0 10-755,0 3-595,-1 7-1752,-7 1-2908,-2-1 6369,-6-4 0,-1-6 0,0-4 0</inkml:trace>
  <inkml:trace contextRef="#ctx0" brushRef="#br0" timeOffset="21405">2794 13964 15776,'-9'-8'3787,"2"2"-3166,7 6 639,0 0-873,21 77-119,-2-26-815,-2-5 1,2 8 0,0-6 563,-1-11 0,0-2-17,4 10 0,1-3 142,1 0-854,-5-14-10,-8-14 39,-4-8 414,-5-10 241,-2-9 1447,-7-9-1413,-4-7 33,-7-2 67,-3 2 163,0 3 112,-1 6 44,0 6-10,2 8-51,2 3-118,2 13-151,1 5-44,3 15-46,2 7-5,4 3 0,3 4-89,2-5 33,10-3 56,7-8-11,14-8-12,11-10-492,8-5-678,6-11-364,-23-3 0,1-5 1438,11-11 0,-2-2 1,4-5-1,5-9 1</inkml:trace>
  <inkml:trace contextRef="#ctx0" brushRef="#br0" timeOffset="21664">3231 14173 26480,'-30'41'61,"0"0"1,2-4 0,9-5-118,19-12 5,2-8-44,3-7-56,4-7 101,6-11-51,1-11 95,6-13-44,0-5-101,2 4-68,0 8 23,-2 14 112,2 8 79,-1 21-1894,7 23 1899,-5 8 0,-5-5 0,-11-15 0</inkml:trace>
  <inkml:trace contextRef="#ctx0" brushRef="#br0" timeOffset="22300">1455 15289 20688,'21'59'326,"1"1"1,-1-3 0,2-3-327,-3-17 0,1-3-848,0 2 0,0 0 36,0-2 0,-1 0-2675,-3-4 1,0-2 3582,6 22 1,-11-25 0,-7-10-1</inkml:trace>
  <inkml:trace contextRef="#ctx0" brushRef="#br0" timeOffset="22654">1488 15659 16740,'59'-14'479,"0"-1"1,-2 2 0,-5 1-407,13-1-916,0 4 916,-10 2 84,-8 4 881,-15 2 99,-10 5 33,-9 9-627,-5 8-173,-2 11-28,-1 1 365,1-1-707,1-8-157,2-8 17,1-10-11,2-8 72,-2-12-223,-3-10-12,-3-12 286,-8-5 28,-12-2 5,-11 3-5,-11 5-117,1 10-315,4 8-749,16 9-3368,13 5 4549,18 8 0,-4-4 0,2 4 0</inkml:trace>
  <inkml:trace contextRef="#ctx0" brushRef="#br0" timeOffset="22956">2656 15280 21340,'32'53'93,"1"-1"0,-4-4 1,-3-5-957,-3-5-1151,-8-15-4489,-7-10 6503,-5-13 0,-3 0 0,0-2 0</inkml:trace>
  <inkml:trace contextRef="#ctx0" brushRef="#br0" timeOffset="23101">2685 15055 20997,'33'41'-154,"-1"-1"1,1 0-1,-1-1 1,-1 0 0,-2-1 153,2 6 0,-3-3 0,4 5 0,-1 3 0</inkml:trace>
  <inkml:trace contextRef="#ctx0" brushRef="#br0" timeOffset="23243">2843 15298 24956,'39'-22'28,"1"0"0,-1 0 0,21-10 0,-4 5-1709,-22 16 1,-3 3 1680,3-2 0,-2 0 0,4 1 0,-14 2 0</inkml:trace>
  <inkml:trace contextRef="#ctx0" brushRef="#br0" timeOffset="25543">14618 8458 15849,'-6'0'2397,"1"0"-559,5 0-1161,56 1-369,-20 1 0,6 0-893,7 0 1,7 1 0,1-1 830,4 1 0,1 1 1,2-1-568,-11 0 1,1-1-1,0 0 1,0-1 378,-1 1 1,1 0 0,-1 0 0,-1-1-56,12 0 1,-2 0 0,-1-1-437,-8 1 1,-2-1 0,-2 0 432,10 0 0,-4 0-303,-13 0 0,-3 0-212,14 0 768,-19 0-1379,-10 0 1321,-12 0-4413,-3 0 4218,-10 0 0,-2 0 0</inkml:trace>
  <inkml:trace contextRef="#ctx0" brushRef="#br0" timeOffset="39086">22789 12134 13995,'0'-11'3848,"0"2"-2902,0 9 444,0 0-881,-3-1-44,2 1-56,-2-1 95,7 1 124,7 0-68,9 2-129,12 3-45,10 1-128,7 4-308,7 0 156,4-1-44,3-1-62,-29-4 0,-1-1 36,2-1 1,-1-1-32,2 1 1,0-2-4,0 1 1,0-2 25,0 1 0,0 0-25,-1 1 0,0-2 19,-2 1 1,1-1 27,28 1-39,-1-1 57,-4 1 4,-1 0 208,0 0-77,0 0-86,2 0 18,2-1 21,-1-4-38,3-3 11,-3-5-6,-2-2-28,-5-1-49,11 1-13,-21 5 40,5 3-6,-22 6 45,-4 1-11,0 0-17,-2 0 268,0 2-318,0-2 100,0 2 28,11-2-44,2 0-84,0 0 22,-3 0-12,-13 0-38,0 0 44,-1 0-44,-1 0 33,0 0 12,0 0 27,-2 0-5,1 0 22,-1 0 28,-1 0-22,0 0-39,-3 0-12,1 0 6,-2 0-56,0 0 0,-3 0 6,0 0 38,-3 0-4955,0 0 4911,-12 10 0,8-7 0,-8 7 0</inkml:trace>
  <inkml:trace contextRef="#ctx0" brushRef="#br0" timeOffset="42428">4104 13326 10976,'-6'59'-313,"-1"0"1,2-17-1,1-7 1,2-2 0</inkml:trace>
  <inkml:trace contextRef="#ctx0" brushRef="#br0" timeOffset="44183">9752 12767 14869,'-6'0'1971,"1"0"-240,5 0-1372,58-3-12,-15 2-570,4 0 1,4-1 373,-14 2 0,1 0-90,7 3 1,2 1-845,7 1 1,2 0 800,-12 0 1,2 1 0,0 0 7,4-1 0,0 0 0,1-1-419,2-1 1,0 0-1,0 0 426,-2-1 1,0-1 0,-1 0-12,-4-1 1,0-1-1,-1 0 20,19-3 0,-1 0 3,-6 0 0,-2-1-125,-4-2 1,-2 0 146,-8 2 0,-1 0 84,26-1 29,-7 3-35,-1 3-61,6 4-28,1 4-51,-31-2 1,-1 1 28,31 7 67,-31-6 0,1-2 13,1-2 1,1 0-31,1-1 1,1-1-4,2-1 0,1-1 22,1 0 1,0-1 14,0-1 0,1 0-23,-1 0 0,0-1-6,-3 0 1,1 0-29,-3 1 1,-1 1 56,30 0 28,-8 1 27,-6 0 12,-5 0 33,-3 0 298,-1 0-359,-2 0 1607,-1 0-1607,-2 0 1530,0 0-1603,-4 1 467,1 0-539,-2 2 105,1-2-33,-1 0 40,0-1 10,1-4 18,0-1 27,0-3-106,0 2 27,-1 3 1,1 2-34,0 1 51,3 3-23,3 1-56,5 0 6,2 0-6,4-3 40,-1-1-6,2-2 55,-2-2-38,-4 1 11,-3-2-34,-4 4 28,-4 0-39,-2 0 56,-2 1-11,0-2 0,0 1 33,1-2-16,-1 0-34,-1 2-51,1-1 1,-2 2-34,0 0 6,-2 0-1,-3 5-5,-2 1-117,-4 4-281,-4-1-324,-4-2-1312,-6-4-2816,-3-1 4850,-9-2 0,5 0 0,-5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27:30.995"/>
    </inkml:context>
    <inkml:brush xml:id="br0">
      <inkml:brushProperty name="width" value="0.09071" units="cm"/>
      <inkml:brushProperty name="height" value="0.09071" units="cm"/>
      <inkml:brushProperty name="color" value="#FF0000"/>
    </inkml:brush>
    <inkml:brush xml:id="br1">
      <inkml:brushProperty name="width" value="0.09071" units="cm"/>
      <inkml:brushProperty name="height" value="0.09071" units="cm"/>
      <inkml:brushProperty name="color" value="#002060"/>
    </inkml:brush>
    <inkml:brush xml:id="br2">
      <inkml:brushProperty name="width" value="0.09071" units="cm"/>
      <inkml:brushProperty name="height" value="0.09071" units="cm"/>
      <inkml:brushProperty name="color" value="#FFC000"/>
    </inkml:brush>
  </inkml:definitions>
  <inkml:trace contextRef="#ctx0" brushRef="#br0">6735 4131 16404,'-3'62'2912,"7"-19"-2738,-1 8 0,2 2-763,3-17 1,2-3 680,0-1 1,2 1 164,5 4 0,1-2-251,7 8-6,5-4 246,-13-30-240,-2-10 145,-2-15-151,-1-13-218,-1-20 218,-3-10 288,-2-5-294,-2 2 6,1 7 37,0 16 136,2 15 180,3 14 78,3 23-61,6 13-219,4 22-151,2 8-155,1 1-1508,-1-5 1663,0-5 0,-12-23 0,-1-6 0</inkml:trace>
  <inkml:trace contextRef="#ctx0" brushRef="#br0" timeOffset="676">7313 4118 21786,'-35'44'13,"0"-1"0,4-2 0,8-3-131,18-2-27,7 0 595,11-2-534,8-1 50,13-5-5,4 0-274,3-5 215,-4 0-227,-8 2 142,-9 0-187,-10 5 414,-8 3-162,-15 3 118,-4-3 0,-10-1 0,2-10-84,8-9-403,7-8 487,12-12 107,15-11-35,15-14-21,14-13-445,-18 20 1,0-2 396,1-2 0,-1 0-3,0-1 0,-1-1 8,-2 1 1,-2-1 7,-2 3 1,-3-1 258,-2-6 0,-3 1 503,2-11-223,-8-3-269,-17 32 111,-6 7-27,-8 11 620,0 15-906,3 16-84,6 17-51,7 13 1,6-30 0,2 1-18,5 0 1,2-1-151,10 27-20,12-11-299,5-15 9,0-13 114,2-11 44,-3-7 202,-2-9 168,-7-1 0,-3-5-5,-6 3 5,-4 5 173,-4 2 203,-3 2-141,-2 0-50,0 0 347,-1 0-285,-1-12 150,0-6 1,3-18-28,3-8-163,6-7-427,5 0-194,4 4-1194,11 6 1608,16 2 0,-21 20 0,6 3 0</inkml:trace>
  <inkml:trace contextRef="#ctx0" brushRef="#br0" timeOffset="1192">9269 4089 22251,'-41'30'340,"1"0"0,4-1 0,7 3-228,18 25-112,5 0-62,17-2-16,8-10 78,14-12-140,6-13-286,0-10-95,-5-10 145,-8-15 113,-11-10 224,-8-15 39,-20-8 73,-8-3-12,-15 2-55,-3 7-6,7 9-678,10 12-2996,17 9 3674,36 6 0,-17 5 0,20 1 0</inkml:trace>
  <inkml:trace contextRef="#ctx0" brushRef="#br0" timeOffset="1375">9563 3790 22530,'-8'59'212,"-1"0"1,1 0 0,3-1 0,1 0 0,4-1-213,4-6 0,3-2 0,2-2-1110,5 17 1,3-4 363,-1-12 1,2-4-686,1-7 1,-1-3-8129,16 18 9559,-2-2 0,-14-22 0,-7-10 0</inkml:trace>
  <inkml:trace contextRef="#ctx0" brushRef="#br0" timeOffset="1496">9527 4334 21506,'33'-36'325,"0"-1"0,6 5 0,5 9-325,11 16 0,-1 8 0,9-1 0,-26 0 0,0 0 0</inkml:trace>
  <inkml:trace contextRef="#ctx0" brushRef="#br0" timeOffset="2017">10917 3665 19400,'16'56'308,"-1"-1"0,1 1 0,-1-1-255,-3-9 1,1-1-488,0 2 0,0-1 434,0-1 0,1-1-129,-2-6 0,0-2-660,10 23-68,-6-18-560,-7-17-19,-4-12 725,-12-10 711,-11-14 694,-15-8 410,-11-12 251,-6-2-38,0 1-63,2 6 276,6 9-931,9 10-368,10 11-159,10 13-72,8 12-84,14 12-40,12 2-167,19-2-398,16-8-328,-23-20 0,3-4-445,10-2 0,2-6-2398,-1-4 1,0-4 3859,7-4 0,-4-2 0,5-5 0,-16 2 0</inkml:trace>
  <inkml:trace contextRef="#ctx0" brushRef="#br0" timeOffset="2261">11490 4009 24637,'-49'10'569,"0"1"1,3 2 0,7 7-470,18 7 1,5 4-364,1 1 1,2 2 262,4-1 0,3-1-134,-2 25-34,14-12 316,10-17-204,9-14-45,9-14-95,2-18 45,0-13 145,-1-15 1,-5-4 78,-5 4-141,-5 10-184,-5 17-224,-3 10 701,-1 27-712,-1 10-2319,6 26-1804,1 1 4610,3-4 0,-9-22 0,-3-13 0</inkml:trace>
  <inkml:trace contextRef="#ctx0" brushRef="#br0" timeOffset="2449">11626 3683 19219,'11'55'758,"-1"0"0,1-1 1,0 1-1,-1-2 1,2 0-664,-1-7 0,1-1 0,0-1-464,5 15 0,-1-4-54,-2-12 0,0-3-1031,0-6 1,0-2-5319,8 17 6772,1-3 0,-11-21 0,-4-8 0</inkml:trace>
  <inkml:trace contextRef="#ctx0" brushRef="#br0" timeOffset="2891">11706 4160 21287,'59'-8'276,"-1"0"1,-2-1 0,-4 2-277,11 0-421,0-1-1063,-10 3 0,0 1-387,9-3 673,-17 2 0,-4 0 845,-16-1 665,-12-3 1469,-7 2 374,-14 2-184,-10 1 45,-14 8-823,-10 14-28,-7 16-765,23-8 1,2 2 169,0 3 0,1 2-326,0 12 0,3-1-244,-2 13-6,6 2-95,28-45 45,10-16 56,15-21 0,8-18-158,-21 11 0,-1-5 113,7-17 1,0-1-268,-10 15 1,-1 1 286,4-8 0,-1 6 25,0 13 33,-3 26 102,0 31-63,0 20-72,-10-15 0,0 1-302,0 0 0,-1 1-1197,1-3 1,-1 0 1498,9 28 0,-8-31 0,-2-7 0</inkml:trace>
  <inkml:trace contextRef="#ctx0" brushRef="#br0" timeOffset="4450">7711 9648 17602,'-2'8'3450,"0"-1"-2666,2-7 751,0 0-689,-2 21-118,1-15-111,-1 16-209,2-20-296,0-1-140,-2-9 28,2-5 196,-2-14-72,2-8-29,0-10-39,0-7-56,0-2-492,0 0 441,0 3-191,0 5-161,0 5-869,0 4-1853,-4 0 3125,-10-7 0,7 20 0,-6-1 0</inkml:trace>
  <inkml:trace contextRef="#ctx0" brushRef="#br0" timeOffset="4640">7716 9024 20828,'0'-5'2919,"0"1"-3334,0 4-1176,0-44-1730,0 16 3321,0-12 0,0 2 0,0 14 0,0-5 0</inkml:trace>
  <inkml:trace contextRef="#ctx0" brushRef="#br0" timeOffset="4805">7736 8529 20481,'0'-6'1142,"0"1"-10973,0 5 8487,-4-52 1,3 39 0,-3-40 0</inkml:trace>
  <inkml:trace contextRef="#ctx0" brushRef="#br0" timeOffset="4951">7745 8246 24766,'-7'-42'-1347,"0"-1"1,0 0 0,0 3 1346,-4-22 0,4 28 0,1-2 0</inkml:trace>
  <inkml:trace contextRef="#ctx0" brushRef="#br0" timeOffset="5084">7771 7736 25444,'-17'-46'-837,"0"0"1,-5-16 0,12 40 0</inkml:trace>
  <inkml:trace contextRef="#ctx0" brushRef="#br0" timeOffset="5233">7742 7455 25264,'-9'-37'-2512,"0"-1"0,-5-25 2512,12 47 0,1 8 0,1 3 0</inkml:trace>
  <inkml:trace contextRef="#ctx0" brushRef="#br0" timeOffset="5466">7707 7295 17596,'4'6'4184,"-1"-1"-3802,-3-5-52,0 0-324,-24 34 123,8-2 117,-3 1 0,0 3-205,5-4 0,2 0 297,-1 3 1,0 0-146,0 0 1,1-1-54,-8 27-112,5-11-112,6-15-997,4-11-762,2-13 1843,2-8 0,1-4 0,0-1 0</inkml:trace>
  <inkml:trace contextRef="#ctx0" brushRef="#br0" timeOffset="5618">7742 7475 24570,'40'35'147,"-1"-1"1,-3-3-1,-6-1-1586,-10 11 1439,-8 14 0,-7-23 0,-4 2 0</inkml:trace>
  <inkml:trace contextRef="#ctx0" brushRef="#br0" timeOffset="6442">2997 10483 21198,'-4'62'551,"1"0"0,0 0 0,1-3-453,1-11 0,0-2-607,1 2 0,0 0 509,0-1 0,0 0-93,2-4 1,-1-2-244,1-5 0,1-2-358,4 20-561,1-19-151,-5-16-1507,0-11 1088,-3-31-2639,-7-7 4464,-1-28 0,-1 26 0,2 5 0</inkml:trace>
  <inkml:trace contextRef="#ctx0" brushRef="#br0" timeOffset="6765">2925 10388 19876,'16'51'485,"-1"0"1,1 1-1,0-1-320,-2-6 1,2-1-690,0 2 0,1 0 549,-1-1 0,0-1-22,-1-5 0,1-1-3,9 22 322,-5-16-608,-6-19-11,-5-13 297,-3-16 84,-1-15-17,0-17-62,1-14 23,3-9-22,1 0 597,3 5-731,4 13-1,2 14 129,3 14 201,4 16 51,3 16-84,1 13-44,2 17-80,-3 4-44,-2 2-554,-3-4-2241,3-11-3540,-2-11 6335,4-11 0,-15-11 0,-2-4 0</inkml:trace>
  <inkml:trace contextRef="#ctx0" brushRef="#br0" timeOffset="7081">3841 10784 24262,'-44'21'595,"1"0"1,2 2 0,5 2-462,-2 28-1137,9 6 1003,14-2-90,7-4 304,15-12-399,10-12 2,10-15-333,10-7 225,3-21 5,1-11 118,-1-22 129,-4-8-76,-19 26 1,-1-1 103,11-26 506,-7 12-529,-6 16 34,-6 14 135,-4 24-135,-3 15-538,-1 19-4378,1-4 1,0 2 4375,1 14 1,0 1 0,-1-40-1</inkml:trace>
  <inkml:trace contextRef="#ctx0" brushRef="#br0" timeOffset="7256">4115 10878 22778,'1'56'-223,"0"0"1,0-8 0,0-5 0,1 3-1,-1-23 1</inkml:trace>
  <inkml:trace contextRef="#ctx0" brushRef="#br0" timeOffset="7507">4240 11054 23959,'17'-13'124,"0"-10"-119,1-29-5,2 2-325,6 11 124,0 15 106,1 13-734,-1 38 829,-12 3 0,-2 2 0,1 11 0,-2 12 0</inkml:trace>
  <inkml:trace contextRef="#ctx0" brushRef="#br0" timeOffset="7784">4701 10412 21467,'-4'46'653,"0"1"0,0-1 0,1 5 0,-1 0 0,2 0-446,1-2 0,0 0 1,1 0-984,-1 1 1,1 0 0,0-2 836,0 13 1,0-3-62,0-15 0,0-3 546,0 14-1437,0-20-1220,0-10-1626,0-20-3219,-3-19 6956,-4-23 0,3 13 0,-2 0 0</inkml:trace>
  <inkml:trace contextRef="#ctx0" brushRef="#br0" timeOffset="7944">4663 10537 21724,'14'44'840,"-1"0"0,1 0 1,5 20-1,-1-2-686,-4-13 1,0-3-816,-1 0 0,1 0 473,0-3 0,0-1-1181,-1-4 0,-1 0 1369,2 2 0,-2-4 0,2 4 0,-4-5 0</inkml:trace>
  <inkml:trace contextRef="#ctx0" brushRef="#br0" timeOffset="8115">4619 11047 21489,'56'4'-387,"1"1"1,-3-1 0,-2-1-1149,-14-4 0,1-2 1206,14-6 0,-2 0 0,8 1 0,5-9 0</inkml:trace>
  <inkml:trace contextRef="#ctx0" brushRef="#br0" timeOffset="8315">5225 10800 25253,'-45'31'478,"1"1"0,3 0 0,7 1-232,8 29-403,17-30 0,2 1 157,-1 31-29,13-27 0,7-3-1450,34 7-1237,12-11 2716,-13-39 0,-1-8 0,-6 3 0,4-17 0</inkml:trace>
  <inkml:trace contextRef="#ctx0" brushRef="#br0" timeOffset="8523">5492 10550 23226,'0'54'788,"0"0"0,0 2 0,1-1-746,3-6 0,0-2-851,1 1 1,1-1 441,3 0 0,2-1-1005,-1-7 0,1 0 1372,2 3 0,0-4 0,1 3 0,-1-5 0</inkml:trace>
  <inkml:trace contextRef="#ctx0" brushRef="#br0" timeOffset="8700">5403 11005 18750,'1'-8'4157,"0"2"-3805,27-9 1,11 0-353,3-3 0,6-2 0,2-1-1725,12 1-3652,-5 6 5103,-4 2 1,-25 8-1,-11 1 1</inkml:trace>
  <inkml:trace contextRef="#ctx0" brushRef="#br0" timeOffset="8882">5829 10882 25534,'10'56'433,"0"0"0,-1-4 0,2-4-433,10 9-611,-2-9-9220,9-10 9697,-13-18 0,1-9 0,-13-11 0</inkml:trace>
  <inkml:trace contextRef="#ctx0" brushRef="#br0" timeOffset="9157">5982 10991 24591,'28'44'655,"0"-1"1,-3-3-1,-2-7-548,-1-10-4,-3-10-304,-2-7 34,-3-10 116,0-13 24,0-14-359,1-18-713,0-9-782,0-6-586,-2 1-160,-1 9-180,-1 16 2807,-2 15 0,-4 15 0,-1 6 0</inkml:trace>
  <inkml:trace contextRef="#ctx0" brushRef="#br0" timeOffset="9348">6495 10960 25920,'10'53'11,"-1"-1"0,1-5 1,0-5-1732,2-7-2346,3-16 4066,0-14 0,-6-7 0,-1-4 0</inkml:trace>
  <inkml:trace contextRef="#ctx0" brushRef="#br0" timeOffset="9528">6753 10588 25119,'2'59'248,"0"-1"1,1 0-1,0-2-248,2-11 0,0-2-610,1 1 1,0 0-447,1 0 1,0 0 1055,1 4 0,-1-4 0,2 5 0,-1-3 0</inkml:trace>
  <inkml:trace contextRef="#ctx0" brushRef="#br0" timeOffset="9929">6753 11076 22415,'58'10'-226,"-1"0"0,-3-4 1,-5-6-22,4-18 185,-2-12-72,-5-5 134,-5-1 78,-9 6 171,-9 5 144,-7 9 160,-8 7 40,0 5-56,-1 3-123,2 1 33,5 5-218,5 5-78,3 10-16,3 8-34,1 9 235,-2 5 219,0 6-236,-4 3-28,-5 3-253,-6 0 292,-5 0 6,-7-1-44,-8-1-113,-10-3-106,-10-4-73,-5-6-118,-4-9-285,-1-9-374,-3-9-405,0-6-1949,-11-5-3663,2-6 6794,-7 0 0,30 0 0,6 2 0</inkml:trace>
  <inkml:trace contextRef="#ctx0" brushRef="#br0" timeOffset="11999">1555 10405 18487,'-10'65'496,"5"-27"0,2 1-342,2 5 0,0 2-1667,1 15 1,0 3 1540,2-14 0,1 1 0,0 1-2,0 3 0,1 2 0,0 0-15,2 0 0,1 0 1,0-1 14,0-2 0,-1 0 0,1-2-10,0-1 1,0-2 0,0 0-4,0-2 0,0-1 1,-1-1-13,1 0 1,-1-1 0,0 0 3,3 19 1,0 0-268,-1-1 1,0 0 264,-2-2 0,0 1 19,0 0 1,-2 1-1,-1-1 0,0 1 20,-1-1 0,-1 1 0,0-2 0,-1 1 0,0-2 0,0 1-14,-1-1 0,0 0 17,-1 0 0,0 0-12,-1 0 1,1 0-1,-2 1 1,1-1-1,1 1 1,1 0-17,-1 0 0,2 1 14,-1 1 0,1-1 39,-1 2 0,2-1-12,-1 2 1,0-1 8,0 1 1,0-1-10,-1 1 1,2-2-31,-1-2 0,1-3 14,1-2 0,1-3 116,-1-8 0,1-1-155,1-4 0,-1-1 2,0-1 1,0 0 30,0 2 1,-1 1-18,0 5 1,-1 1 27,0 2 1,-1 0-318,0 2 1,0 0 353,-1-1 0,-1 1-12,-2 4 1,-1 0-37,-2 6 1,-2 3 15,2-16 0,0 2 0,-1 0-48,0 5 0,-1 1 0,1-1 14,0 0 1,0 0 0,1-1 44,0-3 1,1-2-1,1-1 130,-2 9 0,0-4 65,3-10 0,1-3 1200,-4 24-1027,3-4-184,-2 5-146,4-1-96,0 0 167,2-3-172,1-3-6,3-5 768,0-8-762,2-11 1341,-3-12-1867,-1-11-416,-2-7-560,0-22 1625,-7-26 1,5 17 0,-5-12 0</inkml:trace>
  <inkml:trace contextRef="#ctx0" brushRef="#br0" timeOffset="13563">1615 10245 15333,'-2'4'634,"0"-1"553,2-3-655,53 1-17,-15-1-575,6 0 0,2 1 441,19-1-219,-29 0 1,1 0-82,3 0 0,1 0 6,3 0 0,0 0-29,2 1 1,1 0-668,2 1 0,0 1 634,2 1 1,1 0-7,0 3 1,2 0-492,0 0 0,0 0 508,1 2 1,0 0-20,0 0 0,0 1-570,4 1 1,1-1 552,4 1 0,2-2 13,-17-3 0,1 0 0,1-2 2,4 1 0,1-2 0,1-1 67,1 1 0,2-2 0,-1-1-39,0-1 0,0-2 0,0 0-25,-3 1 1,-1-2 0,-1 1-4,0-2 0,0 1 0,-1-1-14,-2 0 1,0 1 0,1 0 15,0 0 0,0 1 0,1 1 5,0 0 0,0 1 1,0-1-12,2 1 0,-1-1 0,2 1 2,-1 1 0,1 0 1,1 0-14,1-1 0,1 1 0,1-1-531,0 0 1,1 1-1,1-1 531,1-1 0,0 0 0,0 0 2,2 0 0,0-1 0,0 0-175,1 0 1,0 0-1,-1 0 175,2 0 0,-1 1 0,1-1 0,-17 2 1,1 0 0,-1 0 0,1 0-2,-1 0 1,0 1-1,1-1 1,-1 1-2,1 0 0,-1 0 0,0 0 0,0 0 1,0 0 0,0 0 1,0 1-1,0-1 1,16 0 0,-1 1 0,1-1-2,-1 1 0,0-1 0,-1 0 2,0 1 0,0-1 0,-1-2-2,0-1 0,0-2 0,-1-1-2,1 0 0,-1-2 0,0-1 0,0-3 0,0-2 0,-1 0 2,1-1 0,0-1 0,0 0 2,0 0 0,-1-1 0,0 1 1,0 0 1,-1 0 0,0 0-2,-1 2 0,0 1 0,0 1-1,-3 1 1,0 1 0,0 1-141,-3 1 1,0 1-1,-1 1 148,-3 2 1,-1 1-1,0 1 101,15-1 0,-1 1-96,-7 2 0,-2 0 628,-10 0 0,-2 0-626,-4 0 1,-2 0 28,30 0-6,1 0-33,-31 0 0,1 0-6,-1 0 0,-1 0 5,31 0 1675,-14 0-1680,-11 0 1767,-12 0-1767,-11 1 1041,-8 0-716,-6 2 857,-2 1-712,-1-1-274,0 0-118,0-1-302,0-1 275,0 2 33,0 0 5,0 5 124,-1 2 6,-1 3-96,-2 8-22,-3 7 11,0 10-56,-2 11 11,3 9-682,2-24 1,0 2 630,0 7 1,0 2 19,0 8 1,0 2-6,1-10 1,0 2 0,-1 0-1004,1 5 1,0 1 0,0 1 993,0 2 1,1 2 0,-1-1-12,1-1 0,1-1 0,0 0-251,0-4 1,0-1 0,1 0 239,0-3 0,0-1 0,0-1 0,1 20 0,1-1 3,0 2 0,0-1 15,-1-20 1,1-1 0,0 1 3,0 3 1,-1 0-1,0 0-336,0 1 0,-1 0 1,1 0 346,-1 2 1,0 1 0,0 0-1,0 0 1,0 0 0,0 0-18,0 1 1,0-1 0,0 0 5,0 0 1,0-1-1,0 0 0,0-1 1,0 0-1,0 0-87,0-3 0,-1 1 0,2-1 91,0-1 0,0-1 0,1 0 2,0 21 0,2-2-11,1-1 0,1 0 651,-1-2 1,1 1-666,0-1 0,-1 0-3,0 0 0,-1-1 2,0 3 1,-1 0 0,-1 0 0,0 1 11,0 2 0,-1 1-14,-1-1 0,1 0 0,-1 0 0,0 0 0,-1-2 0,2 0 4,-1-1 1,1 0-2,0-2 0,1 1 25,0-2 0,0 1-28,3 0 0,-1 0 22,0 1 0,0 1 159,2 1 0,-1 0-122,0 1 0,0 1 25,0-1 1,0-1-27,0-3 1,-1-2 0,0-5 0,-1-3 465,0-8 0,-1-2-490,3 25 703,-1-10-681,1-3-56,0 5 0,2-1 0,0 3-168,2-3 72,-2-2 12,-1-5-50,0-7 1082,-4-10-1016,0-10 612,-2-12-1557,0-6 349,-12-14 664,-18-18 0,11 12 0,-9-10 0</inkml:trace>
  <inkml:trace contextRef="#ctx0" brushRef="#br0" timeOffset="14758">2105 11867 19451,'43'-10'496,"-1"0"1,-2 1-1,-2 2-210,8 7-730,8 0 747,8 0-180,-26 0 0,2 0-56,5 0 1,3 0-1169,9 0 1,3 0 1122,-12 0 1,1 0-1,2 0 0,5 0 1,1 0 0,1 0-23,3 0 0,0 0 0,1 0 1,-1 1 1,-1-1 0,0 1 0,-2 1 0,-2 0 0,0 0 18,-2 0 1,-1 1-1,-1 0-20,18 1 0,-3 1-128,-5-1 0,-2 0 131,-3-2 0,-1-1-1,1 0 1,0 0 42,7-1 0,3 0-25,-17 0 1,1 0 0,0-1-714,2 1 1,-1 0 0,1 0 695,0 0 1,0-1 0,-1 1-2,-1 1 0,0 0 0,-1 1-157,-1 0 1,1 1 0,-1 0 165,2 1 0,0 1 0,0-1 69,2 1 1,0 0-1,0-1 37,1 0 1,1 0 0,-1-2-42,2 1 0,0-2 1,1 1-36,0-2 0,0 1 0,1-1-129,1-1 0,1 0 0,0 0 189,2 0 0,0-1 0,0 1 1,1 0 1,0-1 0,1 1-16,0 0 1,1 0 0,-1 1-19,1 3 0,-1 2 0,0 0-8,1 1 1,-1 0 0,0 1-18,-1 3 1,0 2 0,0-1-23,0 0 1,-2 0-1,1 0-5,-1-1 0,-1 0 0,1-1 3,-2-1 1,0 0 0,0-2 12,1-1 1,0 0 0,1-2-33,0 0 1,0-1 0,1 0 72,2-1 1,0 0 0,1-1-10,1 0 0,1 0 1,0 0-112,1 0 1,1 0 0,-1 0 73,-1 0 0,-1-1 0,0 2-12,-2 0 1,-1 1 0,-1 0 3,-6 0 1,-2 0 0,-1 1 205,15 3 1,-5 0-225,-13 0 1,-4 1 1059,20 4-1057,-17 0 2497,-11-2-2497,-4 1 1744,-9-3-1681,-8-1 843,-8-2-849,-5-2-544,-2-1-913,-7-1-1501,-8-4 2896,-21-7 0,17 5 0,-7-4 0</inkml:trace>
  <inkml:trace contextRef="#ctx0" brushRef="#br0" timeOffset="17055">3068 13897 10024,'0'-6'2414,"0"1"2386,0 5-3551,-12-21-100,8 16-186,-8-16-319,10 21-157,1 4-140,0 8-150,0 12-24,1 16 74,4 15-297,1-22 1,1 0 133,2 2 0,3 2-65,9 9 1,2-1-62,-7-14 0,2-2-8,5 5 0,0-6-23,7-9-17,-2-9 90,-3-13-5,-3-14-141,-5-14-162,-2-18-403,-4-11 526,-7 26 1,0 0 97,0 0 0,0 0 3,1-29 84,1 12 28,0 15-28,0 17 322,2 13-20,1 25 51,5 14-241,4 22-394,3 8 30,2 0-2324,1-7 2576,1-8 0,-10-24 0,-1-6 0</inkml:trace>
  <inkml:trace contextRef="#ctx0" brushRef="#br0" timeOffset="17445">3629 14160 20319,'12'57'765,"0"1"1,0 0-1,0-2-664,-2-10 0,1-2-315,-1-1 0,0-1 217,-1-5 0,-1-3-3,6 20 0,-4-20-463,-6-16-518,-2-11 1036,-15-39-55,-4-1 0,3 0 0,-1-3-454,2 2 1,0-1 453,2-3 0,2-2 22,2-2 1,1 0 5,2-1 0,1 1 47,1-1 1,2 2 8,3 3 0,2 2 208,6-26-286,9 19-1,3 17-5,0 15 56,2 9 129,-1 13 801,-2 6-912,-4 11-74,-5 6-91,-7 2-502,-3 1-919,-18-1 1512,-22 5 0,13-20 0,-9 0 0</inkml:trace>
  <inkml:trace contextRef="#ctx0" brushRef="#br0" timeOffset="17915">4064 13514 18627,'-3'-8'3075,"2"2"-2784,1 6-89,2 63-920,5-32 0,0 4 888,2 25 1,2 5-677,3-9 0,1-1 606,-1-3 1,0-1-62,-1-8 1,-1-2 169,-1-2 1,0-3-210,9 23-291,-1-9-532,-2-12-438,-3-17-301,-3-11 1415,-1-13-598,-3-12 1466,0-12-1314,-5-9 787,0-4-194,-2 2 644,-1 2 695,-6 7-78,-6 6-175,-7 8-269,-6 8 136,-1 4-382,-2 9-313,-1 6-129,2 11-12,3 7 23,6 4-112,4 3-28,8 0-151,5-2-319,7-4-455,11-7-553,11-7-2001,25-9-5180,3-4 8659,-20-6 0,-1-2 0,1 3 0,-7-5 0</inkml:trace>
  <inkml:trace contextRef="#ctx0" brushRef="#br0" timeOffset="18220">4679 13955 25180,'-41'9'213,"0"0"0,4 1 0,7 5-140,17 24-39,6 2-34,4 0-112,3-8-73,8-10 174,4-12 11,9-6 11,4-14 45,2-6-23,-1-11-33,-1-3-5,-5 3-130,-1 7-112,-5 9-61,0 6 236,-1 14 66,2 4-1131,1 12-2022,3-1-4436,-1-4 7595,-1-10 0,-8-5 0,-4-6 0</inkml:trace>
  <inkml:trace contextRef="#ctx0" brushRef="#br0" timeOffset="18412">4895 13603 21507,'7'44'513,"1"0"1,-1 0 0,4 21 0,1-2-421,-1-16 0,0-1-60,0 1 1,-1-1-34,0-4 0,-1 0-362,0-6 1,-1-1-2412,5 19 2986,-3-14 0,-4-21 1,-3-7-1</inkml:trace>
  <inkml:trace contextRef="#ctx0" brushRef="#br0" timeOffset="18738">4977 14106 19904,'-4'-7'2111,"0"1"-1522,4 6-281,65-28-185,-22 12-275,5-2 0,1-1 163,6 3-11,-6 2-45,-8 2-126,-12 1-288,-9-1 459,-11-2 67,-5-4 62,-8-2 111,-8-1 80,-9 3 643,-9 9 577,-3 3-912,-1 18-259,3 12-72,3 20-112,7 13-567,10 8 382,7 1-61,18-3-91,11-7-385,17-10-200,-12-28 0,2-5-3446,30 6 4036,-27-14 1,-1-3 0,2 0 0,-10-2 0</inkml:trace>
  <inkml:trace contextRef="#ctx0" brushRef="#br0" timeOffset="18995">5802 13725 23248,'-25'50'780,"0"-1"1,1 0 0,6-2-591,12-11 0,4-1-723,-1 2 1,1-1 532,4 0 0,3-2-84,11 28-771,12-11-1900,18-15 2755,-12-23 0,-1-4 0,6 1 0,3-7 0</inkml:trace>
  <inkml:trace contextRef="#ctx0" brushRef="#br0" timeOffset="19198">6125 13632 24060,'21'41'450,"1"1"1,-1 0 0,7 21 0,-6-3-421,-13-13 1,-6 0-543,1 2 0,-3 2 212,-2-2 1,-3 0-670,-3 2 0,-4-1 969,-6 7 0,-3-5 0,-3 7 0,-5-4 0</inkml:trace>
  <inkml:trace contextRef="#ctx0" brushRef="#br0" timeOffset="20946">1889 16495 13099,'7'-4'3025,"-3"1"-1821,-4 3-163,0 0-284,67-15-119,-30 8-660,9-2 1,3 0 268,4 2-57,6 3-98,-8 2 1,2 0-74,-10 2 1,1-1-355,18 1 1,0 0 353,-11 0 1,-1 0-512,7 0 0,3 0 525,-16 0 1,1 0 0,1 0-369,3 0 0,1 0 1,0-1 350,1 0 1,1 0 0,-1-1-311,0 1 1,0 0 0,-1-1 304,-3 0 0,0 0 1,-1 1-11,0 0 1,-1 0 0,-1 0 15,17 1 0,-1 0-27,-5-1 0,-1 2 15,-9-1 1,-2 0 182,-4-1 1,-2 0-186,-3 1 0,0-2-1,2 0 1,1-2 0,2-1 0,2 0 22,1-3 0,0 0-25,2-1 0,0-1 22,-1-1 1,0 0-23,0-1 0,0 1 3,0 0 0,-1 0-1,1 1 1,-1 2 0,-1 0 0,1 1 0,-3 2 0,1 2 2,-2 0 1,0 1 86,0 1 1,-1 0-43,0 1 0,0 0-14,2 0 1,1 0 10,4-1 1,1-2 5,7-1 1,2-2-360,10-2 1,3-1 316,-19 2 0,2-1 1,1 1-9,2-2 1,2 1 0,-1 0-3,0 1 1,0 0 0,-1 1 0,-2-1 0,0 1 0,0 1 0,-3 1 0,0 0 0,-1 0 11,-2 1 0,0 0 0,-1 0 283,18-1 0,-2 0-296,-6 1 0,-2-1 0,-6 0 0,-2 1 3,-7-1 0,0 0 95,0 1 1,-1-1-96,2 1 0,0 0-3,6-1 0,0 1 3,1 0 0,0 0-3,2 1 0,0-1 0,-4 0 0,1 0 194,-2 1 1,1-1-170,16-4 1,-1-1 10,-12 2 0,-1-1 708,14-2 0,0-1-694,-17 2 1,-2 1 24,1 1 1,0 0-26,1 1 1,0 2 10,0 0 1,-1 2 13,3 0 1,-1 1 30,1 0 1,1 0 55,5 0 1,2 0-23,5-3 0,3-1-262,-15 0 0,3 0 0,0-2 189,4-1 0,1 0 0,0-2-466,0 1 0,-1-1 0,-1 0 410,-3 0 0,-1 1 1,-2 1 21,8-3 1,-4 2-34,-10 2 0,-1 1-3,4 1 0,0 2 28,-5 0 1,0 0-10,0 1 1,-2 0 526,16 0-431,-31 1 1232,-4 3-1204,-4 0 2328,1 3-2350,1-1 17,4-1-1,3-1-39,4-1 45,4-1-1629,10-2 1,6 1 1558,-9-1 0,1 0-65,8 1 1,-2-1 84,8 0 44,-33 1-33,-3 0 11,0 3-107,0 1 51,1 3 3342,2-1-3364,1 1-34,2-1-6,0-1 6,0-1 6,-3-2-1,-2-1 29,-2-1-1,-5 0 12,-3 0-17,-3 0-28,-1 0-263,-1 0 112,0 2 145,-1-1 1,2 3-35,-1-1 29,0-1 11,1-1-145,-1 0 16,0 0 129,-1 2 28,0-1-163,0-1-49,2 0-1,-1-1-17,3 0 34,2 1-56,0 1-73,3 2-129,-1 0-296,2 2-258,-1-1-404,0 2-1529,-2-1 2913,0 0 0,-5-3 0,0 0 0</inkml:trace>
  <inkml:trace contextRef="#ctx0" brushRef="#br0" timeOffset="26352">22463 3815 18464,'-45'-10'1271,"1"0"1,2 1 0,5 5-1036,1 15-119,5 8 18,3 10-135,8 6-17,7 2 11,6 0-39,5-1 40,11 0-34,4-1 39,12 0-6,3-1-61,-1-1-174,-2-1-96,-6-1 29,-7-2 129,-6 0-538,-24 14 73,-23 2 336,-5-2 48,17-23 0,1-3-458,-5 3-861,13-9 1579,8-3 0,11-7 0,1-1 0</inkml:trace>
  <inkml:trace contextRef="#ctx0" brushRef="#br0" timeOffset="26743">22577 4051 21439,'-2'65'410,"0"-1"1,3-3 0,4-5-349,2-21 0,3-4-62,19 28-467,3-14 434,6-13-163,14-16 190,-13-20 79,7-14-241,-20-19 17,-6-10 83,-5-8 68,-6-2 11,-5-1 42,-9 20 1,-3 2 97,-12-15 25,2 20 1,-2 4 243,-23 2-119,-2 9-234,3 8-67,6 5-695,8 7-472,12 9 1167,8 15 0,6-11 0,2 4 0</inkml:trace>
  <inkml:trace contextRef="#ctx0" brushRef="#br0" timeOffset="27126">23036 4120 21730,'-3'46'702,"0"1"0,1-3 0,3-4-562,10 11-140,7-8-5,7-9-147,2-15-94,-2-9 246,0-12-6,-4-16 6,-2-12-84,-5-18-33,-1-10 66,-3-5-305,0-2 356,1 5 0,-1 10-73,0 16 73,0 17 134,0 29 34,0 20-168,3 33-333,-6-27 1,0 3-298,0 0 0,2 1-1017,2 2 0,1-1-2089,-1-7 0,1-2 3736,15 25 0,-13-30 0,-4-13 0</inkml:trace>
  <inkml:trace contextRef="#ctx0" brushRef="#br0" timeOffset="27369">23479 4176 21366,'20'43'287,"0"0"1,-2-5 0,-3-7-137,-8-14-72,-3-10 10,-3-7 46,-1-14-124,0-10-11,0-17-129,2-5-566,7-3-733,8 2-2151,24 4 3579,-5 20 0,0 4 0,5-3 0,11 4 0</inkml:trace>
  <inkml:trace contextRef="#ctx0" brushRef="#br0" timeOffset="27706">23945 4011 23534,'-39'49'670,"-1"1"0,5-3 1,8-2-419,15 11-185,7 0-17,14-8-10,9-9-40,15-11-34,9-14-11,6-7 40,2-18 5,0-9-62,-4-17-106,-4-9-865,-7-7 1028,-8-1 5,-8 0 22,-10 8 140,-5 10 309,-9 14-34,-7 12-113,-8 20-122,-5 16 50,0 24-279,14-18 0,2 1 74,2 3 1,2 0-48,0 0 0,4-2-112,17 28-398,11-17-227,3-30 1,6-8 736,18-19 0,0-7 0,9 6 0,-26-7 0,1-1 0</inkml:trace>
  <inkml:trace contextRef="#ctx0" brushRef="#br0" timeOffset="28155">25300 3862 21209,'-21'55'760,"0"0"0,3-2 0,5-4-525,8-14 0,3-2-11,9 28-72,10-11-152,14-11-90,8-15-56,7-12 29,-1-16 44,-2-16-246,-7-16-118,-10-16 207,-13-9-966,-7-5 1134,-11 32 1,-3 1-275,-10-30 452,-12 10-284,2 12-700,7 15-2476,14 9 3344,35 9 0,-16 4 0,18 2 0</inkml:trace>
  <inkml:trace contextRef="#ctx0" brushRef="#br0" timeOffset="28334">25694 3536 23145,'-8'58'276,"0"0"1,-1 0-1,1-3 1,0 0 0,5-4-277,6 5 0,4-3-1484,1-6 1,2-1-144,6-2 0,4 0 1627,8 1 0,-1-3 0,4 5 0,3 1 0</inkml:trace>
  <inkml:trace contextRef="#ctx0" brushRef="#br0" timeOffset="28451">25647 4026 21954,'54'-23'-2498,"-1"0"0,-3 1 0,0 7 2276,-4 12 0,-3 5 0,4-2 0,-11 0 0</inkml:trace>
  <inkml:trace contextRef="#ctx0" brushRef="#br0" timeOffset="28975">27158 3349 17602,'-6'-2'3433,"-5"50"-2604,9 1-524,-1 1 1,0 3-1210,3-7 0,0 0 985,3 3 0,0 0-81,1-1 0,2-1-84,1-4 0,3-2-359,-2-6 1,2-3-467,8 17-1696,-2-22 817,-5-14-66,-5-20 403,-8-15 1221,-13-15 230,-9-11 1658,-13-1 387,-3 2 887,-1 11-1217,7 11-612,2 12-627,8 11-286,4 17-50,9 12-11,4 17-90,6 10 17,12 3-56,10 0-117,15-7-817,12-9-152,9-14-120,-20-18 1,3-4-803,0-4 0,0-4 2074,5-4 1,-2-1 0,4-3 0,-14-2 0</inkml:trace>
  <inkml:trace contextRef="#ctx0" brushRef="#br0" timeOffset="29228">27653 3761 22601,'-49'-5'1073,"1"0"1,3 5-1,3 4-703,-11 18-79,7 17-61,12 9-119,14 2-111,11-3-6,11-7 4,12-9-82,9-13 35,12-9 49,7-11 0,3-11 45,0-10-11,-1-5-34,-6 0-34,-6 7-56,-8 10 84,-7 6-44,-4 15-370,-4 7-2157,5 12 2577,5 5 0,-7-13 0,1-5 0</inkml:trace>
  <inkml:trace contextRef="#ctx0" brushRef="#br0" timeOffset="29408">27902 3467 20968,'4'52'1284,"0"1"1,0 0 0,1 0-1227,-1-7 1,0-2-59,0 1 0,1 2 0,4 18 0,-1-3 0,-1-5 0,-1-19 0,-1 0 0</inkml:trace>
  <inkml:trace contextRef="#ctx0" brushRef="#br0" timeOffset="29843">27840 3897 21528,'52'-4'58,"0"0"1,0 0 0,0 1 0,4-2 0,-2 1 0,-3 1-250,10 1 1,-6 1-1177,-18 0 1,-2 0-107,28-3 1034,-13-3 439,-14-3 454,-17 0 874,-10-4 139,-17 3-257,-11 1 349,-15 4-607,-12 3 0,-4 13-313,-2 11-219,5 18-140,8 12-490,12 6 210,13 0-33,8-7 33,13-13-95,7-15 95,11-11 39,8-23 78,2-13-61,2-21-151,-18 18 1,-1-1 125,0 0 0,-1 0 58,14-23-44,-2 14 374,-4 18-301,0 17 16,-2 23-134,2 15-269,-3 14-1613,1 5-4677,-5-6 6559,-4-12 0,-7-16 0,-4-12 0</inkml:trace>
  <inkml:trace contextRef="#ctx0" brushRef="#br0" timeOffset="33027">29290 3521 20106,'41'-12'181,"1"0"0,-4 0 0,-4 0-175,1-6 72,-4-6-78,-5-6-34,-8-6 34,-8-1 40,-6-1 10,-11 3 6,-8 6 179,-12 7 314,-8 10-163,-3 6-94,1 19-213,5 9-79,7 19-67,10 7-455,8 3-895,17-2-2095,24-7 3435,1-21 1,3-5-1,6 3 1,10-4 0</inkml:trace>
  <inkml:trace contextRef="#ctx0" brushRef="#br0" timeOffset="33380">29745 3213 24200,'-38'16'192,"1"1"0,3-2 1,9 4-283,14 14-72,6 2-331,13-4-44,7-7 167,11-9 84,6-8 141,2-5 139,-1-9 6,-2-2 0,-4-4 6,-5 4 167,-2 3 331,-3 11 73,-1 13-6,-1 14-162,-4 16-190,-3 8-242,-5 2 213,-3-2 29,-9-7-107,-6-8-6,-11-11-106,-6-9-129,-5-8-319,-4-8-935,-1-3-729,1-2 2112,0-1 0,20 1 0,2-1 0</inkml:trace>
  <inkml:trace contextRef="#ctx0" brushRef="#br0" timeOffset="33682">29312 4069 21123,'26'57'306,"0"-1"0,-1-1 1,-2-4-307,-7-16 0,0-2-79,-2 0 1,0-1-592,-1 0 1,-2 0 669,-2 3 0,-2-2 0,1 3 0,-4-1 0</inkml:trace>
  <inkml:trace contextRef="#ctx0" brushRef="#br0" timeOffset="33862">29297 4102 20716,'49'-29'762,"0"0"0,-1 2 0,-3 5-762,17 2-387,0 8-577,-8 6-1987,-7 11-3631,-12 11 6582,-13 9 0,-11-8 0,-7-2 0</inkml:trace>
  <inkml:trace contextRef="#ctx0" brushRef="#br0" timeOffset="34044">29375 4494 20862,'39'-24'156,"-1"-1"1,1 0 0,15-9 0,-5 1-712,-16 10 1,-1 1 299,8-2 0,-1 2 0,5-2 0,1 2 0</inkml:trace>
  <inkml:trace contextRef="#ctx0" brushRef="#br0" timeOffset="34202">29845 4323 23719,'9'48'-564,"1"0"0,-1-4 0,3-7 564,14-6 0,-11-15 0,0-4 0</inkml:trace>
  <inkml:trace contextRef="#ctx0" brushRef="#br0" timeOffset="34619">29996 4332 23836,'10'32'-241,"-1"1"1,5 19 200,-13-63-94,-1-9 5,0-16 101,1 4 0,2-2-106,7-18 64,-3 18 0,4 3-115,15 0 185,6 14 6,3 9 78,2 12-23,-1 8-5,-1 5 17,-4 4-168,7-7 0,-14-6-23,2-13-268,-15-13-282,-5-10 624,-3-7 44,-10 3 745,-6 6 622,-8 11-404,-5 9-392,3 23-190,5 11-157,8 21-145,5 9-79,15-1-454,10-3-1064,16-15-1428,18-16 2946,-15-23 0,1-4 0,4 0 0,5-11 0</inkml:trace>
  <inkml:trace contextRef="#ctx0" brushRef="#br0" timeOffset="34970">30578 3781 22235,'3'53'955,"1"0"1,0-1 0,1-3-825,2-9 1,1-1-450,0-1 0,1 1 334,-2-4 1,1-1-17,6 22 151,-4-16-449,-1-19 9,-4-10 289,4-14 173,0-10-27,6-9 221,3-6-367,4 1-73,0 4 73,-4 9 17,-2 6 190,-9 5-22,-3 10-50,-11 9-135,-7 11-67,-9 11-309,-5 1-531,1 2-359,7-9-1797,8-9 3063,28-9 0,-10-10 0,16-2 0</inkml:trace>
  <inkml:trace contextRef="#ctx0" brushRef="#br0" timeOffset="35664">31097 4084 24755,'-43'21'347,"0"-1"0,3 2 1,8 2-130,10 24-111,8 3-96,6-4-11,5-9-67,12-13-62,5-11 73,11-10 11,3-16 45,1-7 0,-3-16-28,-2-2 22,-6 1 6,-3 7 96,-6 7 44,-4 11-73,-2 5-34,-2 11 35,2 3-63,5 7-10,3 1-57,8-2-5,4-2 22,5-7 45,4-2-6,1-3 6,-2-5 34,-3-1 11,-6-5-45,-4 3 0,-5 0 11,-5 6 73,-4 0-78,-3 2 89,-1 6 56,-3 7-67,-5 11-28,-5 9-50,-6 4-6,-1 0 11,2-4-11,3-7-51,5-9 51,4-8-39,4-4-162,2-4 195,10-9 6,5-6 84,12-13-50,6-10 16,4-8-850,2-9 842,-20 25 0,0-1-17,-1 0 0,-1 1-13,12-24 27,-9 8 112,-8 12 230,-7 12 128,-4 11-290,-6 9-34,-6 15 962,-6 13-933,-3 18-214,4 12 0,7 3 0,6-1 0,17-8 0,9-12-545,19-17-1286,15-13 1831,-16-21 0,-1-2 0,5 4 0,6-16 0</inkml:trace>
  <inkml:trace contextRef="#ctx0" brushRef="#br0" timeOffset="40252">24830 10965 18812,'0'3'4767,"0"0"-2913,0-3-1759,-4 0 123,2-6 18,-3-5-68,3-11-112,1-10-6,-1-7-50,0-6-95,0-6-527,-1-1-1282,2-1-679,0 2-240,1 4-67,0 5 1283,0 6 1461,4 4 2005,-1 14 785,1 4-1041,-2 12 1304,-2 1-2907,-1-1-606,-3-2-1247,-4-7 1853,-6-7 0,6 6 0,-1-2 0</inkml:trace>
  <inkml:trace contextRef="#ctx0" brushRef="#br0" timeOffset="40394">24785 10134 21691,'-4'-49'-783,"1"0"0,0-10 0,-3 26 1</inkml:trace>
  <inkml:trace contextRef="#ctx0" brushRef="#br0" timeOffset="40519">24769 9708 19456,'4'-6'908,"-1"1"-1032,-3 5 124,-8-57 0,6 43 0,-6-42 0</inkml:trace>
  <inkml:trace contextRef="#ctx0" brushRef="#br0" timeOffset="40664">24732 9425 22164,'-13'-58'-1163,"0"-1"0,0 5 0,2 7 0,3 18 0,1 9 0</inkml:trace>
  <inkml:trace contextRef="#ctx0" brushRef="#br0" timeOffset="40811">24718 8959 19624,'6'-2'3389,"-1"0"-3221,-5 2-168,0 0-1076,-24-65-1057,6 23-2388,0-3 1,-1-1 4520,-2 0 0,9 22 0,4 7 0</inkml:trace>
  <inkml:trace contextRef="#ctx0" brushRef="#br0" timeOffset="40927">24658 8630 19837,'5'19'0,"-1"-3"0</inkml:trace>
  <inkml:trace contextRef="#ctx0" brushRef="#br0" timeOffset="41130">24658 8630 18713,'-14'55'1213,"0"0"1,0-1 0,-2-5-301,-10 0-844,10-18 1,1 2 89,0 6 1,0 1-551,0 2 0,0 1 419,2-1 0,1 0-28,3-3 0,0-2 352,-3 25-1096,8-16-735,2-15-1023,6-18 2502,7-35 0,-5 13 0,4-18 0</inkml:trace>
  <inkml:trace contextRef="#ctx0" brushRef="#br0" timeOffset="41281">24714 8906 23623,'42'48'655,"1"0"1,-3-3 0,-5-2-656,3 11-1569,-10 0-8262,-9-9 9767,-10-4 1,-5-20-1,-4-8 1</inkml:trace>
  <inkml:trace contextRef="#ctx0" brushRef="#br0" timeOffset="42533">20532 11372 24592,'-1'66'319,"0"-1"1,2 1-1,3-1-319,4 1 0,3-1-774,-2-10 0,1-2 530,-1-11 0,-1-2-1396,5 22-1219,-5-14-3135,-1-4 6057,-5-13 0,-1-12 0,-1-12 1</inkml:trace>
  <inkml:trace contextRef="#ctx0" brushRef="#br0" timeOffset="42708">20411 11274 20222,'59'-12'155,"-1"0"0,-3 1 0,-4 7-916,10 19-858,-32 2 0,-2 4-3297,-1 1 1,-4 4 4259,-4 6 1,-4-1-1,4 3 1,-12-8-1</inkml:trace>
  <inkml:trace contextRef="#ctx0" brushRef="#br0" timeOffset="42869">20507 11807 22386,'46'-13'-174,"1"0"0,-4 0 0,-1 1-862,-9 2 0,-1 1 813,9 1 1,-2 0 0,5 0 0,1 2 0</inkml:trace>
  <inkml:trace contextRef="#ctx0" brushRef="#br0" timeOffset="43039">21024 11785 21483,'5'48'657,"1"1"1,-1 0-1,1-2-657,2-9 0,0-2-507,0 1 1,0-1-2373,10 25-6952,-2-13 8853,-5-16 0,-5-16 0,-4-10 0</inkml:trace>
  <inkml:trace contextRef="#ctx0" brushRef="#br0" timeOffset="43542">21262 11842 23971,'6'46'-40,"-1"-1"1,0-5 0,-1-7-566,-2-18-224,-1-7-56,-1-6 280,0-15 398,0-7 156,0-17 51,4-5 6,9-3 44,9 1-38,11 4 116,4 8 57,2 11 11,-2 10 11,0 7 79,-4 8 44,-3 5 7,-3 6-107,-3 4-17,-3-1-96,1-1-50,0-4-5,0-5-62,1-3 0,-1-4-50,-1-4 50,-4-7 0,-5-9 67,-5-8 45,-4-3 5,-8 2-10,-8 5 257,-9 11 157,-9 8-258,-2 22-95,3 14 50,5 21-656,11 10 438,7 2-157,18-4-397,9-13-773,18-15-2523,15-17 3850,-14-24 0,0-4 0,4 4 0,5-18 0</inkml:trace>
  <inkml:trace contextRef="#ctx0" brushRef="#br0" timeOffset="43900">21909 11294 23159,'15'46'458,"0"-1"0,1 0 0,-2 0 0,1-1 1,-2-3-401,1 6 1,-2-2-640,0 1 0,-1-1 586,-1-5 1,-1-1-6,4 26 0,-3-18 62,-4-18-459,-2-16 403,-2-11-6,2-17 84,4-10-84,5-16-11,7-6-78,6-1 610,5 3-610,2 7-63,0 12 80,-6 12 72,-9 10 224,-9 22-174,-10 14-16,-15 20-34,5-20 0,-3 0-160,-3 0 0,-2 0-327,1-1 0,0-1-729,-10 17-2212,13-22 3428,36-18 0,-13-9 0,21-5 0</inkml:trace>
  <inkml:trace contextRef="#ctx0" brushRef="#br0" timeOffset="44684">22704 11637 19417,'0'-6'5170,"-56"21"-4381,17 12-1189,-3-3 1,-1 4 592,17-1 0,4 3-70,2 0 1,2 1-18,-9 27 291,14-9-549,7-12 318,18-15-166,6-11-6,15-12 6,4-15-56,3-11-56,0-15 28,-5-5 422,-3 2-344,-9 7 1,-6 12-197,-7 13 202,-6 9 39,0 16-39,0 7-213,4 10 96,6 2-611,6-8 101,5-6 314,7-9 38,2-11 180,2-13 89,-1-10 6,-4-10 56,-4-2 45,-6 1 286,-3 7 100,-7 6-129,-1 12-145,-3 6 257,2 9-94,4 11-163,2 11-140,2 13-23,-1 9-39,-6 4-11,-4 3 0,-4-3-5,-2-4 5,-7-10 5,-1-9-5,-7-12 0,1-9-151,1-5 151,3-4 17,3-3-11,2-4-6,3-1-40,1 1 96,14-6 6,6 0 28,18-11 55,8-3-78,9-6-377,-24 15 0,1 0 313,1 0 0,0 0-3,0 1 0,-1 0 0,24-15-45,-11 9 6,-12 6 39,-12 8 50,-9 3-38,-6 4 27,-4-2-28,-1 0 615,-7-4-671,-7-1-17,-11 0-16,-8 4 78,-5 3 213,-4 10 5,4 12 56,6 13 12,10 13 44,11 5-156,13 0 28,16-4-202,12-9 0,16-8-185,7-12-823,13-14 873,-22-16 0,-2-2 1,5 3-1,5-17 1</inkml:trace>
  <inkml:trace contextRef="#ctx0" brushRef="#br0" timeOffset="45568">24172 11332 19547,'-1'46'477,"0"0"1,0-1 0,0 21-1,3-2-191,3-13 0,1-2-135,0-5 0,0-2-84,-1-2 0,0-1-67,4 25-173,-1-9-1339,-1-14 272,-3-20-2546,-1-28 3864,-10-46 0,5 25 0,-6-22 0</inkml:trace>
  <inkml:trace contextRef="#ctx0" brushRef="#br0" timeOffset="45776">24148 11346 19714,'55'9'776,"0"0"1,-2 2-1,-4 6-521,-13 5 1,-3 4-399,-1 2 0,-2 2 311,-4 3 0,-3 2-26,-5 1 1,-5 1-81,-3 2 0,-5 1-37,-5-1 0,-6 0-25,-3-1 0,-4-2-163,-6-4 1,-3-1-191,-2-5 1,-3-2-483,-27 9-380,5-16-656,13-11 1899,13-30 1,15 16-1,5-16 1</inkml:trace>
  <inkml:trace contextRef="#ctx0" brushRef="#br0" timeOffset="46028">24787 11537 23047,'-19'64'676,"0"-1"0,4-2 0,3-3-553,7-17 0,3-2-78,2-1 0,4-2 39,11 24-50,10-14-1,13-17-16,4-14-6,4-9-11,0-8-863,-1-7-1831,-1-6 2694,5-8 0,-22 12 0,-2-1 0</inkml:trace>
  <inkml:trace contextRef="#ctx0" brushRef="#br0" timeOffset="47261">19513 11421 14432,'0'-5'4767,"0"1"-3171,0 4-1182,-13 51-56,5-12-173,-1 5 0,-1 4-2143,5-7 1,1 1 2091,0 11 1,0 3-91,2-11 1,0 2 0,0 1-63,0 6 0,0 1 0,0 1 50,1 3 0,-1 1 0,1 0-1,0-1 1,-1 0 0,1 0-16,1-3 1,-1-1 0,0 0 24,0-2 0,1 0 0,-1-1-4,1-3 1,0 1-1,0-1 2,0 0 0,-1-1 1,1 1-10,0-2 0,0 0 0,0 0-17,0-1 0,0 0 0,0-1-12,0 0 1,0 0 0,0 0 18,0 20 0,0 0-18,0 0 1,0-1-3,0 0 0,0-1 3,0 0 0,0 0-1,0 2 1,0 0 0,0 1 0,-1 0 15,0-21 1,-1 0 0,0 4-18,-1 1 1,-1 3-1,0 2 1,1-4-2,-2 5 0,1-3 0,0 3-17,0-3 0,0 3 0,0 0 0,1-4-6,0 0 1,2-3 0,-1-1 11,1 2 0,0-1 0,1-1 9,1 0 0,0 0 0,0 0 0,1-1 0,1 0 0,0 0 0,0 0 0,1-1 1,1 1 1,-1-1 0,1 0 0,-1-1 0,2 19 0,-1-2-215,-1-5 0,0-3 265,-2-8 1,0-2 33,0-6 0,0-1-58,-1-2 1,1 0 32,0-1 0,-1 2-15,1 1 1,1 1-20,-1-2 1,0 0-21,3 29 1,-1-13 2575,2-6-2654,-4-22 1174,1-5-1605,-3-16 594,0-3-880,0-5-445,0-15 1235,0-28 0,0 20 0,0-10 0</inkml:trace>
  <inkml:trace contextRef="#ctx0" brushRef="#br0" timeOffset="49129">19585 11150 19272,'50'-20'615,"0"1"1,-3 2 0,-4 4-296,7 10-547,5 3 412,4 4-129,-26-1 0,0 0-23,4 2 1,0-1-244,3 1 0,1-2 213,4 0 0,0-1-349,6-1 1,2 0 348,8-1 0,3 0-458,-15 0 0,1 1 0,2 0 561,5 0 0,2 0 1,0 1-439,3 0 1,1 1-1,-1 0 360,0 0 0,1 0 0,-2-1-357,-1 0 0,-2 0 0,1 0 340,-2 0 0,-1-1 1,1-1-11,0-2 1,0-2 0,0 0 13,3-1 0,0 0 0,1-1-395,2-4 1,2 0 0,-1-2 380,-12 4 1,-1-1-1,1 0 1,0-1 0,3 1 1,-1-2 0,1 2 0,0-1 27,2 1 1,0 0 0,0 1 0,1 0-16,0 1 1,1 0-1,-1 0 1,1 2-85,0 0 0,-1 1 0,1 0 0,-1 1 81,0 0 1,-1 1 0,1 1 0,-1 0 8,-1 0 0,0 0 0,-1 1 0,1 0-19,-2 0 1,0 0 0,-1 1 0,1 0-2,-2 0 0,-1 0 1,1 1-1,-1 0-33,-1 0 1,0 0 0,0 1 0,0-1 32,15 3 1,-1-1 0,0 1-4,-1-2 0,-1 1 1,0-1 2,-1 0 1,-1 0 0,0 0 7,-2-1 1,0-1-1,0 0-7,-1 0 0,0 1 0,0-2-1,-1 1 1,0-1 0,0 1-2,-1 0 0,-1 0 0,1 0 41,-1-1 1,0 1-1,0 0-39,-1 1 0,-1 0 0,0 0-2,-2-1 0,1 1 0,-1 0 0,-1 0 0,0 0 0,0 0-12,-2 0 1,-1-1 0,0 0 11,0 0 0,0 0 0,-1 0 17,21-1 0,-1 1 468,0-1 1,0 0-483,-1-1 0,0 2-1,1-1 1,1 2 14,0 0 0,1 1-15,-23 0 0,1 0 0,0 1 9,-1 1 0,0 0 0,0 0 8,22 3 1,0 1 2,-2-1 1,1 1-20,0-1 0,0-1 16,1-1 1,0-1 11,-20-1 1,-1-1 0,0-1 139,1 0 1,0-1 0,1 1-146,0-2 0,0 1 0,0 0 15,1 0 0,-1 0 0,1 0-8,0 0 1,0-1 0,1 1-3,-1 1 1,1 0 0,0 1-10,-1-1 1,1 1 0,0 0-22,-1 0 1,0 0 0,-1 1 13,0-1 0,0 1 0,-1-1-4,-1 0 0,1-1 1,-2 0-10,22 0 1,-1 0 28,-1-1 0,0-1 420,-4-2 0,-2 0-443,-4 0 1,-2-2 35,-8 0 1,-2-1-42,-6 0 0,-2 1 1257,27-3-1226,-5 3-29,0 2 46,-9 1 858,-7 1-903,-11 0 1541,-10 0-1536,-4 2 705,-8-2-671,-2 3 164,-4-3-215,-1 1-341,3-1 274,1 0 56,6-3-251,1 0-203,6-4 303,2 1 84,3 3-5,0 1 44,1 2 45,-4 0 0,-3 0 5,-3 0 1,-3 0 5,-3 0 28,-2 1 40,-1 0 38,-2 1 91,0 0 1965,0-1-1904,-2 0-140,1 3-29,-1 4-16,0 9-84,0 8 12,1 10-7,1 11 46,2 10-46,0 9-257,-2-28 0,0 1 257,1 3 1,-1 1-6,0 3 0,-1 1 0,1 3 0,0 0-3,-2 2 0,1 0-537,0 2 1,0 0 536,-1 0 1,1 1 2,1-1 0,-1 1 0,0 0 0,1 1 0,0-1 0,0 1 0,0 2 0,0 2 2,2 3 1,-1 2-3,0-18 0,0 2 0,0-1-435,1 3 0,-1 1 0,1 0 435,0 0 0,1 0 0,-1 0-12,1-1 1,0-1 0,0-1 9,0-2 0,1-2 0,0 1-1,2 20 1,0-1-1,-1-1 0,1 0-482,0 1 1,-1 1 484,-1-1 0,0 1 0,0-2 0,-1 1 0,0 0 0,-1 0 0,0-1 0,0 1 0,-1-1 0,-1 1-328,2 1 1,-1 0 329,-1-1 1,0-2-3,2-1 0,-1-2-5,-1-5 0,1-2-4,0-7 1,0-3 312,0-4 1,0-2-305,0-1 0,0-1 0,2 3 0,-1 0 0,1 4 0,0 1 0,1 3 0,0 0 0,1 1 0,0 1 0,-1-2 0,1 1 0,1-1 0,1-1 0,-1 0 0,1 0-3,0-1 1,1 1-1,-1-1 0,0 1 147,1-1 0,-1 1-147,1-1 0,-1 0 3,0-2 0,-1 0 372,0-1 1,0 0-370,-1-3 0,-1 0 27,0-2 1,-2 0-28,1-1 0,-1 0-3,-1-1 0,-1 1-14,0-1 0,0 1 8,1 31-27,1-3-35,0-7-184,1-11 884,-1-9-934,1-13 158,-2-9-736,-1-7-742,-1-4-316,-7-19 2072,-16-14 1,11 7 0,-10-2 0</inkml:trace>
  <inkml:trace contextRef="#ctx0" brushRef="#br0" timeOffset="50452">19732 17295 20380,'15'0'1456,"3"0"-1113,12 0-136,5-2-73,9 1-55,8-2-12,9 3-454,-26 0 1,2-1 419,3 0 1,2 0-12,3-1 1,1-1-21,3 0 1,1 0-416,2-2 0,1 0 413,0 0 0,1 1 8,0 0 1,1 1-6,0 1 0,0 0-1,0 1 1,0 0-3,0 1 0,0 1 6,-1 2 0,0 1-4,-1 0 1,1 1 14,1 1 0,1 1 13,5-2 1,1-1-3,-16-2 0,2 0 0,1-1-760,4-2 1,2-2 0,0 0 751,4-1 1,1-1 0,0-1-3,1-1 1,0-1 0,0-1-5,0 1 1,-1-1 0,0 0-15,-1 1 0,1 0 0,-1 1 0,-1 0 0,1 1 0,0 0-2,-1 1 0,1 0 1,0 1-333,-1 1 0,0 0 1,0 1 333,-1 0 0,-1 0 0,0 1 0,-1 1 0,0-1 0,-1 1 16,-1 1 1,0-1 0,-1 1-15,1 0 0,-1 1 0,0 0 1,-1 0 1,1 1 0,-1 0-249,0-1 0,0 1 0,1 0 256,-1-1 0,1 1 0,-1 0 9,0-1 1,1-1 0,-1 1 7,2-1 0,-1 0 0,1-1 7,0 1 1,-1 1-1,0-2 19,1 1 0,-1-1 1,1 0 12,-2 0 0,1 1 0,-1 0-22,0-1 0,-1 1 0,0 0-10,-1 0 1,0 0-1,0 0 32,-1 0 0,0 1 1,0-1-11,-2 0 1,1 1 0,-1-1-2,0 0 0,0 0 0,0 0-2,-1 1 0,0-1 1,1 1-47,0-1 1,-1 1-1,2-1 27,-1 1 1,1 1 0,0-1 7,1 0 0,0 0 0,1 1 102,1 0 1,0 1 0,0 0-118,1 0 0,1 0 0,0 0 3,1 1 1,1 0 0,0 0-61,2 0 0,1 0 0,0-1 62,1 1 1,2-1 0,0 0 31,2-1 1,1 0-1,0-1-2,3 0 1,1 0 0,-1-1-66,-14 0 1,0-1 0,0 1-1,0-1 30,1 0 0,1 0 0,0 0 0,0 0 2,1 0 1,1 0 0,0 0 0,0 0 5,0 0 1,1 0-1,0 0 1,0 0-215,1 0 0,0 0 0,1 0 1,-1 0 198,1 0 0,0 0 0,1 0 0,-1 0 12,1 0 1,0 0-1,0 0 1,0 0-11,0 0 1,1 0 0,0 0 0,0 0-10,0 0 0,-1 0 0,1 0 0,0 0 14,-1 0 0,1 0 0,-1 0 0,0 0 7,-1 0 0,0 0 0,0 0 0,-1 0-7,-1 0 0,-1 0 0,0 0 0,-1 0-34,-2 0 0,0 0 0,-1 0 0,0 0 30,13 0 0,-1 0 0,-1 0-2,-8 0 1,-2 0 0,-1 0 2,16 0 0,-5 0 305,-16 1 1,-3 0-331,18 1 0,-21 5 1145,-9-1-1100,-5 3 2226,-5-1-2260,-5 1 2326,-8-3-2337,-3 1 316,-3-5-540,-2 0-1053,0-2-1496,-17-10-7058,-3-3 9655,-22-12 1,20 11-1,0 3 1</inkml:trace>
  <inkml:trace contextRef="#ctx0" brushRef="#br0" timeOffset="51975">19794 13061 19199,'-30'0'1198,"7"0"-812,23 0-5,0 0-157,5 0 129,9 0-28,13 0-28,17-2-56,14-2-581,-19-1 0,4 0 435,8-3 0,3-1-45,-10 2 1,0-1 0,3 1-29,3-2 0,3 1 1,-1 0-663,3 0 1,0 0 0,1 1 641,-1 2 0,-1 0 0,1 2 14,-2 0 1,0 0 0,0 1-6,-1 1 0,-1 1 1,0 0-11,1 1 1,-1 1 0,1-1 26,1 1 0,-1-1 0,1 0-13,1 1 0,0 1 0,1-1-2,1 0 0,1-1 0,0 1 2,1-2 0,1 1 0,0 0 7,2-1 1,1 1-1,-1 0 13,2-1 1,-1 1 0,1 0-20,0 0 1,1 1 0,-1-1-1,1 2 1,-1-1 0,1 1 0,-1 0 0,0 0 0,-1 0 5,1 1 1,-1 0-1,-1 0-7,-1 0 0,0 1 0,0-1 13,-2 0 0,0 0 0,0 0-15,0 0 0,-1-1 0,1 0-10,-1 0 1,1 0 0,-1-1 7,2 0 0,-1 0 1,1-1 4,1 1 1,0 0 0,1 0 7,1 0 1,0 0-1,0 1-600,1 0 1,0 2 0,0-1 592,1 2 0,-1 0 0,0 1-1,0 0 1,-1 2 0,0 0-4,-2 1 0,0 1 0,-1 0-10,-1 1 1,-1-1 0,-1 1-253,-1 1 0,-1 0 0,0 0 266,-1 0 0,-1-1 0,1 0-16,-2 0 1,0 0 0,0-1 2,-1 0 0,0-1 0,0-1 9,-1-1 0,1 0 0,-1-1 3,0 0 1,0 0 0,1-1 16,0 0 1,0-1 0,0 1 9,1 0 0,0-1 0,0 1-147,1 1 0,-1 0 1,1-1 151,0 2 1,0-1 0,0 1-10,-1 1 0,0-1 0,4 1 3,0 0 0,5 0 0,0-1 1,-3 0-19,4 1 0,-2-1 1,2-1-19,-2 0 1,3-1 0,0 0 0,-4-2 23,1 0 0,-4-2 0,1-1 14,3 0 1,-1 0 0,1-1 3,0 0 1,0 0 0,1-1-10,0-1 0,0-1 0,1 1 2,-1-1 0,1 1 1,-1-1 2,-1-1 1,0 0 0,-1 0-25,0 1 1,-1 2 0,0-1-8,-4 0 0,0 1 0,-1 0 171,-1 1 0,-1 0 0,-2 0-181,17 0 0,-2 1 19,-6 0 1,-3 0 5,-9 0 0,-3 1 254,-4-1 1,-1 0-210,-2 0 0,-1-1-12,4 0 1,0 0-15,3 0 1,2 0-45,1 0 0,0 0-1,0-1 1,0-1 36,-4 1 1,0-1-35,6-2 1,-1 0 5,14-1 1063,5-2-1069,-37 4 1737,-6 1-1742,-5 0 1397,-3 0-1403,-2 1 529,0-1-691,1 0 5,-2 0 29,0-1-107,-3 1-162,0-1-130,-2-1-111,2-1-134,0-3-107,5-2 51,1-3 194,3-1-334,2 2-67,0 2 374,0 5-386,-3 2-185,-2 3 1238,-5 11 0,-4-8 0,-3 8 0</inkml:trace>
  <inkml:trace contextRef="#ctx0" brushRef="#br0" timeOffset="53004">21623 14135 18044,'-4'57'299,"-1"1"0,1-6 0,1-5-260,2 4-5,1-12-34,0-13 168,0-12 678,0-9-197,-2-8-375,-3-10-94,-2-10 16,0-12-51,2-10 23,3-7-61,4-7-7,9-4-453,8 0 404,10 5-51,2 9 0,1 13-96,-1 14 91,-4 12-130,-1 12-1153,0 19-1943,-3 8 3350,-1 12 0,-11-18 0,-4-6 0</inkml:trace>
  <inkml:trace contextRef="#ctx0" brushRef="#br0" timeOffset="53297">22020 14345 20050,'45'-21'216,"0"1"1,-4 0-1,-5-2-154,-3-14-6,-7-2-6,-13 2 1,-6 5-12,-12 5 62,-9 10 324,-10 6 135,-7 15-357,-1 20-186,4 19-17,17-12 0,2 2-323,2 3 0,3 1 263,2 1 1,4-1-263,5-2 0,5-2-599,6-4 0,7-3 921,16 0 0,2-6 0,5 2 0,9-6 0</inkml:trace>
  <inkml:trace contextRef="#ctx0" brushRef="#br0" timeOffset="53645">22535 14142 24354,'-39'30'33,"0"0"1,4-3 0,8-2-163,19 2-15,4-5-175,5-8 295,6-7 24,5-4 97,8-7-13,4-7-16,1-4-68,4-3-162,1 6 95,4 6 67,1 18 229,0 15 62,-2 21-379,-20-16 1,-3 1 154,-2 3 1,-2 1-18,-2 1 1,-2 0-12,-4-1 0,-3-1-39,-10 29-162,-10-11-438,-7-15-402,-3-13-471,1-14-219,3-23-5740,6-13 7432,8-16 0,8 15 0,5 4 0</inkml:trace>
  <inkml:trace contextRef="#ctx0" brushRef="#br0" timeOffset="53819">22842 14142 22190,'6'62'209,"0"0"0,0-4 0,1-5-1052,-1-17 0,2-4-6343,6 25 7186,1-17 0,-6-19 0,-3-12 0</inkml:trace>
  <inkml:trace contextRef="#ctx0" brushRef="#br0" timeOffset="54111">23076 14084 24150,'-32'47'82,"0"0"0,7-9 0,12-2-160,35 11 50,19-16 28,6-5 50,0-5 1,-3-2-1,-10-5 73,-10 3 40,-12 1-163,-9 5-146,-16 5-733,-9 2-258,-10 0-1557,-1-14 2694,0-14 0,17-4 0,2-7 0</inkml:trace>
  <inkml:trace contextRef="#ctx0" brushRef="#br0" timeOffset="54290">23377 13848 22285,'-4'62'517,"0"0"0,1-1 0,1-3-517,3-13 0,2-2-722,1 1 0,1 0-264,2-1 0,2 0 986,3 3 0,0-2 0,2 3 0,1-3 0</inkml:trace>
  <inkml:trace contextRef="#ctx0" brushRef="#br0" timeOffset="54779">23453 14325 21304,'53'-25'377,"1"1"1,-3 1-1,-4 1-354,4-7-23,-4 0-292,-10 2 6,-12 1 219,-13-7 100,-21 12 102,-14-1 353,-17 16-247,-6 12-141,-2 13 18,3 15-12,9 13-106,14 8 0,10-1-100,19-2-63,15-9-50,17-9-27,14-14-108,5-9-447,0-9 503,-1-13 152,-9-5 140,-8-10 409,-6-1 101,-16 12 17,-4 2-191,-12 27-196,-2 9 347,0 18-487,0 6-50,0-3-34,0-10-118,1-14-106,0-9 392,4-37-17,0-6 258,4-28 162,1 0-338,6-2-149,6 2-118,6 7-1483,15 8 1601,-13 24 0,0 3 0,5-2 0,4 4 0</inkml:trace>
  <inkml:trace contextRef="#ctx0" brushRef="#br0" timeOffset="54986">24428 13814 25023,'-12'64'532,"-1"-1"1,2-1-1,4-4-532,5-14 0,3-1-870,3-1 0,4-2 525,1-1 1,4-4-1157,7-6 0,4-4-7452,23 12 8953,7-22 0,-26-9 0,-8-6 0</inkml:trace>
  <inkml:trace contextRef="#ctx0" brushRef="#br0" timeOffset="55152">24716 13828 25206,'18'55'374,"-1"0"0,1 0 0,-3 5 0,-2 1 0,-3-1-374,-3-2 0,-4 0 0,-3 1-1432,-2 2 0,-3 2 0,-1-2-329,0-6 0,0-1 0,-2-3 1761,-8 14 0,-1-8 0,-2 3 0,5-30 0</inkml:trace>
  <inkml:trace contextRef="#ctx0" brushRef="#br0" timeOffset="56939">21938 14906 21590,'-1'67'199,"0"-1"0,4-17 0,1 1 0,1 0-128,1 2 0,0-1 0,1 1-829,3 2 1,2-1-1,-1 0 808,-1-5 1,0-1 0,1-2-35,2 8 1,-1-4-17,-2-12 0,-1-4 476,5 14-1193,-1-10-342,0-8-87,-5-12-344,-3-7 543,-4-24 651,-11-10 1631,-4-19-1005,-13-9 409,-2-4-349,-2 0 384,3 6-22,2 7 223,7 13 44,5 12-206,3 10-679,2 13 62,-1 14 228,1 16-340,0 16 39,4 7-661,2 5 617,6-4-79,10-7-34,8-13-33,14-14-11,7-12-23,8-11-358,3-16-202,4-10 90,-28 5 0,-2-3 210,0-2 0,-1 0-115,18-25 280,-8 4 196,-11 9 403,-10 13 594,-7 11 236,-4 13-785,-1 16-22,2 13-34,4 12-196,7 7-196,5-5 559,7-8-721,5-12-308,1-12-29,1-13 253,-6-16 72,-6-14 106,-11-15 68,-6-9 113,-16-3-7,-10 2 79,-16 5-45,-6 10-140,-2 13-151,6 14-1099,13 16 1250,10 31 0,11-18 0,4 16 0</inkml:trace>
  <inkml:trace contextRef="#ctx0" brushRef="#br0" timeOffset="57369">22835 15615 22212,'-2'54'685,"0"0"0,3-2 0,3-5-623,12 15-62,12-12-258,4-13-257,3-18-95,-1-10 173,-2-23 163,-6-10 122,-4-22-22,-9-9 129,-4-3 45,-6 2 90,-2 10 263,-1 13 224,0 16-179,3 14-258,4 19 28,5 13-73,8 16-95,4 4 0,5-3-50,0-11-85,-1-16-44,-3-10 179,-5-24 17,-7-11 50,-4-22-33,-6-9 16,-2-5-334,-3 3 284,-1 8-269,-1 13-863,1 16 1132,2 10 0,1 10 0,0 2 0</inkml:trace>
  <inkml:trace contextRef="#ctx0" brushRef="#br0" timeOffset="57763">23515 15561 19921,'-5'4'1801,"6"30"0,5 10-1101,7 11-967,-3 2 1,2 1 369,-2-21 1,0-4-31,8 23 272,-5-16-546,-2-18 76,-4-12 125,-4-13 218,-1-13-218,-2-14-11,0-18-79,0-12 230,0 26 0,0-1-182,1-1 0,1 1 8,2 0 1,1 2-191,11-24 224,5 18 174,5 18 178,1 23 35,2 25-214,0 20-139,-13-15 0,-1 2-34,-1 1 0,0 1-558,0-2 1,0 0 557,0 0 0,-1-4 0,1 3 0,-1-7 0</inkml:trace>
  <inkml:trace contextRef="#ctx0" brushRef="#br0" timeOffset="58427">24264 15285 15961,'0'-4'5461,"0"1"-4380,0 3-560,2 75 34,6-15-1064,-2 3 0,3 5 596,2-19 0,2-3-87,1 2 0,1-1-216,0-4 0,1-2-59,-1-6 1,1-3-796,12 15-123,-2-21 112,-7-15 0,-7-23 509,-5-12-447,-5-18 733,-10-8 286,-5-1 1316,-9 3-264,-3 8 75,1 10 71,0 11-442,2 10-330,2 9-281,2 13-78,0 9 17,2 11-44,2 7-29,3 3-45,5 15-22,2-17-162,5 4-23,7-26 73,4-6-157,5-7-111,3-3 21,3-4-425,3-8-1798,12-9 2638,-6 0 0,-1-1 0,3-1 0,9-4 0</inkml:trace>
  <inkml:trace contextRef="#ctx0" brushRef="#br0" timeOffset="59336">24141 15285 14079,'-6'-1'4178,"1"0"-2055,5 1-1535,5 45-84,6-6-921,-2 3 0,0 3 546,2-8 0,1-2-62,0 5 1,0 1-217,-1-2 0,0-1 151,-1-1 1,0-1-96,7 26-266,-3-13-889,-1-11-2421,-2-15-4879,-1-11 8548,-1-7 0,-4-4 0,-2-1 0</inkml:trace>
  <inkml:trace contextRef="#ctx0" brushRef="#br0" timeOffset="59687">24627 15788 21702,'16'48'104,"0"0"1,-1-4-1,4-10-154,19-18-124,-2-8-279,-4-16 94,-9-11 113,-9-15 246,-8-11 22,-14-4 68,-13 0 56,-15 5-29,-14 9-111,0 11-6,3 13-403,13 9-2230,21 23 2633,48 21 0,-19-13 0,26 6 0</inkml:trace>
  <inkml:trace contextRef="#ctx0" brushRef="#br0" timeOffset="59997">25128 15528 22155,'-24'55'466,"-1"0"1,4-4 0,5-5-349,13 5 310,10-10-428,5-12 77,9-14-150,5-9 147,1-20 27,-1-8 273,-2-14-290,-4-4-67,-5 3-17,-1 8-56,-4 12 56,2 9 22,1 19-22,6 10-1238,4 16-1646,9 3-5485,-1-4 8369,3-10 0,-18-12 0,-4-9 0</inkml:trace>
  <inkml:trace contextRef="#ctx0" brushRef="#br0" timeOffset="60320">25565 15171 22386,'26'60'793,"1"0"0,-2-1 1,-2-4-708,-5-15 1,-2-3-644,-1 1 0,0-2 560,-2-4 0,0-1 30,7 17 349,-9-14-382,-5-15 90,-7-8-337,-14-8-27,-11-1 156,-19 2 118,-9 7 185,-2 6 867,3 10-627,9 1-189,16 4-174,13-5-62,16-2 0,18-9-51,16-8-856,25-8 907,-14-12 0,-1-2 0,7 3 0,6-14 0</inkml:trace>
  <inkml:trace contextRef="#ctx0" brushRef="#br0" timeOffset="60795">26093 15309 19143,'-8'51'966,"0"0"1,0 2 0,4-1-787,7-7 0,5 0-424,1 1 1,5-1 243,5-5 0,4-2-507,2-5 0,4-5-874,3-8 0,2-5-5150,30 3 6581,-3-25 0,-29 5 1,-12-7-1</inkml:trace>
  <inkml:trace contextRef="#ctx0" brushRef="#br0" timeOffset="60958">26532 15113 18717,'25'60'766,"0"0"1,0 0-1,-3 3 1,-1 1-1,-4-1-736,-6-5 0,-3-1 0,-2-1-342,0 2 1,-2-1-1,-2 0-644,-3-4 0,-1 0 0,-2-3-3960,-1 8 1,-4-5 4338,-3-9 0,-1-7 0,-1-2 0,2-17 0</inkml:trace>
  <inkml:trace contextRef="#ctx0" brushRef="#br1" timeOffset="69154">10285 13014 21170,'-9'12'-454,"5"-4"-705,19-8-712,0 0-1702,-1 0 3573,1-1 0,-7 0 0,0-1 0</inkml:trace>
  <inkml:trace contextRef="#ctx0" brushRef="#br1" timeOffset="69334">10831 13108 20559,'64'-7'-413,"1"1"1,-24 4 0,-5-1 0,12-8 0</inkml:trace>
  <inkml:trace contextRef="#ctx0" brushRef="#br1" timeOffset="69476">11675 13182 21000,'46'-5'-1387,"1"1"0,-1 0 1,23-3-1,-11-2 1,-17-9-1,-7 4 1</inkml:trace>
  <inkml:trace contextRef="#ctx0" brushRef="#br1" timeOffset="69622">12727 13108 23517,'48'12'-1322,"0"1"0,6-3 1,-1-5-1447,-16-9 1,-2-1 2767,12-2 0,-4 0 0,5-3 0,-11 3 0</inkml:trace>
  <inkml:trace contextRef="#ctx0" brushRef="#br1" timeOffset="69784">13827 13222 25117,'49'12'-184,"-1"0"1,-3 1 0,-3-6-1502,3-13-461,-2-2-712,-5-6-2322,-9 2 5206,-12 4 1,-8 4 0,-6 3-1</inkml:trace>
  <inkml:trace contextRef="#ctx0" brushRef="#br1" timeOffset="72026">10441 13219 18168,'-32'-21'2000,"5"5"-1715,18 16-100,0 0-185,2 1-50,3-1-18,1 2-55,2-1 123,1 2 11,8 2 51,4 0-28,10 3 83,5-1-33,3 0 95,5-3-33,2-2 11,4-1-17,2-1 28,6 0 0,3-1-327,5 1 484,5-1 34,4 1-261,-31 2 0,1 1-379,1 1 1,1 0 316,3 2 0,0 0-11,2 0 1,1 0-1,1-2 0,1 0-3,1-1 1,1-1-20,0 0 0,1-1-1,0-1 1,0 1 2,0-1 1,-1 0 8,0 0 0,-1 2-14,-1-1 0,0 0 0,-2 2 0,0 0 3,-1 0 0,0 0 0,-2 1 0,0-1 44,0 0 1,-1 0-23,-2-2 0,1 0-25,-2 1 0,1-1 3,-2 0 0,0-1 39,-2 1 0,1 0 31,29 4-301,-4 0 273,-4 3-39,-3 1-8,-1 0 153,2-1 67,4-1-140,7-4-53,-28-2 1,0 0-21,2-1 1,3 0 35,1 0 0,3-1 0,-1 0 20,9 0 1,0 1-124,-6-1 1,2 0-1,-2 0 82,7 1 0,-3-1-18,6 1 1,0 0 16,4 0 1,2 0-350,-16 1 1,1 0 0,0-1 353,2 1 0,1 0 1,0 0 3,2 0 0,0 0 0,0 0 26,-2 1 0,-1 0 0,0 0-9,-3 0 0,0 0 0,0 1-10,-2 1 1,-1 0-1,1 1 7,19 3 0,-1 1-39,2 0 0,0 1 13,-2 0 1,0 0-17,-1-1 0,1 0 0,-1-1 0,1-1 22,-1-1 1,1-1-23,1-1 0,0-2 3,1 0 0,1-1-3,-23-1 0,1 0 0,0 0 3,21 0 0,0 0 8,-1 0 0,-1 1-11,-1 1 0,-1 0 0,-4 1 0,-2 1 22,-4 1 1,-2 0-100,-7 0 0,-2 1 77,-4-2 0,-1 0 3,-1 1 0,0-1-3,1 0 0,2 0 0,22 2 0,4 0 37,-20-3 0,1 0 1,1 0-239,0 0 0,0 0 0,-1 0 203,18 0 1,-5-1 22,-18 0 1,-2 1-1,0-1 0,-1 1-3,-2 0 1,-1 0 742,30 5-731,-4 0 33,-6 0 1291,-4-1-1307,-4 0 50,-5 0 204,0-1-260,-1-1-40,3-1 29,4 1 27,5-3 845,6 1-822,7-2-42,-30-1 0,0 2-11,2-2 0,1 2-15,0 0 1,0 1-14,0 0 0,1 1 0,-2 1 0,0 0-1,1 0 1,-1 0 11,-1 1 0,-1-1-14,2 0 0,-1 0 0,-1 1 0,1-2 36,0 1 1,-1-2-34,2 1 0,1-1 16,-1 0 1,-1-1-1,2 1 1,0-1-274,0 1 0,-1-1 254,1 1 0,-1-1 0,-1 1 0,1 0 19,14 1 1,-1 0-17,-12 0 0,-1-1 16,10 2 1,1-1 14,16 4-12,-30-4 0,0 0 3,1 0 1,0 2-24,1-1 1,1 0 28,1 0 0,-1 0-31,1 0 0,-1 0 25,2-2 0,0 1-8,0-1 0,0-1 0,0-1 0,-1 0 16,1 0 1,0-1-29,-2 1 1,0-2-91,-2 1 0,0-2 119,31-2-34,-8-2 0,-6 0 0,-10 2 0,-10 3 365,-11 0-360,-10 1 698,-6 0-591,-4 0-139,-1 0-74,-4 0-67,1 0 168,-3 0 6,1 0 44,-3 0 45,-3 0-55,-3 0-29,-3 0-11,-3-1 0,-1 1-6,0-1 40,-5 1-34,10 0-34,-2 0 6,12 0 28,3 0 118,2 0-113,16 4 96,6 1-95,21 4 78,10 1-45,10-3-252,-27-4 1,0-1 215,1-1 0,0 0-3,0-1 0,0 0 11,27 0-11,-8 0 0,-12 0 0,-10 0 33,-10 0-33,-6 0 0,-5 0 28,-1 0-28,-2 0 420,2 0-426,0 0-27,2-1-12,3-1 45,2-3-62,0 0-22,-1-1-39,-1 0-79,-5 3-66,-4 1-432,-4 1-1115,-3 2-1199,-15 9 3014,-19 11 0,11-6 0,-7 2 0</inkml:trace>
  <inkml:trace contextRef="#ctx0" brushRef="#br1" timeOffset="74056">10488 12983 20386,'4'-24'3041,"-6"10"-2772,-9 24-196,-10 12-73,-9 8-34,-5 11-33,-5 8-169,19-22 0,-1 0 143,2 1 1,0 0 25,-19 25 61,8-6 1,6-10-40,8-11-28,6-9-95,6-8 118,3-6-29,2-2 79,0 0 305,6 1-272,4 3 18,10 2 16,7 2-67,6 4 5,7-1-5,4 1 6,3 1-6,-12-4 0,0 0 6,14 5-6,10 3 0,-30-7 0,-11-4 78,-6 0 73,-7-4-44,-3-1-40,-1-1-235,0-1 0,3 0 162,3 0 1,6 0-29,1 0 34,14-1 6,-7-2-6,7-2 5,-11-1 6,-4-1-5,-3 0-6,-1 0 0,-4-3 67,-1-4-33,-2-5-29,2-8 1,-2-9 0,3-6 27,0-7-33,3-3 0,0 0 0,2 1 0,0 6 6,-3 5-6,0 10 0,-2 8 0,-3 10-56,0 5-11,-2 5-101,2 2 33,0 0 135,2 0-45,0 2-78,1 2-28,-1 1-79,0-1 73,-2-1 78,-1-2-481,-1 0 555,0-4-1,-2-1 6,-3-5 0,-2 2-5,-4-2-96,0 1-162,-3 0 78,-2 0 50,0 1 79,-1-1-56,0 2 12,-1 1 61,0 1 33,0-1 0,2 2-274,-2-2-285,1 2-158,-3 0-17,-2-3-116,-5 2 189,-2-3 482,-3-1 185,1 0 230,1-1 196,6 2-51,6-1-134,6 1-62,4 1-28,4 1-84,1 2-33,3 0-1955,0 2 1198,0 8-705,0 2 1428,4 10 0,-3-9 0,2 1 0</inkml:trace>
  <inkml:trace contextRef="#ctx0" brushRef="#br1" timeOffset="74277">10291 13057 18560,'37'-13'-107,"-1"1"1,26-7-544,-42 14-363,-1 3-662,2 5-2196,0 5 3871,-1 6 0,-9-4 0,-4-1 0</inkml:trace>
  <inkml:trace contextRef="#ctx0" brushRef="#br1" timeOffset="74711">10356 13003 16000,'0'-5'3294,"0"1"-2252,0 4-735,55 4-94,-19 5-138,5-2 1,2 2-383,9 10 319,1 2-12,-4-1-6,-5-3 94,-8-2-93,-8-3-40,-7-2 6,-6-3-107,-6-1 6,-4-2 185,-2-2-330,-2-1-505,0-1 628,-8 0 162,-3 0 409,-7 0-12,-1 0 18,3 0-102,0 5-83,2 3 274,-9 22 140,-8 17-336,-3 5-375,13-21 0,0 0 207,-14 16 5,-1 0-145,2-6-112,5-4-639,7-8-929,11-5 1680,4-1 0,6-11 0,0-1 0</inkml:trace>
  <inkml:trace contextRef="#ctx0" brushRef="#br1" timeOffset="75037">10481 13280 19036,'-19'27'-1128,"0"1"1,-11 16 0,29-43 0</inkml:trace>
  <inkml:trace contextRef="#ctx0" brushRef="#br1" timeOffset="80972">26688 7462 20078,'-27'-30'879,"15"11"343,66 30-917,-17-4 0,5-2-1369,4 0 1,5-1-1,2-1 1191,3 0 0,2-1 0,2-2-436,-9 0 0,2-2 1,0 1-1,1-2 386,0 1 0,1-1 0,-1-1 0,0 0-52,-2-1 0,0 0 1,-1 0-1,-1-1-27,13-2 1,-2-1 0,-2-1 14,-8 2 0,-1 0 0,-3 0-171,14-4 1,-4 0 160,-14 4 0,-2-2 573,-1-1 0,-2-1-582,10-4-5,6-5-28,-22 9-163,-4 3 2093,-6 3-2295,-4 3 1803,-3 1-1584,-2 2 663,-3 0-697,-4 0-145,-2 0-40,-2 0-2082,-2 0 839,-10 0-453,-7 0 2100,-21 4 0,18-3 0,-4 3 0</inkml:trace>
  <inkml:trace contextRef="#ctx0" brushRef="#br1" timeOffset="81413">27162 7444 13922,'0'4'3630,"0"-1"-2852,32 1 1,18-3-1696,-11 0 0,4-1 1279,12 1 0,7 1 0,0-2 13,-4-2 1,-1-1 0,1 0-98,5 0 0,1-1 0,-1 1-49,-3-1 1,-1-1 0,-2 1-122,-7 2 0,-3 0 1,-1 0-45,7 0 0,-4 1 362,-11 1 1,-2 0-377,24 1 23,3 2-23,-29-1 1,0 1-49,0 0 1,-1-1 3,29 2-182,-12-1 176,-13-3 1588,-10 2-1622,-11-1 170,-6 1-85,-5-1 603,-3-1-2832,-1 0 833,-1-2-1539,0-3 2884,-10-4 0,8 4 0,-8-1 0</inkml:trace>
  <inkml:trace contextRef="#ctx0" brushRef="#br2" timeOffset="105492">20563 15708 21097,'-57'13'829,"10"-2"-520,36-8 43,-1-1-83,-6 1-95,-5 0-73,-9 1-68,-7 0 1,-7-1-29,-3 1 51,-3-1-22,1-1 0,0-1-6,-3-1-28,-2-5 0,-7-1-172,29 0 1,0 1 221,-4 0 1,-1 0-26,-3 1 0,-1 1-445,-3 1 0,-1 0 484,-2 1 1,-1 0 114,-1 1 0,-1 0-33,-1 0 0,1 0-57,-1 0 1,1-2-23,0 1 0,1-2-31,1-2 1,1 0-6,0-1 0,1-1-29,1-1 1,0 0 0,1 0 0,0 0 19,0 0 1,1-1-255,0 2 1,1 0 234,-1 0 0,0 0-1,0 1 1,0 0-3,-1 1 0,-1-1-387,-3 0 0,-1 0 384,-8 1 1,-1 0-411,14 1 1,-2 0 0,-1 1 451,-3 0 1,-2 0-1,-3 1 28,-3 0 0,-5 0 0,-1 0 1,4 1-67,-4 0 1,3 0 0,-3 0-247,4 0 1,-3 0 0,0 1 0,4 0 255,-1 0 1,5 0-1,-1 0-11,-3-1 0,0 1 0,0 0 0,-4 0 0,0 0 0,0-1 0,15 1 0,0-1 0,0 1 0,-1-1 1,0 1 1,-1 0-1,0 0 1,0-1-1,-1 0 0,1 0 1,-1 0-1,0 0 0,1-1 1,-1 1-1,1-1 1,-1-1-1,2 1 1,-1-1-1,1 0 1,-1-1 10,2 0 1,0 0-1,0-1 1,0 0-2,-16-2 0,1 0 1,1-1-542,1 0 0,0 0 0,1 0 541,0 0 0,0-1 1,1 1-10,0 0 0,0 1 0,0 0-77,2 0 1,0 1 0,-4 0 75,0 1 0,-3 1 1,-2 0-1,1 1 0,11 0 0,0 1 0,-1 0 1,1 0-1,0 0-119,-1 0 0,0 0 0,1 0 0,0-1 0,0 2 116,-10-1 1,-1 0 0,3 1-1,3-1-9,-1-1 0,4 0 0,0 0 81,-1 0 0,0 0 1,-1 0-73,1-1 0,-1 0 0,0 0 2,0 0 0,0 1 0,0 0 0,0-1 0,-1 0 0,0 1 0,1 0 0,1 1 0,-1 0 0,1 0 0,0 0 0,0 0 222,2 1 0,1-1 0,0 1-222,0 0 0,1 1 0,0-1 2,1-1 0,1 0 0,1 0-2,0 0 0,1 0 0,0 0 0,1-2 0,0 1 0,2-1-10,0-1 1,1 0 0,0-1 7,2 0 0,0 0 0,-3-1 4,-13-3 0,-3-2 0,-4 1 0,6 0 1,-4 0 0,0 0 0,3 1-3,10 1 0,2 0 0,1 1 0,-2 0 1,-4-1 1,-2 0-1,3 1 1,7 2-2,4 2 0,3 0 338,-11 1 1,-1-1-317,-3-1 0,-3-1-2,-5-2 1,-5-1 0,5 1 726,6 1 1,2 0-735,7-1 0,-1 1 1,12 1-9,9 4 1334,-28 1-1255,3 5-37,20-2 1,1 1 8,-24 7 73,-6 5 22,16-4 1757,-10 3-1589,20-8-398,16-3 74,5-2 1097,13-1-3277,3 0 304,7 0-1077,9-4 2958,23-8 0,-18 6 0,7-5 0</inkml:trace>
  <inkml:trace contextRef="#ctx0" brushRef="#br2" timeOffset="105862">9175 14792 19580,'0'-12'1853,"0"2"-1545,0 10 331,0 0-588,-63 3 195,27 9-241,-9-4 1,-1 3 252,-3 20 44,-5 4-457,1 1 351,1 2-61,6-4-18,8-5-16,10-5-17,9-7-84,8-6-151,6-3 151,4-2 246,8 4 140,8 3 68,15 8-118,12 6-50,14 8-353,-23-17 0,1 1 89,2 0 1,2 1-23,0-1 0,1-1-84,-2-2 0,0 0-395,-4-2 0,-1-1-1492,20 8-1905,-17-3-5955,-15-4 8438,-13 0 1,-6-7 0,-1-2 0</inkml:trace>
  <inkml:trace contextRef="#ctx0" brushRef="#br2" timeOffset="106700">12076 14209 21797,'-8'56'513,"0"-1"1,1 1 0,4-2-397,7-12 1,4 0-588,0 1 1,1 1 513,4-1 1,1 0-93,5 9 1,0-2 8,-5-16 0,-1-2 16,3 5 1,-2-4-487,-1-9 83,-6-11 151,-4-8 275,-2-7 5,-10-12 576,-5-10-542,-12-12-33,-7-5 39,-4 0-277,-2 2 277,0 6 28,1 7 79,6 9 144,2 8-21,7 5-102,5 8-139,6 10 237,7 9-271,2 13-118,14 4-190,8 1-493,17 0-790,12-10-486,-15-18 0,5-3 2077,16-3 0,0-3 0,7 1 0,-25-5 0,-1 1 0</inkml:trace>
  <inkml:trace contextRef="#ctx0" brushRef="#br2" timeOffset="106975">12497 14708 24872,'-49'27'370,"0"-1"0,4-1 0,9 1-370,16 16-56,9-4-79,7-7-10,13-8-114,22-12 198,3-19-12,16-14 6,-12-16 16,-3-6-10,-5 2-57,-6 10-190,-6 14-61,-6 9 285,-3 23-252,-3 8-796,1 15-851,4-2 1983,9-6 0,-9-14 0,3-7 0</inkml:trace>
  <inkml:trace contextRef="#ctx0" brushRef="#br2" timeOffset="107158">12753 14313 21780,'0'63'1055,"0"-1"0,1 0 0,1-2-991,2-13 1,1-1-989,2 2 0,1-1 546,1-7 0,2-1-426,0-4 1,0-1-1864,7 16-4554,-5-16 7296,-6-17 1,-4-9 0,-3-7 0</inkml:trace>
  <inkml:trace contextRef="#ctx0" brushRef="#br2" timeOffset="107600">12653 14739 15939,'0'-4'4469,"0"1"-3388,0 3-436,71-11-292,-26 2-552,6-1 0,3 0 283,6-5-56,-3 0-106,-20 7 0,-1 0-102,13-2 256,5 0-87,-29 8-28,-10 1 39,-6 1 257,-5 0 314,-6 0 462,-11 8 199,-30 32-761,0 6-590,12-9 0,1 3 236,9-5 1,2 0-79,3 0 1,2-1-40,-5 28-163,10-13-105,14-17 150,11-15 118,11-11 73,9-23 28,3-12-57,1-23-600,-19 21 0,-2-1 572,1-3 1,0 0 50,-2 0 1,0 0 252,-1 3 1,0 2 166,18-22 599,-12 44-683,-3 19-229,-11 39-174,-3 6-476,3-5-549,1-9-2061,5-18 3389,4-12 1,-7-10-1,-1-2 1</inkml:trace>
  <inkml:trace contextRef="#ctx0" brushRef="#br2" timeOffset="108166">14378 14436 17602,'-3'-5'1793,"1"1"-1648,-3 30 1,1 14-146,2 9-473,-3 2 0,1 4-339,4-20 0,2 0 812,4 4 0,1-2 0,-3 3 0,8-4 0</inkml:trace>
  <inkml:trace contextRef="#ctx0" brushRef="#br2" timeOffset="108578">14520 14516 22128,'-29'41'179,"-1"0"0,2-4 1,9-4-130,25-10 185,11 0 51,13-1-45,13-3-112,5-3-90,2-2-39,-3-3-90,-8-1-173,-11 2 229,-15 2-369,-10 6-230,-20 5-263,-10 2-90,-17 0-952,-3-5 1938,-1-3 0,23-11 0,4-2 0</inkml:trace>
  <inkml:trace contextRef="#ctx0" brushRef="#br2" timeOffset="109531">15737 14376 21243,'-53'13'782,"-1"1"0,6-1 1,5 2-145,5 16-128,8 4-185,7 3-40,10 0-71,6 2-125,9-2-38,12 0-46,8-1 68,13-3-73,5 0-218,1-3-186,-3-2-324,-6 0-185,-10-1-145,-11 1 155,-8-2 315,-17 1 549,-8-4 39,-11-5 414,1-6 85,5-7-286,11-3-202,8-3 46,12-7 55,13-6-40,16-9 57,16-8-278,-19 13 1,1-1 176,2-1 0,0-1-25,0-1 0,-1 0 13,-2 0 1,-1-1-17,19-19 43,-14 4-4,-15 5 162,-11 7 40,-17 5 174,-10 9 240,-13 4-140,-8 6 134,3 14-403,6 10-173,11 17-73,9 8-101,12 2-61,16 1-241,11-9-12,14-7 85,6-16-23,0-8-100,-2-18 5,-6-12 33,-6-15 140,-8-9 135,-5-3 140,-6 5 56,-4 8 424,-4 13 86,-4 9 50,0 17-157,-3 14-145,3 14-118,0 10-247,6 14-274,-1-22-397,5 0 184,-4-28 113,2-13-242,-1-12-196,0-16 253,1-14 403,0-10 207,3-3 375,4-1-235,3 7 162,1 13 51,0 17-163,-1 13 113,0 30-146,-3 16-95,0 25-62,-9-25 0,-1 3-493,4 13 0,1 0-570,-5-15 0,0-2 1063,4 8 0,-2-5 0,-2-14 0,-2-9 0</inkml:trace>
  <inkml:trace contextRef="#ctx0" brushRef="#br2" timeOffset="109708">16494 14454 18694,'5'-5'2274,"-1"1"-1877,10 46 1,2 21-224,2-3-693,-4-14 0,1 7 1,-1-5 484,-3-11 1,-1-3-369,-1-1 1,-1 0 401,4 32 0,-6-32 0,-3-3 0</inkml:trace>
  <inkml:trace contextRef="#ctx0" brushRef="#br2" timeOffset="109849">16506 14824 23366,'62'-22'392,"0"0"0,-5 1 0,-3 5-1092,-19 11 0,-3 2-9038,22-2 9738,-12 11 0,-20-5 0,-12 5 0</inkml:trace>
  <inkml:trace contextRef="#ctx0" brushRef="#br2" timeOffset="110441">13192 15572 14594,'-5'0'4178,"1"0"-3113,-2 52-281,4-7-1412,-2 2 0,1 4 712,2-10 0,2 0-76,0 2 1,2 1-115,-1-1 1,2-1-321,0-4 0,1-1-2268,5 28-5739,-2-16 8433,-3-12 0,-1-19 0,-3-9 0</inkml:trace>
  <inkml:trace contextRef="#ctx0" brushRef="#br2" timeOffset="110833">13092 15976 16958,'43'0'2532,"7"0"-2392,10 0-1454,-25 0 0,0 0 1316,0 0 1,0 0-3,0 0 0,-1 0 816,24 0-816,-12 0 0,-14 0 631,-14 3 153,-10 3-207,-6 8-370,-7 7 1394,-1 6-1539,-1 6-62,1 3-84,13 0 73,13-5 5,16-8-27,14-11-102,6-9-27,-1-17 16,-7-11 146,-13-15 202,-16-6 431,-20-2 6,-25 4-79,-20 9-650,15 22 1,-3 3 89,-1 3 0,0 3-48,1 4 1,1 4-586,-20 13-891,24 15 1524,31 18 0,3-22 0,14 2 0</inkml:trace>
  <inkml:trace contextRef="#ctx0" brushRef="#br2" timeOffset="111475">14643 15893 20716,'-44'20'493,"-1"-1"0,5 1 0,8 3-364,14 24-112,8 5-17,14 1-67,17-3 56,13-11 11,16-12-158,5-14-262,-2-11-6,-6-18 1,-14-10 83,-15-17 225,-13-7 83,-24-3-5,-11 2-724,-18 5 494,-3 9-588,4 10-908,13 12-5343,12 7 7108,13 6 0,6 2 0,3 0 0</inkml:trace>
  <inkml:trace contextRef="#ctx0" brushRef="#br2" timeOffset="111866">14765 15606 17692,'-6'2'1540,"13"36"0,9 12-778,6 8-1125,-8-16 0,3 5 1,-2-3 463,1-1 0,-2-4-59,1-1 0,-2-1-25,-2-4 0,-1-1 471,6 17-786,-5-18-249,-6-14 133,-2-13 201,-3-21-50,-5-11 67,-1-22 196,-5-10 0,5-5 230,3-1 16,9 7 694,8 10-879,11 17 152,5 16 89,4 16 90,-3 19 18,-5 14-175,-8 16-123,-9 7-325,-9 3-106,-12-2-650,-7-7 969,-27-8 0,25-20 0,-12-8 0</inkml:trace>
  <inkml:trace contextRef="#ctx0" brushRef="#br2" timeOffset="113033">15298 15748 25175,'-41'19'237,"0"0"0,4 0 0,8 2-119,17 21-84,7 3-29,6 3 23,9-2-28,10-1 0,7-4 0,4-4 0,-2-5-5,-2-2-236,-7-5-264,-5 2-217,-9 0 33,-4 2 112,-13 2-100,-6-1 156,-13 0 234,0-6-54,4-6-214,7-9 130,10-5 296,5-10 101,8-8 28,9-9 163,9-11 273,12-5 175,9-7-672,-19 22 0,2 0 237,1-1 1,1-1-102,0 2 1,1 0-37,-2 1 0,0 0-5,20-14-28,-9 7 94,-11 8 1,-10 7 168,-10 5 50,-7 2-179,-13 3 548,-8 2-705,-14 2-22,-3 7-22,1 8 61,5 13-6,9 11-44,11 8-96,7 4-196,18 0-33,7-5 157,17-10 187,-5-21 0,3-4 82,20 0-49,-17-11 1,-2-5 31,15-15 16,-4-11-39,-7-4-5,-8 4 78,-8 4 420,-11 9 269,-7 9-213,-4 6-342,-2 5-106,0 6-112,0 3-162,0 3-622,0-2-23,2-6 415,5-3 280,3-11 62,7-5 50,2-12-6,2-4 6,1 1-5,1 2-40,-3 9 45,-1 8 34,-3 10 162,1 15-56,1 10-68,1 12-60,2 3-12,1-3 0,2-5-6,1-11 6,2-10 67,2-6 17,3-9 11,3-8-5,2-9-12,1-12-22,-1-7-522,-1-6 522,-1-4-45,-7-1 29,-5 2 139,-10 7 325,-6 11 11,-12 10-145,-12 11-141,-12 11-38,-12 18-45,-4 16-62,21-9 0,2 3 155,1 3 1,1 1-190,3 0 1,3 1-51,-5 30-101,11-9 17,16-13 22,12-12-39,16-12 29,11-11 72,6-4 33,1-5-22,1-2-211,-3-1 200,-5 0 6,-7 4 72,-8 2 330,-10 4-207,-8 0 85,-7 2-28,-5-4 160,-1-2-345,-1-7 11,2-9 11,5-13 11,6-16-11,9-13-360,-7 24 1,1 0 264,3-3 0,1 0-272,1 1 1,1 0-1488,2-1 1,1 0 1758,5-6 0,-2 3 0,4-4 0,0 0 0</inkml:trace>
  <inkml:trace contextRef="#ctx0" brushRef="#br2" timeOffset="114128">20320 15728 15704,'0'-8'3685,"0"1"-3214,0 7-63,0 0 79,-7 0 297,7-1 113,-2-2 290,9 1-173,1-1-229,-1 1-265,2 2-77,3 0-163,7 0-73,11 0-56,12 0-100,15 0-428,-23-1 1,2 1 418,4-3 0,1-2-39,3 0 0,0-2 22,1-2 0,-1-2-25,1 1 0,0-1 0,-3 2 0,-1 0 0,-1 2 0,-1 2 0,-2 1 0,0 1 25,-2 2 1,0 0 46,-1 1 1,0 0 3,0 0 0,-1 0-23,1 0 0,1 0-31,-1 0 1,2 0-167,-1 0 0,0 0 147,0 0 0,0 0 2,-1 0 1,-1-1 33,30-2-33,-10-1-6,-8-1 5,-14 0 57,-10 2 39,-12 1 818,-5 1-952,-4 1 119,-6 0-758,2 0-733,-5 0-2662,5 0-4642,1 0 8709,1 1 0,2-1 0,-1 1 0</inkml:trace>
  <inkml:trace contextRef="#ctx0" brushRef="#br2" timeOffset="117775">23704 17094 10662,'0'0'0</inkml:trace>
  <inkml:trace contextRef="#ctx0" brushRef="#br2" timeOffset="119871">3485 14857 20263,'53'0'735,"1"0"1,9-1 0,3-1-415,-16 0 0,1 0 0,3-1-1334,9 0 1,3 0 0,2 0 1171,-13 0 1,2 0 0,1 0 0,-1 0-75,1 0 1,-1 1-1,1-1 1,-1 1-44,-3-1 0,-1 1 0,0 0 0,-1 0 8,14-1 1,-1 1-1,-1 0 32,-6 0 0,0 1 0,-2 0-37,-5 0 0,-1 0 0,-1 0-15,14 1 1,-1-1 214,-3 1 1,-3 0-241,-18 0 1,-2 0-3,2 0 0,-3 0 26,7 0-24,-9 0 1938,-8 0-1943,-11 0 1255,-9 0-1222,-2 0-5218,-3 0-2897,0-3 8082,0 2 0,0-2 0,0 2 0</inkml:trace>
  <inkml:trace contextRef="#ctx0" brushRef="#br1" timeOffset="125220">10655 11715 19115,'4'60'604,"0"-1"1,1 0 0,0-2-953,2-11 0,1 0 398,-1 1 1,2 0-642,0-2 1,0-1 587,0-4 1,-1-2-242,1-4 1,0-2-320,4 19-2143,-5-15 2706,-7-12 0,-2-14 0,-2-5 0</inkml:trace>
  <inkml:trace contextRef="#ctx0" brushRef="#br1" timeOffset="125398">10503 11680 20341,'51'-6'97,"0"-1"0,-4 1 0,-3 3-1513,7 12-2556,-8 6 3972,-9 13 0,-17-13 0,-10 0 0</inkml:trace>
  <inkml:trace contextRef="#ctx0" brushRef="#br1" timeOffset="125572">10597 12208 19311,'0'5'2044,"0"-1"-1608,0-4-256,51-22-180,-18 6-199,4-1 0,2-2-1363,7-7 1562,4-7 0,-22 15 0,-3-1 0</inkml:trace>
  <inkml:trace contextRef="#ctx0" brushRef="#br1" timeOffset="125732">10964 12154 22156,'12'52'11,"-1"-1"0,1-4 1,-1-5-1698,7 12 1686,3-3 0,-10-23 0,0-3 0</inkml:trace>
  <inkml:trace contextRef="#ctx0" brushRef="#br1" timeOffset="126165">11140 12148 22559,'10'52'282,"0"0"0,0-4 0,-2-5-282,1 2-414,0-10-146,-5-15 16,-1-11-201,-3-10 521,-4-13 173,-1-10 46,-2-13 5,2-6 0,3-2 0,13 0 145,5 8 79,14 8 118,5 10-23,6 9-66,3 6-119,2 3-50,-2 1-44,-3 0-40,-7-3-40,-6-4 12,-8-7 28,-9-6 62,-6-17 173,-24 2 292,3 3 128,-16 15-302,13 24-230,3 14-123,7 18-6,5 15-95,11 9-1296,12-1 97,-2-34 1,6-2 1299,11-2 0,2-4 0,3 1 0,8-7 0</inkml:trace>
  <inkml:trace contextRef="#ctx0" brushRef="#br1" timeOffset="126848">11773 11805 16712,'-1'-4'4430,"0"1"-3719,1 3-251,4 70-40,3-12-819,-2 3 1,0 2 515,1-15 1,0-3-45,-1 1 0,0-2-74,0-4 1,-1-2 0,3 22-106,-3-19-298,-1-21-122,-2-11 520,-1-39-5,0-2 6,0-33-68,5 9 867,4 0-923,9 12 233,15 12-183,-4 17 46,5 21 33,-14 16 0,-7 16 5,-7 5-5,-5 2-22,-9-6-2341,-11 1 2363,0-18 0,2-5 0,10-14 0</inkml:trace>
  <inkml:trace contextRef="#ctx0" brushRef="#br1" timeOffset="127598">12248 12134 24178,'-39'46'60,"0"0"0,4-3 0,8-2-145,12 11 283,9-8-1010,7-12 423,11-16 20,5-8 411,11-22-42,1-9 0,1-21-54,-2-9 94,-3-2-7,-6 5 85,-5 12-118,-5 15 61,-1 13-156,-1 19 90,6 11-359,5 14-448,10 4-247,6-6-145,7-9 123,4-11 347,0-13 459,-4-14 275,-6-12 678,-10-11 370,-8-3 324,-9-1-28,-5 6-50,-3 7 919,-1 9-1950,-1 14-257,-1 14 38,0 15-44,0 15-28,1 9 28,2 3-33,1 1 27,6-7-106,4-6-196,6-8-124,0-6-49,-2-7-510,-4-2 587,-5-4 276,-4 0 111,-8-2 17,-6 0 353,-8-2 167,-3-4 96,1-1-106,6-2-320,5 0-190,6 0-184,4 0 150,13-5 34,9-4 0,19-9 6,11-6-129,-21 8 0,0-1 123,1-1 0,1-2-87,-2-1 1,-1 0-178,-2 0 1,-2-1-409,16-18 219,-14 5 369,-14 6 84,-8 7 761,-11 7 488,-7 8-447,-5 8-87,-6 15-435,4 12-45,4 15-95,7 7-140,6 1-151,17-5-672,7-10-1250,21-17 2073,18-12 0,-25-8 0,2-2 0</inkml:trace>
  <inkml:trace contextRef="#ctx0" brushRef="#br1" timeOffset="128223">13475 11731 17259,'2'58'302,"-1"0"1,1 0-1,0-2 1,0-2-1,0-3-210,4 2 1,1-3-51,-2-6 0,0-2 750,0-5 0,0-2-1252,2 21-487,-1-15 79,-2-14-801,-2-16-669,-7-21 1123,-5-15 812,-8-20 403,0-18 308,10 27 0,1-1 78,1-4 1,3 0 307,0-1 1,1 1 72,2 0 1,0 2-113,3 4 1,2 2 311,6-20 281,22 19-688,-4 18-134,14 24-95,-11 15 44,-1 19-22,-6 11-311,-10 7 86,-9-26 1,-3 0-129,-4 1 0,-2-1-25,-4 2 0,-2-1-244,-3-2 0,-3-1-559,-20 24-461,3-14 1289,5-14 0,13-15 0,6-8 0</inkml:trace>
  <inkml:trace contextRef="#ctx0" brushRef="#br1" timeOffset="128448">13919 11887 23175,'-12'51'666,"0"-1"1,2 0 0,2-2-390,5-10 1,3-2-836,2 1 0,3-1 793,10 29-235,12-14 353,9-12-560,4-17-981,3-10 1237,-6-17 1,-2-4-1,-4 5 1,17-14 0</inkml:trace>
  <inkml:trace contextRef="#ctx0" brushRef="#br1" timeOffset="129031">14834 11622 20184,'0'51'565,"-1"0"1,3 2 0,0-1-395,2-5 0,0-1-1972,2 4 1,1 0 1833,-1 0 1,0 0-20,-1-2 0,-1-3 430,-1-3 1,0-3-686,-1 23-320,-1-17 314,0-22-487,0-11 734,2-19 50,1-12 2174,0-17-1977,2-13 223,1-6-176,5-4 87,4 4-135,4 7-246,4 13 163,0 14 195,1 12 85,-2 20-130,-1 13-313,-3 20-17,-6 12-1091,-1 4-2356,1 3 3464,-2-28 0,0-3 0,1 3 0,3-3 0</inkml:trace>
  <inkml:trace contextRef="#ctx0" brushRef="#br1" timeOffset="129333">15541 12074 24161,'-51'29'425,"1"0"1,3 0 0,9 3-308,10 27-118,10 2-62,9-4-179,5-13-123,13-15 106,6-15 90,12-18 12,4-19-80,3-18 152,-3-17-149,-16 27 1,-2 0 238,9-31 27,-5 15-33,-6 16-11,-3 16-106,-4 25-466,0 16-2134,5 24 2717,-1-12 0,1-1 0,2 5 0,3 3 0</inkml:trace>
  <inkml:trace contextRef="#ctx0" brushRef="#br1" timeOffset="129606">15788 12001 26810,'-37'35'110,"-1"0"0,5-1 1,8-1-94,17 11-17,8-1-51,13-1 40,7-7 11,11-4 45,2-8-45,-4-4-67,-9-4-1,-9-1-77,-22 10-191,-10-2-689,-18 8-997,-4-12 2022,-3-7 0,21-6 0,5-4 0</inkml:trace>
  <inkml:trace contextRef="#ctx0" brushRef="#br1" timeOffset="130084">16697 12121 21797,'-41'20'795,"-1"0"1,2 1-1,5 2-324,-4 24-163,4 3-258,10 0-50,12-7-190,7-12 190,20-12 22,6-11 90,17-12-28,4-12-45,2-14-5,-3-10 11,-4-5-12,-9 4-27,-6 10 403,-9 14 84,-4 12 39,-4 25-291,-3 11-241,2 19-22,0 0-852,2-6-3019,3-19-5938,0-12 9199,0-21 1,-4 5 0,-2-6 0</inkml:trace>
  <inkml:trace contextRef="#ctx0" brushRef="#br1" timeOffset="130840">17285 12108 20833,'-1'54'311,"-1"1"1,0-1-1,1-1 1,0 0 0,0-1-170,3 15 1,2-4-650,-2-7 1,2-4 506,0-12 0,2-4-123,3 17-735,0-18-419,-2-6-415,-1-14-352,-3-7 450,-2-27 189,-3-15 122,-4-26 888,2 24 0,0-3-165,-1-4 0,0-1 896,2-1 0,1-1 454,1 1 0,0 1 440,1 4 1,0 2 942,1-23-145,2 22-701,2 19-307,2 24-7,1 24-274,2 22-476,-4-16 1,1 2-266,0 4 1,0 0 85,0 1 0,1-1-84,-1-4 0,1-2-11,7 22 955,-2-19-944,-2-18 269,-2-11 168,0-18-168,-1-14-162,3-19-40,2-16-97,-5 25 0,0 0 52,2-2 1,1 1-23,-1 1 0,1 2-168,14-22 134,0 18 34,-1 18 426,1 20-62,-2 22-213,0 18-151,0 16-275,-12-26 1,1 0-1234,2 2 0,3 0 1508,5 5 0,0-3 0,3 4 0,5-1 0</inkml:trace>
  <inkml:trace contextRef="#ctx0" brushRef="#br1" timeOffset="131115">17972 12578 27242,'-41'30'285,"0"1"1,4-3-1,8 1-285,14 10-179,8-4-78,10-10-12,11-12 140,10-9 129,11-20 62,3-12-29,-1-16-27,-3-6-1,-7 4-5,-6 8-95,-7 17-241,-7 9 45,-2 21-426,-2 14-2834,2 21-4386,1 8 7937,2 1 0,-4-24 0,-1-11 0</inkml:trace>
  <inkml:trace contextRef="#ctx0" brushRef="#br1" timeOffset="131264">18179 12656 24172,'0'47'-691,"0"0"0,0-4 0,0-4 691,3 7 0,-3-23 0,3-5 0</inkml:trace>
  <inkml:trace contextRef="#ctx0" brushRef="#br1" timeOffset="131531">18259 12669 26799,'10'38'215,"0"0"1,6 21-400,-9-51 184,-1-14 16,3-14 18,2-17 5,3-15-5,5-6-34,1 2-34,2 12-39,-1 17 73,2 16 163,1 29-57,0 15-106,0 25-544,-13-26 1,0 2-2935,4 29 3478,-4-5 0,-8-28 0,-2-10 0</inkml:trace>
  <inkml:trace contextRef="#ctx0" brushRef="#br1" timeOffset="131938">18618 12172 22531,'0'58'190,"1"1"1,0-1-1,-1 1 1,1 1 0,0-1-139,1-7 0,-1-1 1,1-1-306,-2-2 1,1-2 0,0-2 252,1 8 0,0-3-691,1-8 1,0-5-2883,0-6 3693,2-8 1,-5-23 0,0-3 0</inkml:trace>
  <inkml:trace contextRef="#ctx0" brushRef="#br1" timeOffset="132106">18522 12397 20806,'45'45'881,"1"-1"0,-3 1 1,-3-1-709,-14-7 1,-3 1-1223,0 1 1,0 0 939,-3 1 0,-1-1-673,-3 1 1,-1-1-3404,-3-4 1,-3-2 4184,3 26 0,-6-29 0,-5-12 0</inkml:trace>
  <inkml:trace contextRef="#ctx0" brushRef="#br1" timeOffset="132448">18700 12725 21125,'53'-3'102,"1"0"1,-4 0 0,-2 1-515,-14 1 1,-1 0-542,0 1 0,1-1-50,30 1 779,-5-1-12,-9 0 379,-12-3-115,-12-2 1500,-14-3 136,-7 0-124,-16 0 11,-8 4-38,-13 1-683,-8 10-366,-2 13-212,0 14-44,5 15-74,6 8-413,13 2 279,9-1-118,14-8-251,12-11-387,15-15-202,12-12-879,14-28-2958,-3-11 4705,-25 4 1,-3 0 0,3-5 0,-12 6 0</inkml:trace>
  <inkml:trace contextRef="#ctx0" brushRef="#br1" timeOffset="132623">19469 12420 21495,'-1'56'1081,"1"0"0,-1 2 0,1-1-1003,-1-9 1,2 0-1008,0-2 1,2 0 516,-2 0 1,2-2-625,-1-6 0,1-1-8083,1 24 9119,-2-15 0,-1-25 0,-1-10 0</inkml:trace>
  <inkml:trace contextRef="#ctx0" brushRef="#br1" timeOffset="132807">19404 12725 22629,'51'-24'591,"1"0"1,-5 1 0,-3 2-592,9 1-626,-9 3-958,-9 8-446,-13 5-2126,-11 11 4156,-7 4 0,-4-1 0,0-1 0</inkml:trace>
  <inkml:trace contextRef="#ctx0" brushRef="#br1" timeOffset="132939">19725 12798 23523,'0'52'113,"0"-1"1,0-4 0,0-5-1665,2 3-8280,1-7 9718,3-6 0,-2-16 1,-1-7-1</inkml:trace>
  <inkml:trace contextRef="#ctx0" brushRef="#br1" timeOffset="133214">19863 12789 24211,'19'58'584,"1"-1"1,-2-3 0,0-6-434,3 3-151,0-9-6,-3-16 6,-3-13 124,-3-14 38,-3-18-61,-2-14-73,0-18-28,0-12 0,-3 30 0,-1 0-45,6-31-392,2 10-1014,1 15-1092,0 18-1266,3 13 3809,6 30 0,-10-14 0,2 15 0</inkml:trace>
  <inkml:trace contextRef="#ctx0" brushRef="#br1" timeOffset="133383">20320 12816 24542,'9'44'325,"-1"0"0,1-1 0,-2-4-325,5 12-1121,-1-5-2027,1-19 3148,2-17 0,-6-9 0,0-7 0</inkml:trace>
  <inkml:trace contextRef="#ctx0" brushRef="#br1" timeOffset="133552">20545 12535 22531,'2'55'198,"0"-1"0,1-2 0,1-3-556,5 15-1217,1-2-4127,0-11 5542,-4-9 0,-2-21 0,-3-9 0</inkml:trace>
  <inkml:trace contextRef="#ctx0" brushRef="#br1" timeOffset="133931">20465 12992 19630,'52'-16'477,"-1"0"1,0 0 0,-4-1-411,-10 0 1,-1 0-1446,-1 1 1,0-1 1461,-1 1 0,-1 0 106,23-12 741,-10 5-623,-16 5 972,-11 6 159,-12 4-184,-4 5-465,-3 1 1608,0 2-2330,3 4-29,3 4-34,6 4 29,4 4-34,4-1 11,3 1 28,2 1 23,2 3 257,-1 7 241,-3 14-834,-6 18 274,-10-16 0,-4 3-505,-2 5 0,-4 2 505,-2 5 0,-4 0 0,-3-4 0,-2-3 0,-2-6 0,-2-3-176,-2-2 0,-3-3 176,0-4 0,-2-2-575,-6-2 1,-3-3-1527,2-2 1,-1-4 2100,-4-6 0,2-3 0,-2 1 0,10-9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30:56.990"/>
    </inkml:context>
    <inkml:brush xml:id="br0">
      <inkml:brushProperty name="width" value="0.09071" units="cm"/>
      <inkml:brushProperty name="height" value="0.09071" units="cm"/>
      <inkml:brushProperty name="color" value="#002060"/>
    </inkml:brush>
  </inkml:definitions>
  <inkml:trace contextRef="#ctx0" brushRef="#br0">4189 6428 18666,'-21'-15'1675,"4"4"-1277,17 11-158,0 0-245,20 1 139,33 1-50,14-1-448,-19 0 0,2 0 414,-6-1 1,0 0 41,4 0 1,1 0-18,2 0 1,0 0 11,2 0 0,0 0-23,0 0 0,3 0 11,-6 0 0,4 0 0,1 0 24,5 0 0,1 1 0,0-2-58,-1 0 0,0 0 0,-1-1-415,1 1 0,-1-1 1,-4-1 431,1-2 1,-3-1 19,3 0 1,0-1-208,-5 0 0,2 0 213,-3 1 0,3-1 0,1 1-4,0 1 0,0 0 1,0 0-378,0 0 0,0 0 1,-2 1 307,-3 1 0,0 1 0,-4 0 39,3-1 1,-3 1-9,2 1 0,0 0 0,-1-1 0,0 1 3,2-1 0,0 0 232,-2 1 0,2 0-109,17-1 0,1 1-96,-18 0 1,0 0-6,11 0 1,-2 1-32,-20 2 0,-3 0-2,0 1 0,-1 1-29,0 2 1,0 0 22,1 0 0,0 0 2,3 0 1,1-1 5,0 0 1,1-2 5,2 0 1,-1-1-1,1-1 0,-1 0 8,-2-1 1,0 0-4,-4-1 1,-1-1 58,23-4 1106,-12-2-1128,-11-1 397,-7 2-441,-5 3 1202,-3 1-1242,0 2 387,3 1-387,2 0-5,2 0 10,2 0-5,1 1 62,4 2-62,1 0 0,5 2 11,22 0 56,-12-1-67,14-1-5,-20-2 5,-5 0 0,6-1 5,-14 1-5,2-1-33,-16 0-186,-2 0 219,-3 4 0,-6-3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31:55.287"/>
    </inkml:context>
    <inkml:brush xml:id="br0">
      <inkml:brushProperty name="width" value="0.09071" units="cm"/>
      <inkml:brushProperty name="height" value="0.09071" units="cm"/>
      <inkml:brushProperty name="color" value="#002060"/>
    </inkml:brush>
  </inkml:definitions>
  <inkml:trace contextRef="#ctx0" brushRef="#br0">21773 2480 14135,'-20'-60'2851,"1"1"0,4 9 0,-3 7-2543,-5 15 0,-1 6-185,-14-2-1164,-20 3 1080,10 15-39,-2 5-286,4 10 247,6 4-6,8 11 90,10 2 100,8 21-139,10-6 22,15 17 11,11-10 541,15 3-538,-15-24 0,0-1-40,1 0 1,0 0-3,0 0 0,-1 0 0,17 24 0,-10-1-17,-18-13 1,-5 1-135,-9 20-57,-5-20 1,-5 0-308,-28 10 95,-13-8 243,25-23 1,-2-2-127,-29 3 90,6-9-425,12-6-583,19-14 1221,23-12 0,3 6 0,9-4 0</inkml:trace>
  <inkml:trace contextRef="#ctx0" brushRef="#br0" timeOffset="458">22303 2375 19518,'-38'54'459,"0"-1"0,3 0 0,8-1-185,17-12 1,6 0-1085,-1 2 0,2 0 1003,6-2 1,3 0-93,2-4 0,4-2 395,23 20-456,8-20 4,6-16-44,1-25-61,0-30-49,-27 9 1,-3-4-235,0-11 0,-4-3 344,-4-2 0,-3 0 36,-1-1 1,-5 1-7,-7 0 1,-4 2-259,-3 5 0,-3 4 136,-6 4 0,-4 5 288,-26-6-1126,1 20-492,9 46-3300,13 10 4751,18-8 0,4 0 0,0 3 0,4-9 0</inkml:trace>
  <inkml:trace contextRef="#ctx0" brushRef="#br0" timeOffset="1119">23352 2277 19988,'-19'51'280,"0"-1"0,0 1 0,2-3 0,0 0 0,4-1-737,5 10 1,3-3 711,1-2 0,1-2-25,1-7 0,1-2-102,1-3 1,1-1 22,7 24-89,3-8 350,8-9-412,4-14 315,2-9-203,4-8-112,2-5 0,5-4 650,4-2-1177,5-2-1489,11-5 1827,-16-3 1,-1-1-1,4 0 1,6-7 0</inkml:trace>
  <inkml:trace contextRef="#ctx0" brushRef="#br0" timeOffset="1458">24458 2260 20263,'0'50'855,"0"0"0,2 1 0,2-1-402,0-8 1,2 0-843,0 3 0,1 0 490,0 1 0,0-2-101,-2-2 0,0-2-339,1-3 0,0-2-2039,6 16-5676,0-16 8105,1-20 1,-7-9 0,-1-6 0</inkml:trace>
  <inkml:trace contextRef="#ctx0" brushRef="#br0" timeOffset="2058">25460 2547 13827,'10'56'776,"0"1"1,0-3 0,1-4-777,0-15 0,0-4-50,10 22-640,-4-20-273,-6-17 599,-4-19-442,-4-19-662,-7-35-89,-2 18 0,-1-4 662,-2-10 0,-1-1 895,-2-2 0,0 3 1685,5 9 1,0 2-320,2 5 0,1 3 1356,3-13-957,12 8-511,6 8-459,20 13-61,11 9-112,13 27-415,-26-6 0,1 6 6,-2 7 0,2 5 0,-3 0-604,3 6 1,-2 2 628,9 14 0,-8 3-37,-20-15 1,-7 1 224,-1 1 1,-6 0-360,-9 0 0,-5-1-67,-3 1 0,-5-3-210,-8-1 0,-5-3-106,-3-3 0,-3-2-256,-1-4 1,-2-4-429,-4-6 0,-3-4 1000,-10-2 0,2-4 0,-6-3 0,-2-3 0</inkml:trace>
  <inkml:trace contextRef="#ctx0" brushRef="#br0" timeOffset="2776">21205 3761 21707,'55'-14'321,"1"1"1,-1-1 0,5 0 0,0 1-1,0 1-192,-4 2 0,-1 2 0,1-1-1870,5 1 0,1-1 1,-1 1 1769,-1-1 1,0 2 0,-2-1-30,-6 2 0,-2 0 0,-2 0 391,14-1 0,-4 1-394,-14 2 1,-4 1-66,19 0 844,-16 2-1196,-10 1-28,-7 5 241,-6 1 3016,-10 6-3706,-5 0 274,-5 2-1970,-14 6-303,-5 3 2896,-16 5 0,16-13 0,2-3 0</inkml:trace>
  <inkml:trace contextRef="#ctx0" brushRef="#br0" timeOffset="3069">21285 4118 20179,'56'-2'797,"0"-1"1,0 1-1,4-3 1,1-1 0,-1-2-434,-4-1 0,-1-3 0,0 0-1862,5-1 1,1-1-1,-1 0 1615,-5 1 1,0 0 0,-2 1-101,-8 2 0,0 1 0,-4 1 554,10-1 0,-5 2-571,-11 2 0,-2 1-50,22 2-225,-8 0 705,-4 2-1310,-9 0-443,-10 1-251,-11 3 2082,-7 3-6176,-4 3 5760,-2 0 0,0-4 1,0-2-1</inkml:trace>
  <inkml:trace contextRef="#ctx0" brushRef="#br0" timeOffset="32362">3605 6183 16415,'-33'2'694,"6"0"-16,27 0 2313,0-2-2661,2 1 57,3-1 38,5-1-21,7-1-129,3-1-40,5-2-84,2 1 17,1-1-45,3 0-5,1 1-1,2-1 18,2 2 44,2 1 6,1 1 5,0 1-61,2 0 50,17 0-112,-12 0 34,13 0-39,-18 0 39,0 0 67,0 0-62,-3 0-5,-2-2-23,-1 0 12,-4-1-56,-1 2 28,-1 0-23,1 1 6,1 0-40,3 0 1,3 0 44,3-1-44,1-2 61,0-1-33,-4-1 16,-2 2 17,-4 2-11,-4 0-5,-1 1-1,-1 0-16,3 0 10,2-2-10,4 0-28,3-4 44,4-1-16,3-1-29,2-2 1,2 0 44,-1 2 17,2 1 17,-1 1-50,0 2 28,0 2-23,-1-1-34,0 2 46,-1 0-51,-4-1 5,0 2 1,-5-1-6,-1 1 34,-2 0-34,1 0 44,-1 1-38,4 2 0,1 2 44,4 0-5,2 1-6,4-3-5,3 1 16,1-2-5,1 0-40,-2 1 57,0 0-12,-1 1 6,0-2-56,-1 1 6,0-2 0,0-1 27,-3 0 1,-1 0 27,-5 0-55,-3 0 78,-4 0-17,-1 0 17,-2 0-22,0 0-12,3 0-16,4 0 16,4 0 12,7 0-57,4 0 40,2 0-39,1 0-1,-3 0-5,-3 0-33,-5 0 27,-7 1 6,-3 2 51,-5 2 33,2 1-12,2 0 12,3-2-50,7-1 28,3-2-29,4-1 18,0 0-51,2 0 0,-4 0-56,-1 0 56,-5 0 0,-1 0 5,-1 3 29,0 0-34,0 3 11,24 0 45,-15-2-53,-16-2 0,1-1 30,13 0-33,0 0 0,-1 0 6,-3 1-6,-2-1 5,0 0-38,-1 0 22,0-1 5,4 0 6,2 0 39,6 0-33,1 0-990,5-2 984,1 0 44,1-1-490,-2 0 440,-1 3-5,-3-1 11,-3 1 34,-3 0-1,-3 0-27,-2 0 5,-3 0-5,-1 0 27,-2 0 12,1 0 891,0 0-936,26 3 6,-11 0 118,-16 0 0,0 0-118,21 2 0,2 1-1,1 0-5,-3 1 11,-2 0-5,-4 1 46,-1 1-52,0 1-63,0 1 63,0 1-6,3 1-22,1-1 28,5-2 0,3-1-181,-30-6 1,0 0 180,1-1 0,0 0 14,-1-1 0,0 0-3,28 0-11,-6 2-56,-9 0 11,-6 1 45,-4 2 6,1-1 247,5 2-253,6-2 22,-6-3 1,3-1-20,-10-1 0,1-1-127,14-1 1,-1-1 123,-15-1 0,-2 0 0,28-5-78,-9 5-46,-11 1 390,-7 3-266,-5 0 0,0 4 44,3 1-38,3 3-6,32-3 45,-15-1-23,-16-4 1,-1 1-23,13-1 279,-4 0-279,-4 0 0,-3 0 6,-2 3 33,1 2 6,4 4 5,6-2-50,8-1-467,6-4 473,6-1-4,-32-2 1,0-1 19,0-1 1,-1 0 12,30-5-35,-26 3 0,-1 0 0,13 0 0,6 1 0,-25 4 0,2 0 0,5 0 0,6 0 0,8 0 0,4 0 0,3-4 0,-2 1 0,-6-3 0,-9 3 0,-6 0 0,-8 2 0,0 1 467,-4 0-467,3 0 0,0 0 0,4 0 0,4-2 0,3-1 0,3-4 0,2 0 0,2 1 0,1 1 0,2 2 0,2 2 0,2 0 0,2 1 0,-2 0 0,0 0 0,-5 0 0,-1 0 0,-5 0 0,-2 0 0,-4 0 0,-3 0 0,-3 0 0,-4 0 0,-5 0 0,-3 0 0,-5 0 0,2 0 0,-1 0 0,3 0 0,2 0 0,2 0 0,0 0 0,0 0 0,1 0 0,-7 0 0,-1 0 0,-8 0 0,-1 0 0,0 0 0,2 0 0,0 0 0,1 0-41,0 0-879,-3 0 0,-1 0 0</inkml:trace>
  <inkml:trace contextRef="#ctx0" brushRef="#br0" timeOffset="59137">3453 7732 18548,'-3'-2'3243,"0"1"-2318,3 1-326,32-16-67,2 11-328,0-3 1,3 0-71,-2 6 1,0 4-186,5-2 0,0 2 56,3 0 1,0 2-264,0 1 1,-1 0-63,-1 2 1,-1-1-373,-3 0 1,-1-1-1023,26 3-6077,-1-1 7791,-29-2 0,-5 0 0,-24-3 0</inkml:trace>
  <inkml:trace contextRef="#ctx0" brushRef="#br0" timeOffset="59403">3458 7979 21579,'59'2'472,"0"0"1,-1-1-1,-4 1-405,-15-2 1,-3 0-52,3 0 1,-1 0-17,-1 0 0,0 0-59,-2 0 1,-1 0-939,27 0-824,-8 0-1265,-8 0 3086,-5 0 0,-19 0 0,-4 0 0</inkml:trace>
  <inkml:trace contextRef="#ctx0" brushRef="#br0" timeOffset="59903">3805 7551 21483,'18'1'1827,"2"2"-1558,3 2-107,0 2-128,-1-1-12,0-1 23,-2-1-45,-1 0 33,1 0 1,1 1-34,3 1 56,3 3-50,4 3-1,4 4 29,2 3-29,1 3 7,-1 2-12,-4-1 0,-3 0 11,-8-2 90,-5-1 263,-8 1 72,-5 1 271,-12 20-461,-6-6-78,-11 17-28,-3-10-22,0-2-74,2-2-44,2-5-5,5-8-180,5-7-537,4-4-987,2-5-2150,0-1 3859,-3-4 0,5-1 0,-2-2 0</inkml:trace>
  <inkml:trace contextRef="#ctx0" brushRef="#br0" timeOffset="61712">3872 7843 15345,'2'6'2716,"-1"-1"-2195,-1-5-162,-56 72-1577,22-22 1343,10-15 0,-5 5 1,3-3 106,4-1 0,3-2-53,1-3 1,2-1 44,-10 16 249,12-18-815,8-15 359,5-22-17,12-19-415,7-24 236,-3 17 0,2-3-142,2-5 1,0-1 337,0-1 0,0-1 16,0 4 1,-1 0 13,-3 7 1,-1 2 1439,6-11-697,-10 23-454,-6 44-219,-13 37-114,4-13 0,-1 4-334,-3 6 0,0 0 348,2-3 0,0-2-17,3-12 0,1-2-185,0 21 546,9-25-579,7-16-6,10-19 107,11-35 16,-14 3 0,-1-5-476,2-10 0,-2-3 529,1-5 1,-2-1 47,-4 3 0,-1 2 45,-4 9 0,0 1 16,-3 6 1,-1 2 246,1-17 588,-3 20 352,-1 15-984,-2 47-135,0 20-45,0-9 0,0 7 0,-1-2-460,1 1 0,0 0 376,0 19 0,-1-4 0,1-7-67,0-18 843,6-21-776,3-23 235,7-20-100,5-25-365,-9 16 0,0-3 230,2-4 0,0-2-355,-1-2 1,0 0 351,-1 3 0,0 2 0,-2 4 0,-1 4 754,5-11-465,-8 22-17,-3 44-146,-6 37-67,0-12 0,-1 5-410,-2 6 0,1 2 376,-1-3 1,1-2-23,1-12 0,1-2 564,0 24-794,3-25-55,2-16 33,5-10 252,5-29 16,7-23-16,-1-23-423,-8 18 0,-1-1 369,-2-2 1,-1-1 53,-1 2 0,-2-1 14,0 2 0,-2 1 249,-2-21 1915,-8 21-1853,-5 24-107,-13 46-67,-3 21-151,12-8 0,2 4-560,-1 2 1,2-1 480,1-2 1,1-1-387,1-1 0,1-3 420,-6 17-347,2-16-196,0-21-129,-4-13 594,-7-21 123,-5-11 0,-5-18 72,1-8 124,6-4-265,9-2 304,10 2-100,8 3 881,12 6-1011,5 5-5,7 8 6,-4 7 61,-3 11 566,-9 9-246,-3 5-236,-14 6 322,-7 5-468,-14 4 6,-5 5-5,3-3 176,5-1-299,10-4-158,8-5-156,7-2 246,13-17 269,5 1 34,13-14 95,3 8-73,4 3-17,0 8-73,1 4 18,0 4-68,1 4-544,1 2-2155,5 1 2699,10-1 0,-24-3 0,2-1 0</inkml:trace>
  <inkml:trace contextRef="#ctx0" brushRef="#br0" timeOffset="62689">5294 7371 18005,'-43'23'672,"0"1"0,3-3 1,6-1-80,12 0-251,4-2-157,6-4-129,6 0-45,3-2 45,9 2-17,10 1 6,9 1-11,9 4-29,3 2 57,-2 3-23,-5 4-39,-8 6-258,-11 6-453,-9 4-196,-17 4 258,-11-3-139,-15-6 301,-5-11-62,2-11 281,4-11-1076,13-9 1344,10-17 0,10 11 0,5-10 0</inkml:trace>
  <inkml:trace contextRef="#ctx0" brushRef="#br0" timeOffset="62972">5517 7709 22032,'-17'45'607,"0"-1"0,1-3 0,7-2-607,27 8-45,11-9-112,21-17-78,8-12-269,1-31-1071,-5-14 1329,-32 7 0,-4-5 246,-3-2 0,-4-1 117,-3-3 1,-5 1 95,-7 3 0,-5 1-213,-17-24-129,-22 21-829,-4 19-1834,8 37 2792,26 10 0,4 3 0,0 7 0,8 15 0</inkml:trace>
  <inkml:trace contextRef="#ctx0" brushRef="#br0" timeOffset="63363">6439 7634 17930,'0'47'530,"-1"0"1,1 0-1,2 19 1,2-4-481,-1-24 1,2-2 694,11 26-1394,0-18 714,-2-17 1,-5-15-1,-3-8 1</inkml:trace>
  <inkml:trace contextRef="#ctx0" brushRef="#br0" timeOffset="63544">6239 7727 22234,'42'-14'282,"1"0"1,0 0 0,19-5 0,-4 1-345,-19 8 1,-2 0-917,2-2 1,0 0-1770,-5 2 0,-2-1 2873,25-15 0,-27 13 0,-13 2 0</inkml:trace>
  <inkml:trace contextRef="#ctx0" brushRef="#br0" timeOffset="63843">6686 7464 21500,'7'53'1183,"1"0"1,-1 0 0,2 0-1052,1-9 0,0-2-936,-1 0 1,1-2 806,-2-5 0,-1-2-3,5 16 461,-5-19-1122,-2-16 236,-4-14 22,-3-20-85,-4-15 320,0-20 163,0-10 279,3 0-397,12 6-26,7 18 149,12 19 263,4 20-16,1 26-63,-1 16-83,-3 19-198,-16-28 1,-1 0-128,12 25-1076,-1-11-1808,13-21-6723,2-12 9379,14-22 0,-26 7 0,-3-8 1</inkml:trace>
  <inkml:trace contextRef="#ctx0" brushRef="#br0" timeOffset="64122">7598 7553 24777,'-48'14'605,"1"0"0,1 3 0,5 3-482,11 5 0,4 4-405,0 2 1,3 2 281,2 1 0,3 0 117,4-1 0,3-2-201,-2 22 35,14-16-124,15-17-113,11-11 286,11-22 23,4-11 61,0-19-36,-2-9-9,-7 2-39,-5 6-157,-7 14 157,-5 14 95,-5 19-95,-1 19-509,-2 16-1379,5 14 1888,5 7 0,-8-25 0,2-5 0</inkml:trace>
  <inkml:trace contextRef="#ctx0" brushRef="#br0" timeOffset="64298">7727 7201 23024,'7'60'596,"0"0"1,0-1-1,0 1 1,0-2 0,0-3-1,0 0-596,1 8 0,-1 1 0,0-9-1171,0-13 1,-1-6-219,2 19 1562,0-9 1,-4-22 0,-1 0 0</inkml:trace>
  <inkml:trace contextRef="#ctx0" brushRef="#br0" timeOffset="64466">7602 7651 25696,'51'-17'-40,"0"-1"1,0 2 0,-3 1 39,-10 4 0,-4 3 0,6-1 0,4-1 0</inkml:trace>
  <inkml:trace contextRef="#ctx0" brushRef="#br0" timeOffset="65114">8792 7413 20100,'23'47'831,"-1"0"0,0-2 0,1-2-700,-4-12 1,1-2-3,20 23-129,-3-11-146,-2-16-212,-6-12 123,-5-15-124,-3-18-291,-3-13 140,-3-16 259,-4-5 251,-4 2 112,-3 9 531,-3 14 478,0 14-432,-1 19-415,0 22 23,0 23-501,-1-14 1,0 3 317,-1 5 1,0 2-81,-2 2 0,-1-1-34,0 1 0,-1-2-210,0-5 0,0-2-2428,-4 23-4952,2-20 7590,3-22 0,2-10 0,2-9 0</inkml:trace>
  <inkml:trace contextRef="#ctx0" brushRef="#br0" timeOffset="65397">9304 7732 24374,'-3'45'629,"0"0"0,-1-4 1,3-3-630,10 4-124,8-13-161,14-13-601,8-18-771,3-23 82,-2-21 1180,-22 16 1,-3-5 399,-3-16 1,-5-2 89,-5 15 0,-4 1 168,-4-10 1,-5 6 476,-18 7-130,-3 15-436,4 19-174,6 22-515,10 13 515,18 18 0,4 2 0,-5-10 0,7-5 0,-1 1 0</inkml:trace>
  <inkml:trace contextRef="#ctx0" brushRef="#br0" timeOffset="65610">9636 7634 25517,'13'59'229,"0"1"1,-4-14 0,3-5-398,17 7-623,-8-32-1034,1-9-282,0-18-1309,0-10-986,3-28 4402,-9 11 0,-2 0 0,3-6 0,0-6 0</inkml:trace>
  <inkml:trace contextRef="#ctx0" brushRef="#br0" timeOffset="65713">9901 7627 19003,'8'62'508,"-1"0"0,0-6 0,1-5-319,15 8-2921,-5-29 2804,9-9 0,-17-23 1,1-5-1</inkml:trace>
  <inkml:trace contextRef="#ctx0" brushRef="#br0" timeOffset="65940">10162 7856 25668,'15'-12'442,"-3"-10"-386,-9-29-56,7-2-224,7 4-2045,8 24 1,7 5 2268,4 7 0,1 4 0,21-7 0,-9 15 0</inkml:trace>
  <inkml:trace contextRef="#ctx0" brushRef="#br0" timeOffset="66547">11610 7342 19888,'-46'8'433,"0"1"0,2 0 0,3 4-176,-15 22-38,7 4 122,7 4-155,10-3-125,13-4-61,10-4 6,9-6 61,12-4-28,9-3-27,12-5 38,1-1-11,2-5-33,-5 0 44,-7-2 45,-10 1 57,-7 3-152,-15 5 0,-13 5-129,-15 3-146,-12 0 29,-1-3-304,8-7-1135,16-7-5098,12-7 6783,18-8 0,-4 4 0,5-3 0</inkml:trace>
  <inkml:trace contextRef="#ctx0" brushRef="#br0" timeOffset="66847">11769 7525 18369,'-4'-4'4280,"1"1"-3975,-23 20 0,-7 12-1062,6 16 911,-8-2 0,2 5-45,23-9 0,6 0-45,1-1 1,4 1-48,6-4 0,5-3 214,21 20-393,19-21-46,8-16 12,2-24 196,-5-16-72,-10-21 139,-13-12 179,-18-4 129,-11 1-212,-22 7-163,-13 13-168,-15 13-1333,-14 20 1644,44 53 0,-13-28 0,43 31 0</inkml:trace>
  <inkml:trace contextRef="#ctx0" brushRef="#br0" timeOffset="67072">12237 7239 21291,'-25'45'177,"1"-1"0,-1 1 0,3-2 0,0 1 1,7-2-111,6 8 0,5-2-629,0-1 0,2-1 264,1 1 1,2-2-750,3-6 0,2 0 1047,3 1 0,0-2 0,5 2 0,0-6 0</inkml:trace>
  <inkml:trace contextRef="#ctx0" brushRef="#br0" timeOffset="67207">11954 7736 20593,'41'-18'-190,"1"-1"1,0 1 0,0 1 0,1 1 0,-3 3-2590,2 4 1,-2 3 2778,2 0 0,-3 2 0,3 1 0,-14 1 0</inkml:trace>
  <inkml:trace contextRef="#ctx0" brushRef="#br0" timeOffset="67482">12544 7411 21439,'27'46'422,"0"0"0,-2-1 0,-2-4-310,-2 9-45,-3 3-28,-5-3 471,-5-1-998,-4-6-912,-3-2-1034,-1-4 2434,0 2 0,0-19 0,0-1 0</inkml:trace>
  <inkml:trace contextRef="#ctx0" brushRef="#br0" timeOffset="67672">12341 7674 21271,'58'-10'754,"-1"0"0,-1 1 1,-4 2-755,-13 2 0,-2 1-1190,2 1 0,1 0 1190,5-1 0,-1 0 0,3 0 0,1 0 0</inkml:trace>
  <inkml:trace contextRef="#ctx0" brushRef="#br0" timeOffset="68039">12811 7703 21769,'7'49'625,"-1"1"1,1-4 0,1-6-626,10-1-34,2-13-246,-3-14 275,0-14-124,-3-18-123,-1-17-174,0-16 79,-1-8 347,-2 0 40,0 6 72,-2 13 347,0 14 62,-3 14-29,3 9-100,1 15-123,5 7-118,3 13-50,4 4 28,-1 0-73,0-6 263,-3-6-319,-2-11 5,-4-6 85,0-11 185,0-13-146,4-16-129,6-14-408,6-11-125,-11 30 1,2 1-849,1 0 1,2 3 1380,7 1 0,-2 3 0,4-1 0,2 7 0</inkml:trace>
  <inkml:trace contextRef="#ctx0" brushRef="#br0" timeOffset="68397">13687 7507 23993,'-33'38'285,"0"1"1,0 0 0,3-3 0,0 0 0,6-3-93,8 0 0,4-2 3,-8 24 398,10-12-645,6-16 252,14-13-302,5-10 206,14-19-105,6-12 107,2-18-269,-18 18 0,-1-2 162,-1 0 0,-1 0 45,12-27-45,-7 11 39,-5 14-6,-8 16-33,-3 21-84,-4 20-285,1 18-589,1 15-1574,3 1-526,6-7-3865,1-13 7084,2-18 0,-6-12 1,-3-9-1</inkml:trace>
  <inkml:trace contextRef="#ctx0" brushRef="#br0" timeOffset="68832">13867 7774 23035,'13'42'806,"-1"1"1,-1-6 0,1-5-790,2-7-17,-1-13-247,-4-7 208,-3-17-264,-2-10-458,-2-18 262,2-11 399,0-6 94,3 2-28,3 9 34,3 14 482,4 15-124,5 10-184,5 16-73,9 5-29,-3 2 1,2 0 62,23 7-235,-19-10 1,1-3 110,14-3-11,-4-5-61,-8-10-51,-10-5 112,-8-11 179,-13-5-56,-5-1 445,-21-7-192,-2 17 123,-18 3-225,2 36 297,-1 18-498,19-7 1,2 3 189,2 4 0,3 2-61,2 1 1,2-1-203,3-1 0,4-2 0,13 23-121,11-18-954,18-24 1075,-14-31 0,0-4 0,4 3 0,2-25 0</inkml:trace>
  <inkml:trace contextRef="#ctx0" brushRef="#br0" timeOffset="69197">15109 7774 20912,'6'43'326,"0"0"1,0-3 0,0-3-1206,8 11 879,5-2 0,-8-21 0,1-4 0</inkml:trace>
  <inkml:trace contextRef="#ctx0" brushRef="#br0" timeOffset="69474">15467 7609 21427,'-49'23'922,"0"-1"1,5 0 0,9 2-582,21 20-268,7 1 22,23-2-89,11-4-6,20-5 112,9-8-45,0-4-17,-5-6 191,-12-2 174,-15 1-180,-13 0-235,-15 2-555,-15-1-1584,-18-6 2139,-28-19 0,29 5 0,-5-11 0</inkml:trace>
  <inkml:trace contextRef="#ctx0" brushRef="#br0" timeOffset="69899">16615 7402 21663,'-43'17'349,"0"0"0,2 7 1,6 6-289,18 3 1,5 5-925,-2 7 1,2 3 862,3 2 0,2 0-3,3-3 0,1 1-126,0 0 1,3-2-400,2-4 0,3-2-1354,-1-3 0,2-3 1882,9 22 0,-4-28 0,-5-13 0</inkml:trace>
  <inkml:trace contextRef="#ctx0" brushRef="#br0" timeOffset="70060">16238 7823 21087,'58'-18'394,"-1"0"0,-3 1 0,-3 1-932,-14 5 0,-1-1 589,7-5 0,-3 0 1,6-1-1,0-5 1</inkml:trace>
  <inkml:trace contextRef="#ctx0" brushRef="#br0" timeOffset="70226">16644 7447 20145,'4'63'1443,"1"1"0,0 0 1,2-1-1097,3-2 0,1-1-890,-1-4 1,-1-3 542,0-9 0,0-2-286,-2-6 0,-1-3-2682,6 17 3072,-3-7 1,-4-19-1,-3-10 1</inkml:trace>
  <inkml:trace contextRef="#ctx0" brushRef="#br0" timeOffset="70489">16871 7917 23315,'53'-23'577,"-1"0"0,-4 1 0,-6 0-504,0-13-12,-13 0 130,-14-9-191,-15 16 11,-16 0-11,-15 21 140,-7 22 40,-2 15-46,5 25-603,21-22 1,3 2 468,3 2 0,3 0-42,4-1 0,5-2-579,17 23-1149,23-20 1770,-5-24 0,1-5 0,5-2 0,7-5 0</inkml:trace>
  <inkml:trace contextRef="#ctx0" brushRef="#br0" timeOffset="70750">17403 7707 19255,'-2'-6'4363,"0"1"-3686,20 56-184,-1-20-325,0 5 0,3 1-22,15 1-141,4-4-5,1-8-369,0-7-1619,1-8-2656,-5-7 4644,-3-6 0,-16 2 0,-7-2 0</inkml:trace>
  <inkml:trace contextRef="#ctx0" brushRef="#br0" timeOffset="70939">17633 7689 25035,'-22'53'455,"-1"-1"1,2-1 0,3-3-456,8-12 0,2-2-745,-4 30-2504,5-13 3249,23-14 0,-11-19 0,12-9 0</inkml:trace>
  <inkml:trace contextRef="#ctx0" brushRef="#br0" timeOffset="71106">17931 7723 21993,'4'43'439,"-1"0"0,0-3 0,0-3-1498,0 8-8772,0-8 9798,0-13 0,-1-12 1,-1-8-1</inkml:trace>
  <inkml:trace contextRef="#ctx0" brushRef="#br0" timeOffset="71462">18183 7313 19176,'0'-5'5226,"0"53"-4246,0 0-1617,1 1 1,-1 3 860,1-8 0,-1 0-98,1 2 0,0 0-30,-1-1 1,1 0-97,-1-6 0,0-1-174,0 21-369,0-21 89,1-19 29,5-17 425,5-20 50,8-12 17,7-15 1,2-2-68,4 1-45,-1 8 1007,-3 12-794,-5 11 420,-8 14-419,-7 19-80,-6 13-89,-14 17-471,-7 3-677,-12 0-257,-2-12-1905,5-16 3310,8-31 0,10 3 0,6-15 0</inkml:trace>
  <inkml:trace contextRef="#ctx0" brushRef="#br0" timeOffset="71826">18544 7348 22218,'-1'47'641,"1"-1"0,-1 0 0,0 20 1,0-4-435,0-19 0,2-3-678,0-2 1,2-1 470,7 23 149,8-15-345,9-17 175,7-14-248,8-8 129,4-9 134,4-7-27,1-7-18,-3-8 51,-5-5 152,-5-2 223,-9-3 707,-8 1-477,-10 3-84,-8 5-387,-18 9 202,-9 8-117,-16 12-74,-6 17 57,0 15 84,8 17-102,14 5-77,11-2-107,17-6 0,16-13-336,18-12-963,24-23-3617,-30-7 1,0-6 4164,5-5 1,-4-2 0,4-6-1,-11 3 1</inkml:trace>
  <inkml:trace contextRef="#ctx0" brushRef="#br0" timeOffset="72356">20220 7732 22207,'-48'17'526,"0"0"0,2 1 1,6 4 10,1 21-89,3 5-246,8-2-191,9-7-11,10-10-168,8-14 157,16-9 11,10-18 11,16-11-11,6-19-398,-22 17 1,0 0 313,-1-2 0,-1 1 73,19-22 12,-9 10-1,-10 17 67,-9 11 56,-4 21-123,-4 10-465,0 14-626,3 8 1091,5 6 0,-5-22 0,1-2 0</inkml:trace>
  <inkml:trace contextRef="#ctx0" brushRef="#br0" timeOffset="72627">20431 7825 24267,'17'41'381,"1"-1"0,-4-5 0,0-7-381,-1-17 0,-2-10-286,8-45-576,-2 0 296,-4 3 1,0-3 495,-1 7 0,0 1 45,1 0 0,2 1 25,14-24 148,1 19 143,-1 20-106,-3 26-67,-2 22-118,-1 20-292,1 14-425,-9-29 1,2-2 775,6 2 1,0-4 0,3 5 0,4-9 0</inkml:trace>
  <inkml:trace contextRef="#ctx0" brushRef="#br0" timeOffset="72981">21167 7217 22649,'22'61'1017,"1"-1"1,-1-1 0,-1-4-702,-7-15 0,1-3-545,-1 0 0,0-2 288,-2-3 0,-1-1 19,8 18 169,-7-14-331,-3-15-87,-5-10-484,-2-9 286,-4-11 10,-9-6 578,-8-7-219,-16 0 230,-8 7 392,-11 6 11,-1 14-28,2 15-51,10 14-168,13 10-234,15 3-152,13-7-84,19-9-202,13-12-1125,26-18 1411,-14-16 0,-1-4 0,8 3 0,4-20 0</inkml:trace>
  <inkml:trace contextRef="#ctx0" brushRef="#br0" timeOffset="73832">22374 7491 21847,'-43'18'413,"0"1"0,1 0 0,6 4 158,-3 25-948,20-22 1,0 3 835,-10 29-314,10-2-145,9-6 380,13-11-514,13-10 188,11-15-60,13-7-84,-8-21 1,0-5-107,16-9-40,-17 0 0,-3-2 230,4-10 635,-10 5-545,-7 14 0,-5 9 90,-2 18-157,0 16-17,3 15-1031,2 12-2044,6-3 3075,7-2 0,-11-23 0,2-6 0</inkml:trace>
  <inkml:trace contextRef="#ctx0" brushRef="#br0" timeOffset="74214">22702 7293 21931,'12'52'862,"1"0"1,0 1 0,1-4-647,-4-10 0,0-2-699,2 1 1,0 1 555,-2-3 0,1-2-73,9 27 60,-4-14-183,-3-15 23,-5-14-824,-4-9-140,-2-6 387,-2-9 702,-7-6-333,-6-9 496,-12-4-188,-8 3 157,-5 5 369,-1 8-55,3 5-168,6 9-90,8 7-34,8 9-95,7 6-79,5 1-5,13-2-33,5-5-477,11-5-1372,10-7 1882,17-7 0,-23-3 0,4-2 0</inkml:trace>
  <inkml:trace contextRef="#ctx0" brushRef="#br0" timeOffset="74889">23181 7580 22515,'-20'42'765,"0"-1"0,2-2 1,3-7-246,8-14-166,1 0-69,1-5-217,2 0 4,2-3-66,-1 0-12,1-1 12,0-2-12,0-1 6,1-4-257,0-1 369,-4-2-112,0 1 67,-7-1 56,0 1-22,-5 0-67,-1 4-23,-1 2-6,2 5 46,3 1-51,5 1-56,4 3 56,3 0 0,8 2-28,6 2-6,9-3 29,7-3-51,2-7-28,4-3-45,0-14-230,-1-7-509,-1-18-487,-3-8 375,-6-8 475,-3-2 499,-7 2 332,-4-2 475,-7 24 106,-1 5-470,-2 25-286,0 12-112,0 10-39,0 12-6,0 7-251,0 1-830,0-4-621,6-10 1708,8-8 0,-4-12 0,2-5 0</inkml:trace>
  <inkml:trace contextRef="#ctx0" brushRef="#br0" timeOffset="75240">23453 7698 21425,'4'47'979,"1"0"0,-1 0 0,2 21 0,1-5-677,0-18 1,1-3-430,-1-3 1,-1-1 227,7 23 240,-3-20-683,-6-21-406,-1-15-60,-3-25-1348,-2-18-751,-4-27 1641,1 25 0,0-1 756,0-5 1,-1 0 509,2-1 0,0 0 492,2 2 1,0 2 19,2 5 1,1 2 703,8-18 312,6 19-963,9 19-234,3 11 112,2 17 268,0 8 420,-1 14-50,-6 7-280,-6 2-442,-8 1-359,-5-3 530,-10-6-2289,-8-15 1759,-16-14 0,13-7 0,-3-5 0</inkml:trace>
  <inkml:trace contextRef="#ctx0" brushRef="#br0" timeOffset="75423">23845 7395 21741,'4'55'1350,"1"0"0,-1 0 0,1 0-1146,-1-8 1,0-2-507,0-1 1,0-1 301,0-1 0,0-1-470,3 19-2673,-2-17 3175,0-22 0,-3-14 1,-1-7-1</inkml:trace>
  <inkml:trace contextRef="#ctx0" brushRef="#br0" timeOffset="75789">23936 7792 19885,'56'-20'347,"0"0"1,-4 3-1,-5 0-347,7-3-224,-10 5 710,-11 5-486,-12 4 441,-11 3 735,-6 2-304,-22 6-211,-2 8-208,-20 13-55,1 14 28,1 10-96,5 3-89,10-1-190,11-11 292,7-11-270,12-14 78,8-9 129,11-15-90,8-10-55,2-14-74,2-5-61,-3-1-45,-2 9-55,-7 13 49,-2 8-201,-4 22-661,0 12 913,7 27 0,-14-22 0,3 3 0</inkml:trace>
  <inkml:trace contextRef="#ctx0" brushRef="#br0" timeOffset="76172">24404 7175 20838,'11'50'774,"0"1"0,0-1 0,0 0 0,0-1 1,0-3-378,1 4 1,-1-3-200,0-1 1,0-2-132,-2-2 1,0-2-68,5 21-28,-3-15 549,-2-20-885,-4-14 557,3-15-271,1-14 88,4-12-38,6-12 22,4-4-72,3 4 453,0 7-375,-4 13 56,-5 10 123,-6 10-11,-5 14-62,-4 6-61,-7 12-45,-6 1-218,-8 0-309,-4-6-548,0-7-2073,4-9 3148,6-22 0,6 8 0,4-12 0</inkml:trace>
  <inkml:trace contextRef="#ctx0" brushRef="#br0" timeOffset="76556">24807 7248 23103,'7'54'630,"0"0"0,0 0 0,2 9 0,1-3-591,-1-6 1,1-4-458,9 6 250,2-16 120,4-16-70,2-13 159,2-7-46,1-9 5,2-4 11,14-17 28,-12 5 307,8-7 74,-22 9 118,-5 1-6,-8-2-157,-3 2-190,-7 0 145,-20 5-111,0 6 66,-16 19 120,12 11-405,7 22 0,9 6 0,6 3 0,15-3 0,9-13-281,17-14-4635,10-27 1,5-9 3548,-13 0 0,-2-2 0,8-1 0,-5-1 0,-6-6 0</inkml:trace>
  <inkml:trace contextRef="#ctx0" brushRef="#br0" timeOffset="76899">26124 7250 19361,'-5'59'840,"0"0"0,1 0 0,1-1-840,2-13 0,1 0-1314,4 3 0,2 0-1294,0-8 1,3-1 2607,1-3 0,1-3 0,3 2 0,-5-15 0</inkml:trace>
  <inkml:trace contextRef="#ctx0" brushRef="#br0" timeOffset="77235">25899 7527 20268,'57'0'415,"0"1"1,-1 0 0,12 0 0,-5 1-391,-7 1 1,-5 0-1175,13 5 1154,-15-2 386,-13 5-278,-15 1 270,-12 7-165,-6 6 96,-4 9 184,0 4 550,0 2-780,0-5-184,11-7 96,7-14-68,13-6-28,4-19-73,1-9 62,-4-18-23,-7-9 45,-10-6-95,-8 4-151,-22 4-706,-10 12-913,-30 15 1770,15 22 0,0 3 0,-6-2 0,-5 15 0</inkml:trace>
  <inkml:trace contextRef="#ctx0" brushRef="#br0" timeOffset="77688">27644 7565 20162,'-42'3'864,"0"0"1,3 3-1,4 5-438,-5 23-51,10 13-106,11 10-118,9 3-151,23 0-67,14-10-163,20-13-1074,11-18-3612,-9-27 1,1-8 4338,-15 1 0,-2-2 0,5-2 1,-5-1-1,-10-3 0</inkml:trace>
  <inkml:trace contextRef="#ctx0" brushRef="#br0" timeOffset="77998">27862 7355 20722,'-1'57'1463,"1"-1"1,-1 2 0,1-1-1153,0-10 0,0-2-1023,0-1 0,0-1 712,0-3 0,0-3-162,0 16 166,4-15-480,1-20 667,5-12-191,0-19 33,4-10-33,1-18 12,5-6-7,2-3 62,3 7 809,-2 10-837,1 14 247,0 11-56,0 19-40,3 11-190,0 14-39,2 8-1121,1-4-844,5-5 2004,16-11 0,-24-11 0,6-7 0</inkml:trace>
  <inkml:trace contextRef="#ctx0" brushRef="#br0" timeOffset="78306">28559 7607 26105,'-50'39'261,"-1"1"0,5-2 1,8 0-206,9 17-56,10-6-157,8-12 28,7-13 129,6-13 101,8-7-67,10-16 22,9-11-56,6-15-34,-1-8 6,-1 0 28,-6 7 0,-9 11-84,-6 13-168,-7 11 246,0 20-296,2 8-2913,19 28 3215,6-34 0,1-3 0,2 20 0,20-30 0</inkml:trace>
  <inkml:trace contextRef="#ctx0" brushRef="#br0" timeOffset="78974">28747 7623 23937,'2'44'898,"1"1"0,-1-5 0,2-6-898,4-11-73,-1-8-55,0-9 128,0-9 84,1-12-84,1-11 0,3-12-34,-1-5 34,-1 2-6,-1 7-44,-2 10-23,0 12 73,3 9 0,3 17 0,7 9 51,8 13-51,6 2-6,6-2-117,2-6-90,4-9-123,0-10-152,1-6-380,-1-13 151,1-7 460,-5-11 257,-5-5 22,-5-1 796,-10-1 162,-5 5-274,-9 1-286,-4 3-213,-3 2-145,-5 1-62,-5 3 5,-7 2 51,-7 6-56,-3 5 101,-4 3-90,2 9 90,0 5 6,5 9-46,6 0-61,7-1 0,5-3 6,3-2 67,6-1 61,6 1 364,26 19-229,-1-1-509,-8-7 1,1 2 339,-6-2 1,-1 1-62,1 3 1,-3 2-180,-1 2 0,-3 1 156,-3 1 1,-3 1-3,-2 0 1,-3-1-15,-2-1 0,-4-2 0,-12 26-12,-8-12-94,-11-15-79,-5-14-179,-1-10-190,1-15-51,2-11-106,6-12 99,7-10-2312,9-1 3023,21-25 0,-5 38 0,12-15 0</inkml:trace>
  <inkml:trace contextRef="#ctx0" brushRef="#br0" timeOffset="79264">29671 7790 24777,'44'-33'802,"0"1"1,-4 1 0,-5 3-405,1-7-73,-9 4 75,-15 3-249,-5 6-71,-18 2-80,-9 8-45,-17 5 45,-9 9 50,-4 14-5,19 6 1,3 7-46,9 8 0,4 3 0,1 0 0,6-1-163,13 2 1,8-5 162,28 6 0,16-10-785,6-12-495,-28-13 0,2-4 1280,8-9 0,-2-3 0,4 5 0,2-15 0</inkml:trace>
  <inkml:trace contextRef="#ctx0" brushRef="#br0" timeOffset="79551">30484 7126 28671,'11'61'0,"0"-1"0,1 1 0,-2-3 0,-4-12 0,0-1-878,1 3 1,-1-1-652,-1 4 0,0 0-3285,0-5 1,-1-1 4813,0-1 0,0-3 0,0 2 0,-1-15 0</inkml:trace>
  <inkml:trace contextRef="#ctx0" brushRef="#br0" timeOffset="79682">30627 8157 18144,'16'18'0,"-3"-5"0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5:14:54.497"/>
    </inkml:context>
    <inkml:brush xml:id="br0">
      <inkml:brushProperty name="width" value="0.09071" units="cm"/>
      <inkml:brushProperty name="height" value="0.09071" units="cm"/>
      <inkml:brushProperty name="color" value="#FF0000"/>
    </inkml:brush>
  </inkml:definitions>
  <inkml:trace contextRef="#ctx0" brushRef="#br0">2411 5049 22974,'-11'38'218,"0"-1"0,-1 11 1,2 4-148,4-9 0,0 2 0,0 2-1913,-1 9 0,0 2 0,-1 2 1881,0 4 0,0 3 0,0-2-37,0-2 0,0 0 0,0-3 97,2-8 0,0-2 0,0-2-108,-1 10 1,2-4 405,2-15 0,0-2-543,1 23 6,2-9-146,0-6-470,1-12-280,3-15-325,-1-21 2069,2-47 0,-3 26 1,-1-22-1</inkml:trace>
  <inkml:trace contextRef="#ctx0" brushRef="#br0" timeOffset="1200">2192 4880 14208,'9'-1'4845,"-2"0"-3596,49 1-224,-13 0-1087,4 0 1,3 0 355,-13 0 0,0 0-345,4 0 1,1 0 159,6 0 0,1 0-248,0 0 1,2 1 182,3-1 1,1 1-23,0 0 1,-2 1-23,-1-1 0,0 0-6,5 2 1,1 0-545,2-1 1,2 0 549,-14 0 0,1 0 0,1 0-536,3 0 0,1-1 1,0 0 536,1 0 1,0 0 0,-1 0 2,-1-1 0,0 1 0,-1-1-191,-4 0-1,-1-1 1,0 1 189,-1-2 0,0 1 0,0-1 0,0 0 0,0 0 0,0-1 27,3 1 1,1-1 0,0 0 1,3 2 1,1-1 0,1 1-32,3 0 0,0 0 0,1 1-221,2 0 1,0 0-1,1 1 221,2 1 0,1 0 0,0 1-120,-15 0 0,0 0 0,0 0 1,0 1 119,2 0 0,-1 0 0,1 1 0,0 0 1,2 0 0,-1 1 1,1-1-1,-1 0 10,2 0 0,0 0 1,0 0-1,0-1-2,1 1 1,0-1 0,0 1 0,0-1-10,0 0 0,1 0 0,-1-1 0,0 1-2,1-1 1,-1 0 0,0 0 0,0 0-1,-1-1 1,0 1-1,-1-1 1,0 1 1,-1-1 0,0 1 0,0-1 0,-1 1 0,14 0 0,-1 0 0,-1 1 0,-3-1 0,-1 1 0,-1 0 0,-3 0 0,-2 0 0,0-1 152,-3 0 1,-1-1 0,-1 0-153,-3 0 0,0 0 0,-2-1 371,17 1 0,0-4-371,-16-1 0,0-2 0,-1-2 17,17-4 0,-2-3 357,-1-2 1,-3-1-375,-5-2 0,-3 1 0,-13 5 0,-2 0 0,28-11 5,-9 6 1714,-7 2-1719,-2 3 0,2 1 0,3-3 6,5-1-6,6-1 988,3-3-988,-28 11 0,0 0-6,2 0 1,1 0 5,2 1 0,1 0-3,5 1 1,3 0-445,9 0 1,2 0 446,-12 2 0,2 1 0,1-1-416,6 0 1,1 0 0,0 1 417,4 0 0,0 0 0,0 1-2,-1 1 0,0 0 0,-1 0-320,-3 0 0,-1 1 0,-1 1 320,-2-1 0,-1 1 0,0 1 3,-4 0 1,-1 0 0,0 1-1,20 0 0,0 2 19,-3 0 0,-1 2 11,-1-1 0,1 0 0,-12-1 1,1-1-1,-2 1-27,5 0 0,-2-1 22,10 1 0,-3-1-6,-22 1 0,-3-1-19,2 0 0,1 0 16,0 1 1,1 0-17,0 0 0,-1-1-3,-2 1 0,-1 0 0,30 1 736,-4 0-739,-13-3 1,1 0-1,-9 1 0,0-1 800,15 1 0,-1 0-800,-12-1 0,-2 0 3,1 0 0,-2 1 0,-2-1 0,-1 0 0,24 2 1313,-12 0-1313,-10-1 567,-11-2-533,-6 0-29,-5-1 34,-2 0 394,0 0-427,-3 0-6,-2 0 11,-1 0-5,-4 0 139,0 0 175,-2 5 178,0 2-5,0 11-190,-3 6-90,0 14-62,-3 12 17,2 16-454,2-28 1,0 2 363,2 5 0,-1 1-28,0 4 1,1 0-4,0 2 1,0 1-23,0-1 1,0 1-7,0-2 1,1-1-15,0-3 1,1-1-6,1-3 0,0-2-159,0-5 0,1-2 159,3 23 0,-3-13-6,-1-14-122,0-10-46,-2-10 791,1-6-836,-2-3-3059,1-1 3278,-7 0 0,5 0 0,-5 0 0</inkml:trace>
  <inkml:trace contextRef="#ctx0" brushRef="#br0" timeOffset="3085">2493 6277 20655,'-33'1'2011,"6"0"-2011,27-1-213,0 0 196,11 0 17,7 0 6,20 0-1,11 0 7,14 3-248,-28-2 0,2 1 252,3 1 1,1 0 0,2 0 0,2-1-552,1 0 0,1 0 538,5 0 0,2-1 22,6-1 0,1 0-3,1 0 1,1-1-20,1-2 0,-2 0 33,-5 0 1,-2-1 16,-8 0 0,-2 0-335,-1 1 0,-2 1 329,-2 0 1,0 1 28,-1 1 0,1-1 8,0 1 0,1 0-14,-3 1 0,1 0-20,-2 2 0,1 0 17,2 1 1,0 0-198,1 1 0,0-1 194,3 0 0,1 0 3,0-2 1,1-1-7,2 0 1,0 0 41,0 0 1,0-2-23,1 0 1,-1-2-12,-1 0 0,0-2-14,-1 0 0,-1-1-20,-1-1 0,-1 0 12,-1 2 0,0 0-32,-1 1 1,0 0 25,-1 2 0,1 0-23,0 0 1,0 1-17,1 0 0,0 0 33,1-1 1,1 0-4,1 0 1,0 0-9,1-1 1,-1 0-237,2-1 1,-1 0 252,0-1 0,0-1-8,0 0 0,-1 0 220,-1-1 1,0 1-197,-1-1 1,0-1 17,-2 1 0,0 0-20,0-1 0,-1 1-3,-1 0 0,0 0-11,0 0 0,-1 1-37,-1 1 1,0-1-6,-2 2 0,0 0 5,0 1 1,1 1 11,-2 0 0,1 1 8,2 0 0,1 0-8,2 1 0,1-2-17,6 1 0,2-2 22,0 0 1,1 0-166,6-1 1,-1-2 164,0 0 0,-2 0-19,-3 1 0,0 0-115,-1-2 1,0 2 111,-8 1 0,-1 2 0,-2-1 0,-1 2 762,26 0-706,-8 4-11,-5 3-12,2 3-27,6 0 62,-26-7 1,2 0-47,5-1 1,0 0-4,4-2 1,1-2-17,3 0 0,0-1-3,1-1 0,0-1 5,0 0 1,0 1 88,-1 1 0,0 2-94,-2 0 0,1 1 20,19 2 0,0 2 2,-15-1 0,1 1-22,15 0 0,0 0 0,-17 0 0,-2-1 0,2-1 0,0 0 6,0-1 0,1 0-4,0 0 1,0 0 0,0-1 0,-1 0-3,-1 1 0,0-1 0,-1 0 0,0 0 0,-1 1 0,-1 1 0,1 3 0,-1 1 51,-1-1 1,1 1-52,1 3 0,1 0 0,2-1 0,3-1-388,5-1 0,2-2 424,0 0 1,2-1 11,-8-3 1,3-1 0,-4 1-49,0-1 0,-2 0 0,13-2 0,-4 1-45,4 0 45,-2 1 0,-1 2 289,-3 0-256,1 2 1,5-1 162,-29 1 0,1-1-160,2 0 0,2 0-30,1 1 0,0 1-6,3-1 0,0 0 0,0 3 0,1 0-20,0 0 0,-1 1 17,0 1 1,-1 1 2,-2-1 0,0 1-3,-2-2 0,0 0 0,-4-2 1,2 0 284,9-1 0,1-2-305,-5-5 1,0-3 24,-1 3 1,-1-3 993,18-12-996,-24 5 80,-6 5-91,0 4 537,0 3-532,3 1 6,2 1 0,6 0 34,1 0-29,3 0-10,-1 0 5,-5 0-51,-4 0-38,-9 0 89,-6 2 134,-4 3-84,-6 0-44,2 3-6,-3-6 0,4 0 0,4-2 67,1 0-61,4 0-6,-2 0-319,0 0-1278,-8 0 1597,-3 0 0,-5 0 0,-1 0 0</inkml:trace>
  <inkml:trace contextRef="#ctx0" brushRef="#br0" timeOffset="23981">3280 9859 20420,'13'3'1725,"3"1"-1283,5 2 12,11 2-23,8-1 0,6-1-207,0-1 0,4 0-813,-1-1 1,5 0 0,-1-1 674,-1 0 0,0-2 0,0 1-21,3-1 0,1 1 1,0-1-38,-1 1 0,0 0 0,-2 0-10,-5-1 1,-2 1 0,-1 0-181,14 2 0,-3-1 193,-13 0 0,-2 0-25,-6-1 0,-1 0 27,23 2 18,-2-2-218,2 0 290,-1-2 39,-2 0-94,-7-4 4,-3-3 1398,-5-4-1464,-5-2 980,-6 2-986,-9 3-38,-6 3-174,-6 2-64,-4 2-838,-2 1-1015,-12 0 2129,-21 1 0,14 0 0,-10 0 0</inkml:trace>
  <inkml:trace contextRef="#ctx0" brushRef="#br0" timeOffset="24395">3580 10180 21355,'63'-8'985,"0"-1"1,-1 2 0,-3 1-625,-13 5 1,0 1-2166,8 3 1,2 2 1870,-12-2 0,0 1 1,2 1-27,3 1 0,0 2 0,0-1 45,0 0 0,0 0 0,-2 0-70,19 2 1,-3 0-14,-12-3 0,-3-1 5,-8-2 1,-1-1 325,-5-1 0,-1 0-334,1-1 0,0 0-292,3 0 1,1 0-488,-2-1 1,2-2-1224,5-3 0,1-5 2002,13-8 0,-4-1 0,7-4 0,-27 8 0,1 0 0</inkml:trace>
  <inkml:trace contextRef="#ctx0" brushRef="#br0" timeOffset="25904">7812 9915 12079,'6'0'3355,"-1"0"-1949,-5 0-302,56-5-259,-24 3-498,7-1 1,2 0 229,0 2-112,2 0-12,1 1 7,3 0-74,2 0-4,5 0-403,7 2 125,-27-2 0,0 1-285,4 1 1,0-1 306,3 1 0,0-1-3,3-1 0,0 1 39,0-1 1,1 1-46,-1-1 1,0 0-9,-1 0 0,-1 0 11,-3 0 1,-1 0 19,-1 0 0,-2 0-193,29 0 271,-2 0 18,-2 0-51,3 0-65,-30 0 1,1 0 13,1-1 1,1 1-277,1-2 1,1 0 236,1-2 0,0 0-6,0-1 1,1-1 22,16-2 0,1 0-90,-14 3 1,0 0-23,12-1 0,-1 1 0,-17 3 0,-2 0 3,2 1 0,0 1-6,-1-1 0,0 1 3,0 0 0,1 0 145,-2 0 0,1 0-123,13 0 1,1 0 19,-14 0 0,1 0 180,10 0 1,-1 0-89,15-2 40,-1-4 22,0-5-6,-2-4-44,-2 0-107,-4 1-39,-5 3-34,12 5 62,-14 3 6,13 6 16,-13 3-5,5 1 22,7 2 84,3-3-27,3-2-82,-20-2 0,0 0-31,18 3-11,-23-3 0,-3 1 57,6 3-57,-6 0 258,2-4-258,-1 0 0,5-2 0,0-2 545,5-3-545,-1-3 0,-1 0 0,-2 3 0,-1 2 0,-2 3 0,2 1 0,2 2 227,3 3-227,-1 1 0,17 0 0,-17-3 0,4 0 0,-25-4 0,-8 1 0,-7-1 0,-5 1 0,-3 0 0,-1 1 0,0-1-746,0 0-346,0 2-2353,-8 0 3445,-11 5 0,7-4 0,-5 1 0</inkml:trace>
  <inkml:trace contextRef="#ctx0" brushRef="#br0" timeOffset="41776">2582 14284 18134,'-47'-9'631,"0"0"0,3 0 1,4 0-134,2-1-196,-2 0-44,-4 0-96,-1 1-89,-2 2-11,0 0-180,-17 5 112,16 0 6,-6 2 0,24 0 51,11 0 66,5 0 102,6 0 72,4 0 96,2 0 2066,2 0-2369,0 2 179,-2 1-89,-2 6-96,-1 7-72,-1 11 28,-2 12 0,1 13 5,1 10-34,4-28 1,0 2 11,1 18 0,1 2-465,-1-13 1,1 0 447,0 16 0,0-2 0,0-15 0,0-1-17,0 1 0,0 1 14,1 0 1,0 0-32,1 0 0,0 0 28,2 2 1,-1-1-40,1-1 0,0 0 45,1 0 0,-1 0-287,-1-2 0,1 1 290,-1-2 0,1 1-3,-2-1 0,0 0 5,-1 1 1,0-1 11,0 1 0,-1 0-14,0 0 0,0 1 2,0 0 1,0 1-3,0 0 0,1 1-3,1-2 0,0 2 19,4 17 1,1 1-18,0-16 1,0-1-3,2 13 0,0 0 0,-2-20 0,0-2 0,-2 0 0,0 0 3,-1 0 0,-1-1-106,-1 0 1,-1 1 119,0-1 0,-1 0-17,0 1 0,0-1-17,0 1 0,0 0 0,0-1 1,0 1-176,1-1 1,1-1 140,1 0 1,1-1-163,7 30 73,4-3 90,1-2 50,0-2 0,-4 4 39,-2 0-37,-6-27 1,-1 1 19,0-1 1,-1 1-20,1 1 0,-1 0-3,3 31 0,1-3 33,0-8-33,-1-6 844,0-5-838,-2-5 78,0-2 565,0 2-649,2 5 6,2 4 5,1 6-62,4 4 57,1 2 5,1-2-5,-1-5-1,-2-4 407,-2-5-373,-3-1-39,-3 0-5,-2 2-1,-1 1 6,-1 2 6,-3-1 27,-2-3 30,-2-5-58,1-8-5,3-2 286,2-6-337,1-3 60</inkml:trace>
  <inkml:trace contextRef="#ctx0" brushRef="#br0" timeOffset="41776">2514 19049 26617,'29'-10'3,"7"-2"3,0-1-6,19-5-68,-19 7 1,0 1 17,10-1-1,0 6 51,-3 1 0,-3 4 0,-5 0 0,-4 0-140,-6 0-11,-5 0-101,-6 0 23,-5 0 173,-5-2 44,-2 1 12,-2-1 6,0 1-6,0-2-471,0 1-778,-5-3-572,-8 2 1821,-17-1 0,13 3 0,-5 0 0</inkml:trace>
  <inkml:trace contextRef="#ctx0" brushRef="#br0" timeOffset="43252">4316 13424 18358,'-3'-6'3450,"1"1"-2603,2 5 15,0 0-761,3 51-90,9 9-818,-4-6 0,0 5 807,4-5 0,0-1-3,-1 1 0,-1-3-249,-1-6 0,0-2-392,-1-2 0,-2-2-2739,5 25-5259,-5-12 8642,-2-17 0,-4-18 0,0-13 0</inkml:trace>
  <inkml:trace contextRef="#ctx0" brushRef="#br0" timeOffset="43427">4264 13478 20397,'51'-13'366,"-1"0"0,-2 1 0,-3 4-366,18 4-907,-5 4-1127,-14 21 2034,-12 26 0,-18-15 0,-9 9 0</inkml:trace>
  <inkml:trace contextRef="#ctx0" brushRef="#br0" timeOffset="43585">4369 13890 21228,'54'-15'170,"0"1"0,-6 1 0,-4-1-170,16-15 0,-35 17 0,11-9 0</inkml:trace>
  <inkml:trace contextRef="#ctx0" brushRef="#br0" timeOffset="43828">4632 13355 20727,'8'46'217,"1"0"0,-1 0 1,1 4-1,-1 2 1,1-2-91,-1-1 0,1-1 0,-1 0-1175,0 1 0,0 0 0,1-2 1076,2 13 0,0-4-28,-2-14 0,0-5 554,8 15-2722,-1-24 2302,5-7 1,-11-13 0,1-3-1</inkml:trace>
  <inkml:trace contextRef="#ctx0" brushRef="#br0" timeOffset="44186">4951 14017 20028,'27'-43'130,"1"0"1,-3 2 0,-6 2-131,-16-9 0,-1 3 5,-2 8 1,0 11-6,1 11 5,5 8 102,5 15 89,9 13 100,8 21-220,-12-13 0,0 4-438,2 6 0,-1 2 384,0 3 1,-2 2 27,-2 2 1,-3 1 66,-1-2 1,-3-1 58,-2-2 1,-2-1 2,-3-5 1,-2-1 33,-12 23-213,-10-14-168,-13-15-376,-6-16-694,-7-16 1238,19-16 0,2-2 0,-4 2 0,0-18 0</inkml:trace>
  <inkml:trace contextRef="#ctx0" brushRef="#br0" timeOffset="44453">5374 13727 20867,'4'0'1754,"7"58"-1737,-4-20 0,1 5-418,0 12 0,0 4 239,2 9 0,-1-6 1,-3-8-1,-1 0 1</inkml:trace>
  <inkml:trace contextRef="#ctx0" brushRef="#br0" timeOffset="45070">5608 14042 22179,'9'37'123,"0"1"0,4 20-185,-11-51-448,-2-9 118,0-14 202,2-11-113,3-17 118,6-4 113,4-1-46,7 9-27,2 14 145,6 14 151,3 20 50,2 15-66,3 15-85,1 8-417,1-3 361,-1-8-48,-1-11 20,-1-12-16,-3-12 50,-4-16 50,-5-11-44,-9-16-1,-7-6 1,-5-6 240,-11 1 163,-2 7 118,-9 9 690,2 15-702,-1 11-268,6 11-247,1 13-51,3 9 7,4 10 38,1 2-28,2-2 1,0-3-1,4-4 29,1-7-7,4-2 7,2-4-29,1 0 34,4 0 62,2 4 44,5 8 12,2 11 27,1 13 40,-1 10-336,-14-24 1,-1 1 278,-2 0 1,-1 0 47,-3 0 1,0-1 114,-1 27-95,-12-11-196,-9-13-89,-16-13-141,-11-13-464,-7-6-841,-7-18 1535,22-5 0,2-1 0,-3-3 0,-1-12 0</inkml:trace>
  <inkml:trace contextRef="#ctx0" brushRef="#br0" timeOffset="46142">4784 13845 13026,'-2'-4'1635,"1"0"2595,1 4-3665,9 28-296,-2-9-190,9 26-79,-5-16-812,0 4-6675,0-2 7487,-3-1 0,-2-15 0,-4-5 0</inkml:trace>
  <inkml:trace contextRef="#ctx0" brushRef="#br0" timeOffset="47068">6651 13592 14250,'11'45'283,"1"0"0,-1 0 0,6 19 0,-1-5-261,-5-21 1,-1-3-473,8 27 400,-3-16 38,-7-17-1221,-2-18 1280,-20-38 1,10 15-1,-11-19 1</inkml:trace>
  <inkml:trace contextRef="#ctx0" brushRef="#br0" timeOffset="47709">6651 13373 22099,'48'-31'166,"-1"1"1,-4 2 0,-6 8-50,-13 18 163,-9 6-101,-7 8-179,-5 10-44,-7 12-404,-8 7 112,-7 3 4,-6-1 187,2-7 10,5-6-94,9-7 122,6-5 102,16-2 5,9 0 5,18 2-5,9 1 34,3 0 0,-1 1-29,-6-2 113,-13 3-6,-10 1-79,-12 6-33,-11 4-336,-15 4-308,-11 1 180,-12-5 128,0-8 330,4-10-55,10-8 10,12-10 51,7-7 90,8-7 632,17-14-201,0 11-40,17-4-94,-5 15-45,5 3-79,7-1-39,3-1-39,3-4-50,-2-4-1,-5-4 17,-7-4 68,-11-1 189,-12-2-16,-7-1-179,-15-1-95,-9 3-51,-11 3 107,-23 10 5,17 17-179,-6 16 0,28 20-62,7 10 12,17 8-68,12-1-207,17-4-976,11-12-251,4-11-1702,3-16 3254,8-20 0,-31 3 0,-1-11 0</inkml:trace>
  <inkml:trace contextRef="#ctx0" brushRef="#br0" timeOffset="48053">7448 13170 19686,'-5'-8'2717,"21"61"-1771,5 1-1705,-1 1 1,2 5 937,-4-12 1,0 0-66,0 2 1,-1 0-79,-1-2 1,-1 0-15,-3-6 1,-1-1 321,-1-7 0,-2-2-310,2 15 329,-4-18-682,-3-16-12,-2-8 219,-1-16 1261,0-6-1155,0-17 1,0-5-1,1-4-78,7 3 17,5 4-28,9 11 95,4 10 156,1 9 113,0 16-118,-3 10-151,-3 16-392,-5 8-1159,-4 2 1551,-1 2 0,-6-22 0,0-3 0</inkml:trace>
  <inkml:trace contextRef="#ctx0" brushRef="#br0" timeOffset="48401">8159 13516 25152,'-44'27'121,"0"1"1,3 0 0,7 2-66,11 28-831,5 4 775,8-4-6,5-9 222,4-12-356,10-16 275,3-10-129,11-13 55,3-15-55,1-13 33,0-15-33,-2-5 418,-4 0-424,-3 9 61,-7 14-21,-1 13 77,-4 24-16,0 18-101,0 23-263,1 12-1048,2 2-1512,5-10 2823,3-13 0,-6-21 0,0-10 0</inkml:trace>
  <inkml:trace contextRef="#ctx0" brushRef="#br0" timeOffset="48701">8340 13676 23663,'20'43'659,"0"-1"0,0-2 0,-1-3-575,8 8-34,-2-7-50,-3-10-123,-6-12-22,-5-8 145,-3-12 128,-4-15-128,0-14-84,-2-19-471,1-12 378,-2 30 1,1 0-183,0-1 1,0 1-821,0-5 0,0 2-507,2-10-1557,-1 6 3243,-2 32 0,-1 7 0,0 2 0</inkml:trace>
  <inkml:trace contextRef="#ctx0" brushRef="#br0" timeOffset="48918">8701 13736 22040,'16'50'1002,"1"-1"0,-1-2 1,-2-5-785,3 6-218,-3-8-17,-2-11-1613,-5-14 1634,0-13 1,-5-4 0,0-3 0</inkml:trace>
  <inkml:trace contextRef="#ctx0" brushRef="#br0" timeOffset="49226">8992 13741 24004,'17'37'45,"0"0"0,16 21-45,-9-63-140,-1-18-493,-2-19 174,-6-18 241,-10 27 0,-1-2 246,-1 1 0,-2 1 571,-8-29-11,-6 15-55,-10 16-265,-6 16-268,2 13-173,2 17-690,9 13-1047,8 19 1910,20 18 0,-8-29 0,12 3 0</inkml:trace>
  <inkml:trace contextRef="#ctx0" brushRef="#br0" timeOffset="49459">9320 13685 22509,'26'46'362,"-1"-1"0,0-3 0,-1-7-261,6-7-101,2-10-95,-4-9-263,-3-8-836,-4-17-1606,-1-12-1480,0-29 4280,-7 14 0,-2 0 0,3-7 0,-1-6 0</inkml:trace>
  <inkml:trace contextRef="#ctx0" brushRef="#br0" timeOffset="49555">9661 13563 16773,'2'-4'2857,"0"1"-2650,4 57-207,0-21-3,0 4 1,1 2-1388,5 4-4009,2-7 5399,-1 0 0,-6-19 0,-2-5 0</inkml:trace>
  <inkml:trace contextRef="#ctx0" brushRef="#br0" timeOffset="49743">9819 13881 22156,'3'8'4100,"-2"-2"-3394,-1-6 16,0 0-50,0-54-357,-1 24-315,0-6 0,1 0-74,5 4-117,8 6-514,10 4-1289,17-2 1994,-9 5 0,-1 1 0,5-2 0,4-4 0</inkml:trace>
  <inkml:trace contextRef="#ctx0" brushRef="#br0" timeOffset="50151">10708 13658 20957,'-4'-5'1591,"1"1"-1591,3 4 0,14 68-796,9-25-3206,-6 5 0,2-1 4002,20 0 0,-18-23 0,-7-9 0</inkml:trace>
  <inkml:trace contextRef="#ctx0" brushRef="#br0" timeOffset="50454">10938 13480 23035,'-20'47'149,"1"-1"1,3-3-1,9-4 8,29 0 123,16-5 23,16-5 94,5-9-66,-2-4-74,-6-5 13,-14-1 116,-15 2-50,-11 4-258,-15 6-78,-14 5-470,-12 2-623,-8-2-1618,-1-11-4598,6-6 7309,9-20 0,11 7 0,7-7 0</inkml:trace>
  <inkml:trace contextRef="#ctx0" brushRef="#br0" timeOffset="50874">11622 13636 17568,'7'-5'2202,"-1"1"-1799,10 67-403,-5-23-354,1 7 0,0 2-1775,3 5 2182,-4-6 1,-4-23 0,-4-10 0</inkml:trace>
  <inkml:trace contextRef="#ctx0" brushRef="#br0" timeOffset="51158">11858 13752 22464,'20'37'630,"1"0"0,12 20-579,-28-55 184,-2-18-179,0-11-56,3-20-34,2-9 29,6-5-63,6 5 68,8 12 51,7 20 503,4 18-246,3 33-308,0 18-1099,-20-7 0,0 4 1099,4 15 0,-3-1 0,-9-24 0,-1-1 0,0 3 0,0 0 0</inkml:trace>
  <inkml:trace contextRef="#ctx0" brushRef="#br0" timeOffset="51642">12856 13436 22655,'-42'17'296,"-1"1"1,2 2 0,5 4-213,12 5 0,4 3 92,-1 2 1,1 0-303,2 0 1,3 0 204,-6 27-79,11-14 99,14-16-127,13-16 135,12-9-6,11-15-101,2-10-33,-1-14-74,-3-11 40,-6-2 33,-4-1 313,-7 8-396,-4 12-466,-7 13-279,-3 17-533,-2 21-2425,1 29-64,-3-20 0,0 2 3884,2 6 0,-1-2 0,0 5 0,0-13 0</inkml:trace>
  <inkml:trace contextRef="#ctx0" brushRef="#br0" timeOffset="51928">13007 13536 21231,'4'1'1641,"7"27"1,0 12-1037,3 10-906,0 1 0,1 2 408,0 11-56,-2-15 270,-6-14-315,-2-19 138,-4-10 35,-1-20-112,0-12-33,5-21-34,4-13 2,-2 28 1,5-1 22,9-8 1,5 2 7,16-9 76,-11 22 1,3 8 80,13 24-190,0 22-386,-24-1 0,-2 6-1505,-2 1 1,-1 1 1890,-1 4 0,-2-3 0,2 5 0,-7-15 0</inkml:trace>
  <inkml:trace contextRef="#ctx0" brushRef="#br0" timeOffset="52439">14284 13511 23433,'-36'30'224,"-1"0"0,4-1 0,7 0-179,15 19 22,5 0-67,16-5-45,8-10 12,16-16-23,6-12-331,4-24-330,-6-14 68,-8-26 138,-19 24 1,-4-2 426,-1-3 0,-3-1 81,-6 1 0,-4 1 3,-2 0 0,-4 3-3,-5 4 1,-2 2-217,-24-17-940,4 23 1159,9 36 0,16-6 0,7 19 0</inkml:trace>
  <inkml:trace contextRef="#ctx0" brushRef="#br0" timeOffset="52868">14496 12981 19464,'16'50'435,"1"0"0,0 0 0,0 1 0,-1 0 0,0-3 0,-1 1-409,1 3 0,1 1 0,-3-7-26,-4-5 0,-1-5-28,5 24-224,-6-18 346,-2-12-817,-2-14 520,-2-11 130,-2-18 186,0-6-46,0-15 605,0-2-431,4-1 6,3 4-62,6 3 0,4 7 5,2 8 68,-1 7 509,-2 6-16,-4 15-264,-5 10-123,-4 19-173,-5 8-118,-9 6-73,-4-1-292,-11-5-1075,-1-9-1467,-4-18 2834,-6-12 0,17-11 0,-1-2 0</inkml:trace>
  <inkml:trace contextRef="#ctx0" brushRef="#br0" timeOffset="53114">14966 13358 22733,'20'53'1000,"0"0"1,-1 1 0,-1-1-746,-6-9 0,-1-1-956,0 4 0,-1 2 771,-1 1 0,-2-1-45,0 1 0,-2-1-25,-1-3 0,-1-2-87,-1-4 1,-1-1-553,0 25-390,-6-17-2136,-14-20 3243,-25-12 0,18-13 0,-9-2 0</inkml:trace>
  <inkml:trace contextRef="#ctx0" brushRef="#br0" timeOffset="53482">15180 13580 24223,'46'-21'420,"0"0"0,-2 0 0,-5 1-330,5-10 5,-5-3-89,-10 1 94,-9 0 169,-10 3 22,-6 2-106,-12 3 0,-6 5-39,-13 8 5,-6 5 6,-4 15-45,-3 16-45,1 20-458,20-14 0,2 3 408,2 2 0,2 1-17,4 1 0,1-1-147,2-2 1,4-1 28,14 23-498,13-14-1132,22-15-126,-11-19 1,4-7 1742,19-13 0,-1-4 0,8 5 0,-27-5 0,-1-1 0</inkml:trace>
  <inkml:trace contextRef="#ctx0" brushRef="#br0" timeOffset="53670">15721 13333 26102,'-35'56'99,"0"0"0,3-4 0,9-2-99,27 11-101,14-7-722,15-13-1471,17-19-955,15-26-1003,-32-9 1,-1-4 4251,3-8 0,-3-1 0,4-7 0,-13 4 0</inkml:trace>
  <inkml:trace contextRef="#ctx0" brushRef="#br0" timeOffset="53822">15906 13210 18930,'5'60'459,"0"0"0,1 0 1,0-4-460,4-10 0,0-3-560,-1-1 0,-1-1-3484,5 24 4085,-8-18 0,-2-25 1,-3-11-1</inkml:trace>
  <inkml:trace contextRef="#ctx0" brushRef="#br0" timeOffset="53930">15866 13574 25926,'49'-10'-101,"0"0"0,0 0 0,2 1 0,0 0 1,0 2 100,-4 3 0,0 1 0,-4 0 0,-3 0 0,-1 1 0,0 0 0,1 0 0</inkml:trace>
  <inkml:trace contextRef="#ctx0" brushRef="#br0" timeOffset="71532">17484 11571 13844,'0'-8'6788,"0"2"-5185,0 6-1150,-6 8-94,0 7 21,-7 13-38,1 14 5,-3 13-618,7-18 0,1 4 310,-1 9 1,1 4-725,3-10 0,0 2 1,1 0 684,0 6 0,1 1 0,0 0-10,1 0 1,-1-1 0,2 0-3,1-5 1,0 0 0,1-3 5,1 9 1,1-4 5,1-9 0,0-3-150,10 28 169,-9-32 1,0 3-17,2 7 0,0 3-444,0 7 0,-1 2 441,1 4 0,-1 1 0,-1 2 0,-2-1 0,0-6 0,-1-1-17,-2-6 1,0-2-43,-1-2 1,1-1 55,-1-3 0,0-1 739,0-2 0,0-1-736,0-1 0,0-2 228,0 22-144,0-10-12,0-3-50,0-9 1,0 2 16,0 23 325,0-16 0,2 0-358,1 23 28,2-4-12,0-10 196,-1-14 861,-2-14-1079,-1-12 300,-1-8-1386,0-2-2023,0-18 3109,-8-27 0,6 17 0,-6-12 0</inkml:trace>
  <inkml:trace contextRef="#ctx0" brushRef="#br0" timeOffset="73799">17419 11566 20817,'24'-10'991,"5"0"-694,11 6-44,9-1-68,7 3-1476,7 0 1324,-29 2 1,0 0-31,0 0 0,1 0 15,-1 0 1,1 1-17,-1 0 1,0 1-3,-1 0 0,2 0 112,14 0 0,1-1-45,-10 0 1,0-1-368,13-3 0,-1-1 367,-14 0 1,0-2-1,-1 0 0,0-1-241,0 1 1,0 1 209,-2 1 1,0 2 47,31-1 607,-4 4-657,-6 5-15,-17 0 1,-1 0 41,20 5-61,-20-5 0,0-2 45,17-2-6,3-11 6,-1-2-11,2-10-34,-2 3 5,-2 1-5,0 8 3,-19 6 0,1 1 3,21 1-4,-22 1 1,1 0 36,19 2-385,7-2 362,-24 2 1,3-2 19,7-1 1,3-3-12,9 0 0,5-1-22,-15 0 0,6 0 0,0-1 0,-3 0-359,3 1 0,-2 0 1,2 0 355,-3 0 0,4-1 0,-1 0 0,-5 1 1,-1 1 1,-4-1 0,0 1 11,2-2 0,-1 0 0,1-1 24,1-1 1,1 0-1,-1-1-172,2 0 0,0-2 0,0 0 209,0 0 1,0-1 0,-1-1-27,0 1 1,0-1-1,0 1-30,-2 0 1,-1 0 0,2 2 9,12-1 0,3 1 0,-4 2-6,4-1 1,-2 2-18,-13 3 1,1 0 0,-6 2-170,-7 2 1,-3 0 163,0 0 0,0 0 0,4 1 0,3-1 3,9 0 0,5 0-51,-13 1 1,2 0 0,3-2 69,7-2 1,6-1-1,0-2 1,-3 2-13,3-1 0,-2 1 1,1-1-3,-5 0 0,2-2 1,-1 0-1,-5 1-8,11 0 0,-6 0 364,-10 3 0,-3 1-342,-5 0 1,0 2-20,-3 0 0,0 0 30,2 0 1,0 0-32,3 0 1,2 0 17,20 0 0,0 0 10,-13-1 1,0 0-128,13-1 0,-2 0 119,-18 0 0,-4-1 6,0 1 0,-1 0 309,-1 0 0,-2 1-331,31 1 38,-4 4-44,-2 4 6,-1 4 0,3 4-1,1-2 729,-28-8 1,0-1-704,2-2 0,0-1-31,1 0 0,1-1 28,2 0 0,0-2-28,0 1 0,1-2 0,0 1 0,0-1 25,0-1 0,0 0 142,-1 0 0,1 1-159,16-1 1,0 0-9,-13 1 0,1 1 206,13-1 0,-1-1-203,-14 1 0,-3 0-3,3-1 0,1-1 2,-1 0 1,1-2 14,1 1 0,0-2-14,-1 0 0,0 0 16,0 1 1,-1 0-18,-2 1 1,0 1-3,-3 2 0,-1 0 3,-2 0 0,-1 2 128,27 0-120,-6 4-5,-3 3 27,2 3 23,1 1-50,7-3 191,-28-5 1,2 0-195,21-2 0,2 0 22,-11 0 0,1-1-339,-4-1 0,3-1 0,-2 0 314,6-1 0,-1 0-3,5-3 1,0 0-1,1 1 0,1 0 6,2 1 0,1 0-3,-15 3 0,2-1 0,0 1-196,2 0 1,0 0 0,0 1 206,1 0 0,-1 0 1,0 0-12,-4 0 0,-1 1 0,-2 0 2,10 0 1,-3 1-222,-7 1 0,-1 0 222,-4 0 0,1 1-1,1 0 1,2-1 31,6 1 0,1-1-18,2 1 1,0-1-14,3 0 0,-1 0-1,-1-1 1,3 0 1,0 0 0,4 0 0,-1 0 14,-9 0 1,-1 0 0,2-1-317,-1 1 1,3 0 0,1-1-1,-4 1 300,5 0 0,-3-1 0,0 1 1,-2 0 1,-2 0 0,0 0-1,13 1 0,-2 1 144,-11-1 1,-3 0-146,-10 1 1,-1-1 1027,27 5-1030,-3 0 3,-13-2 0,1 0 59,21 4 96,-24-4 1,-1 0-153,8 1 1511,-2-1-1517,-5-2 623,-2 0-623,-2-2 34,-4-1-34,1-1 259,0 0-264,2 0 5,6-5-6,3-2 1,5-3-1,0 1 0,-2 3-38,-3 1 44,-6 3 0,-7 1-6,-6 1 6,-5 0-6,-4 3-27,-2 2 33,0 3-39,0 0-45,4 0-12,3-1 24,5-3-12,5-1 16,5-2 1,5-1-11,5 0-23,6 0-84,2 0-50,0 0-51,-6 0 11,-6 0 74,-14 0 234,-7 2 175,-14-1 123,-3 1-40,-6-1 465,0-1-655,0 2-96,0 4 40,0 6 5,0 10 18,0 12 4,0 15-4,0 14-481,1-26 1,0 2 456,0 3 1,1 1-6,0 3 1,1 0-24,0 3 1,-1 0-17,0 1 0,0 0 3,1 0 0,-2 0-3,1-1 0,-1 0 5,1-1 1,0 1-3,0 3 0,0 0 13,0-2 1,0 0-12,0 5 1,1 0-3,-1-2 0,1 0 19,0-3 1,0 0-21,0 1 1,0 1-119,3 12 1,0 1 126,0 0 0,1-1-11,0-3 0,1-1 3,-1-9 0,0-4 3,3 12-1,-1-2 6,-1-5-11,-3-4 28,0-8-22,-3-7-6,-1-10 50,-1-4 919,0-1-958,-5 6 23,-2 4-34,-5 9 216,0 0-328,4 1-683,1-2-3411,-3-28 4206,-10-34 0,9 7 0,-6-20 0</inkml:trace>
  <inkml:trace contextRef="#ctx0" brushRef="#br0" timeOffset="75909">17796 14398 20828,'-16'14'1597,"11"-3"-1155,36-11-61,6 0-78,6 0-85,10 0-95,10 0-585,-23 0 1,3 0 503,8-1 0,4 0-563,-11-1 0,2-1 0,1 0 543,4 0 1,1-1-1,1 0-7,-1-1 0,1 0 0,-1 0-13,-5 0 0,0 0 0,-3 1-217,10 0 0,-3 0 220,-9 2 1,-2 0-6,-6 1 0,-1 1-69,2 0 0,0 0 71,3 0 1,1 0-3,1 1 0,1 0 3,-1 0 0,1 0 14,-2 0 0,0 1-9,-1-1 0,-1-1-5,-2 1 0,1-1 19,-1 0 1,-1 0 10,32-2 1,-3 0-17,-20-1 0,0 0 5,21 0-19,-22 0 0,0 0 120,19-1 39,5-4 53,-30 3 0,2-2-131,3-1 0,2-2 159,5-1 1,2-2-205,7-3 0,2-1-22,-14 6 0,1-1 0,1 0-17,2 0 0,1-1 0,3 1-2,-3 3 1,4 0 0,-1 1 0,-3 0 17,-2 1 1,-3 1 0,1 1-17,8-1 0,1 1 0,-7 2 3,-9 2 0,-4 2 16,1-1 1,-1 0-1,4 0 1,0 0-20,6 0 0,2-1 25,6-1 1,2 0-420,4-2 0,3-1 407,-16 1 0,2-1 0,-1 0-13,3-1 0,-1 0 0,1 0-371,0 1 1,1-1-1,-1 0 371,-2 1 0,0 0 0,-1 0 0,19-2 0,-2 2-43,-2-1 0,1 1 49,-4-1 0,1 0 10,1 0 1,1-2-14,2 0 0,-1-2 13,2 0 1,0-1 1,-21 3 1,0 0 0,0 0-15,0 1 0,0 0 0,0 0 12,21-3 1,0 2-14,-5 1 0,-1 2-196,-5 2 1,-3 0 198,-6 1 0,-2 1 285,-6 1 0,0 0-274,-1 0 0,1 0-17,2 2 0,5-1 99,12 0 1,8 0 0,-2-2-98,-9 0 0,-2-2 0,3 0 17,1 0 1,4 0 0,-1-2-1,-3 0 20,2-3 0,-4-2 1,-1 1-27,-5 0 0,-1-1 0,-2 1 29,17-2 0,-4 0 347,-11 3 0,-2 2-386,-7 2 0,0 1-1,-4 1 1,1 1 14,-1 1 0,1 0-14,1 0 0,1 0 2,1 0 1,-1 0-6,-1 1 0,-1 0 951,29 0-951,-8 2 22,-8-2 40,-6-1 244,-8 0-239,-8 0 1835,-3 0-1852,-10 0 436,-1 0-475,-7 0 32,-1 0-43,1 0 0,3 0 0,5-1 0,5-2 50,5-1-44,4-1 22,4 1-17,0 2 17,5 1-23,-2 3-10,7 5 38,3 3-33,11 2 6,8-2-516,-25-7 1,1-1 562,3 0 0,1-1 3,4-1 0,1 0-11,2 0 0,0 0-15,2-1 1,0 1-14,1-1 0,0 0-1,1 0 1,0 0-14,1 1 0,0-1 0,3 1 0,1-1 2,5 0 1,2 0-603,-17-1 0,1 0 0,1 0 613,4-1 1,0-1 0,1 0-15,0-1 0,0 0 0,2 0 20,8-2 1,2 0-1,-5 1-555,3-1 0,-3 1 535,7-1 1,-5 2-271,-29 3 0,-3 2 284,2-1 1,1 1 114,3-1 1,1 2-121,1 1 0,1 2-8,1-1 0,0 1-1,-1 2 1,0 0 0,0 0 0,0-1 0,-1 0 0,-1-1 13,2-1 1,-1-1-17,0 0 0,-1-1 0,1-1 0,0 0 3,0 0 0,0 0 13,0 0 1,0 0-11,1 0 0,1 0-4,1 0 1,-1 0-3,2 0 0,0 0 17,1 0 0,-1 0-17,1 0 0,1 0 0,-1 0 0,0 0 0,0 0 0,1 0 22,-2 0 1,1 0-18,4 2 1,1 0 220,4 0 0,3 1-208,-13 0 1,1 0 0,2 1 3,3-1 1,2 0-1,0 0-6,4 0 1,0 1 0,1-1-13,-2 0 0,0 1 0,-1 0 12,-2 0 1,-1 0 0,-2 1-14,18 3 0,-2 0-1,-9 1 1,-2 0 33,-8 0 1,-3 0 406,-5-1 1,-1 2-307,-3 0 1,0 0-138,0 1 0,0 1 0,18 7 0,0 1 0,-15-5 0,0 1 0,11 4 0,-3-1 0,5 5 0,-9-2 635,-8-4-635,-5-2 508,-6-2-508,-1-4 1400,-1-1-1400,1-6 462,2 0-462,0-3 54,0-1-54,-1-4 0,-5-2 0,-2-3 0,-4 1-13,-2 1-664,-1 2-264,0-1-1602,-1-4 2543,1-6 0,-4 6 0,0-1 0</inkml:trace>
  <inkml:trace contextRef="#ctx0" brushRef="#br0" timeOffset="77107">22753 13059 14353,'-5'0'3731,"1"0"-231,4 0-2945,74-1 5,-22-2-1521,9 0 1,7 0 1122,-14-2 1,0 0-107,-9 1 0,3 0 0,0 0-28,7-1 0,1 0 0,1-1-15,3 1 0,0-1 0,-1 0-11,-3 1 0,-1 0 0,-2 1 5,-5-1 1,-2 0-1,-2 1 109,9 0 0,-3 1-136,-9 0 0,-2 1 17,-2 0 1,-1 1 2,1 0 0,1 1 2,3-1 1,2 0-3,1-1 0,1 1 22,1 0 1,0 0 38,-1 0 1,0-1-222,1 0 0,0 0 219,-2 0 0,1 0-463,-1 0 1,0 0 437,-1-1 0,-1 1-34,-3 0 0,0 1 682,-2-1 0,-2 1-526,29 0 180,-7 1 39,-7 0 343,-8 0-354,-4 1 356,-9 2-524,-5 0 1154,-8 2-1249,-5-3 76,-6 0-182,-1-2-1,-3 0-3646,0 0-1691,-9 0 5343,-1 0 0,-1 0 0,4 0 0</inkml:trace>
  <inkml:trace contextRef="#ctx0" brushRef="#br0" timeOffset="116977">17711 11176 17574,'-27'-56'506,"0"1"0,5 9 0,1 2-299,3 1 1,1 1-1082,4 8 1,1 0 1130,-3-7 1,0-1 33,-2-9 0,-1-2-116,3 11 1,0-1 0,-1-2-63,-1-4 1,0-2 0,0 0-456,0-4 0,-1-1 0,2 0 370,0 1 0,0 0 0,2 0-28,1 6 0,2 1 0,0 0 3,-2-15 0,3 3 188,2 12 0,3 4-188,1 6 0,2 2-87,0-26 84,2 5 6,0 0 50,0 9 876,2 8-764,3 13 1550,-1 13-1735,1 3 504,-3 3-487,1-7 66,0-4-307,0-4-152,-2 0-55,1 5-201,-2 7-611,1 9 1260,-8 29 0,5-17 0,-6 18 0</inkml:trace>
  <inkml:trace contextRef="#ctx0" brushRef="#br0" timeOffset="117436">17339 10871 15513,'2'6'3108,"0"-1"-2026,-2-5-142,50 61-1814,-16-22 1255,4 7 0,2 2-9,-15-19 1,-1-2-12,0 1 1,0-1 282,21 21 432,-7-9-752,-7-9-144,-6-9 86,-7-9-378,-3-5 23,-2-7 89,-2-16 951,0-13-804,0-32-119,-6 18 0,-1-4-645,0-7 0,0-2 359,-1-4 0,-1 0-490,0 6 1,0 0 680,3-10 0,0 6 0,-2 3 0,5-8 0</inkml:trace>
  <inkml:trace contextRef="#ctx0" brushRef="#br0" timeOffset="118403">17778 8284 17753,'-49'11'831,"0"0"0,3 1 0,6 0-282,1 5-225,5 2-116,7 0-192,10-4-16,9 0-39,14-4-84,16-2 112,18-4-129,17-1-73,5-2 34,0 1 61,-10 7 118,-13 8 34,-19 13-29,-10 10-5,-22 10-188,-10 3 213,4-26 0,-3-1 34,-9 3 0,-2-4 19,-16 6-201,6-9 151,39-29 22,25-12 90,21-6 62,6-6-132,6-1 64,0-6-56,-4-2-22,-3-5-5,-9-1-84,-6-2 33,-10 4 5,-11 5 197,-6 8 208,-10 9 166,-8 10 164,-9 5 889,-21 23-1343,7 30-286,5 6-3,21-17 0,6 1-70,19 13-190,11-7-767,19-14-640,16-15 1555,-20-23 0,-1-3 1,6 4-1,2-18 1</inkml:trace>
  <inkml:trace contextRef="#ctx0" brushRef="#br0" timeOffset="118614">18154 8008 21411,'13'54'705,"-1"0"1,2 0 0,1 0-656,2-7 1,1 0-924,1 0 1,-1 0 628,1-3 1,0-2-516,-2-4 0,0-3-2608,9 23-6464,-8-15 9680,-10-17 1,-4-12 0,-4-9-1</inkml:trace>
  <inkml:trace contextRef="#ctx0" brushRef="#br0" timeOffset="118779">18165 8393 20587,'52'-24'-13,"-1"-1"0,-3 2 0,-4 1-2731,10-10-4286,-8 1 7208,-7 0 1,-18 14 0,-10 6 0</inkml:trace>
  <inkml:trace contextRef="#ctx0" brushRef="#br0" timeOffset="118952">18390 8019 20856,'22'53'1010,"0"-1"0,-1 1 1,0-3-1011,-3-9 0,0-2-214,0 0 1,-1-2-594,-2-4 1,-1 0 839,7 28 0,-10-31 1,-6-3-1</inkml:trace>
  <inkml:trace contextRef="#ctx0" brushRef="#br0" timeOffset="119450">18667 8324 18840,'35'-35'-135,"-1"-1"1,1 1-1,7-7 1,-9 3 134,-15-10 544,-21 23 464,-10 8 218,-6 8-49,-8 6-466,0 13-492,2 10-119,5 16-38,7 12-56,7 7-6,6 1 0,11-3-62,7-7-56,11-8-414,3-11-1042,18-9 29,-11-8-349,11-15 578,-16-9 913,-3-11 403,-3-3 45,-5 5 1299,-4 9 252,-4 9-509,-2 23-427,2 10-279,-1 20-202,1 3-139,-3-3-29,-3-12 22,-4-15-33,-3-11 656,-7-37 100,1-4 0,-2-30-268,3 2-234,15-4-100,-2 31 0,4 0-154,6 1 0,4 1-709,8 1 1,6 3 606,14-3 0,-1 4 1,7-2-1,-25 16 0,-1 0 1</inkml:trace>
  <inkml:trace contextRef="#ctx0" brushRef="#br0" timeOffset="120045">20293 7894 18537,'-7'-5'2986,"1"1"-2785,6 4 62,-43 82 175,22-23-841,3-19 0,-2 6 0,4-3 534,4 1 1,4-2-68,2-2 1,0 0 11,2-5 1,2-1-122,1 18-134,11-17 145,5-19 28,11-11 6,1-21-5,-1-11-40,-5-18 45,-4-9 6,-5-3 33,-3 4 11,-2 9 1106,1 17-1150,3 13 521,2 21-381,7 16-146,2 17-532,2 11-1104,0 3 1636,0 1 0,-11-26 0,-2-4 0</inkml:trace>
  <inkml:trace contextRef="#ctx0" brushRef="#br0" timeOffset="120228">20532 7649 21763,'15'54'608,"1"1"0,-1-1 1,0-1-1,0 1 1,-1-3-478,3 14 1,-2-3-1154,-2-8 0,-2-2 1022,-2-14 0,-1-2-1428,4 19 1586,2-9 0,-6-21 0,0-1 0</inkml:trace>
  <inkml:trace contextRef="#ctx0" brushRef="#br0" timeOffset="120402">20748 7736 21483,'11'58'1290,"1"-1"0,-1 2 1,1-1-1176,-2-7 0,1-1-1091,-1-1 0,1-1 474,1 3 1,1-1 501,3 1 0,1-3 0,1 7 0,3-5 0</inkml:trace>
  <inkml:trace contextRef="#ctx0" brushRef="#br0" timeOffset="120661">21080 8077 24267,'7'48'463,"0"0"0,0-4 1,4-7-464,13-5-449,3-14-245,-2-10 83,-5-21 91,-9-12 486,-5-21 34,-16-12 50,-9-4-182,5 31 1,-3 2 142,-20-23-11,2 13-795,8 13-2067,12 14-5254,12 11 8116,14 11 0,-5-4 0,4 3 0</inkml:trace>
  <inkml:trace contextRef="#ctx0" brushRef="#br0" timeOffset="121003">21338 8039 24620,'4'41'274,"-1"0"1,1-3 0,3-5-325,9 0-981,8-11 443,-7-11 184,4-20 68,-11-11 62,-1-15 117,-2-2 73,-1 3 51,0 12 33,3 9 308,3 18 28,5 16-79,5 15-44,4 9-129,3 1-84,0-11-73,-1-11 73,-5-14 202,-5-20-57,-8-16-83,-5-21-62,-5-15-161,-3 28 1,-1 0-332,-4-31-1150,-5 6 1642,5 10 0,4 24 0,3 7 0</inkml:trace>
  <inkml:trace contextRef="#ctx0" brushRef="#br0" timeOffset="121311">21935 7743 25595,'-22'60'106,"0"-1"1,2-3-1,8-6-100,27 5-6,12-7-868,14-9 968,7-9 18,-1-10 238,-5-6-244,-12-4 290,-15 2-134,-8 3-184,-20 10-84,-9 6-33,-17 6-225,-2 0-750,1-7-2123,12-13 3242,8-28 1,12 6 0,6-14 0</inkml:trace>
  <inkml:trace contextRef="#ctx0" brushRef="#br0" timeOffset="122117">23185 7747 17288,'-10'0'2230,"2"0"-2000,8 0 38,-12 53 102,8-17-214,-3 3 1,2 2 146,15 8 190,7-6-101,10-5-72,5-10-80,3-10-144,-3-9 10,2-7-16,-5-16-90,-1-10-258,-6-18-61,-3-8 139,-6-4 124,-4 3 56,-3 12 101,-3 16 381,-1 14-247,1 29-162,2 19-70,-1-7 0,0 4-429,2 5 0,0 1 426,1 3 0,0 0-22,2-1 0,-1 0-625,0-5 0,-1-1-2433,5 21 3080,-3-14 0,-6-24 0,-1-8 0</inkml:trace>
  <inkml:trace contextRef="#ctx0" brushRef="#br0" timeOffset="122385">23709 7830 20509,'4'0'3546,"5"51"-2964,-1-17-481,-1 3 0,0-1-101,8 0-140,-1-10-818,2-14-212,0-6 54,-4-21 204,-4-10 173,-4-21 279,-16-9 250,-9-2 288,-13 5 471,-4 10 56,5 15-605,9 13-124,12 8-923,15 12 1047,33 11 0,-18-8 0,17 6 0</inkml:trace>
  <inkml:trace contextRef="#ctx0" brushRef="#br0" timeOffset="122652">24105 7848 24105,'5'44'584,"-1"1"1,0-6-1,3-5-578,10-8-6,4-13-34,4-9 34,3-19 112,-1-11-28,-1-17-39,-1-7-45,-2-1 0,-2 10 0,2 17 135,0 16 105,2 29-111,2 16-129,0 21-1060,-1 2-2412,-3-12-6359,-6-14 9152,-5-19 1,-6-10 0,-4-5-1</inkml:trace>
  <inkml:trace contextRef="#ctx0" brushRef="#br0" timeOffset="123062">25302 7484 16784,'3'45'514,"1"0"0,-1 1 0,3 18 0,1-4-514,2-18 0,0-2-398,1 1 0,-1-1-1002,-1-5 0,-1-1 1454,4 26 1,-5-30 0,-4-12 0</inkml:trace>
  <inkml:trace contextRef="#ctx0" brushRef="#br0" timeOffset="123428">25193 7877 19025,'48'-23'733,"-1"0"1,0 1 0,-2 3-667,-12 7 0,0 3-34,0-1 1,0 2-6,25-4-28,-8 5 0,-14 4 34,-12 3 403,-13 12-286,-13 6 23,-7 17-6,-7 7-84,5 7-78,4 2-6,15-3-50,13-12 44,17-14 0,15-11 6,8-24-156,-3-15 54,-30 6 1,-2-5-201,-6-3 1,-3-2 301,-5 0 0,-3-2 169,-3-32 88,-28 8-89,-13 10-73,7 30 1,-4 4-96,-1 4 0,0 4-112,-31 6-1219,14 26 1331,18 31 0,18-21 0,10 8 0</inkml:trace>
  <inkml:trace contextRef="#ctx0" brushRef="#br0" timeOffset="124031">27140 7397 19593,'2'65'411,"1"1"0,-1-1 0,1 0 1,0 0-1,3-2-774,2-11 1,2-1 0,-1-2 468,-1-2 1,-1-1-1,1-3-33,1 8 0,-1-5-73,3 18 795,-2-23-1367,-2-14-119,-2-9-177,-1-9 554,-5-22-101,-11-17 124,-6-26 252,3 19 0,-1-1 238,1-5 1,0-1-167,0-4 1,2 0-338,2-2 0,3-1 595,2 1 1,2 1-108,2 2 1,4 2-212,3 5 1,5 2 289,17-20-89,15 21-51,7 18 79,2 12 61,-3 19-11,-8 9-44,-12 15-68,-14 9-174,-14-8 0,-7 0-481,-14 19 69,4-19 1,-3-3-1308,-20 5 1935,-3-8 0,21-16 1,3-5-1</inkml:trace>
  <inkml:trace contextRef="#ctx0" brushRef="#br0" timeOffset="124294">27637 7549 23681,'-17'51'265,"0"-1"0,1-2 1,5-4-182,8 9-69,2-9-87,5-10-41,3-13 113,7-11 59,1-6-9,3-9-42,0-6-13,0-8-354,1-3-766,1 1-528,7 9-4082,1 4 5735,4 8 0,-15 0 0,-4 0 0</inkml:trace>
  <inkml:trace contextRef="#ctx0" brushRef="#br0" timeOffset="124656">28185 7377 20974,'-47'30'317,"-1"0"0,5-2 1,7 1-88,7 14-95,10-3-102,9-3-33,6-8 0,16-6 45,6-6 89,15-7 57,5-3-74,3-5-83,0-1-28,-5-1-6,-5 0-90,-10 3 90,-5 2 62,-10 7-62,-3 6-12,-6 5-212,-7 5-179,-8 0-197,-6-5-464,0-6-1020,6-9-3432,4-5 5516,8-9 0,3 3 0,3-3 0</inkml:trace>
  <inkml:trace contextRef="#ctx0" brushRef="#br0" timeOffset="125406">27795 7607 16712,'-31'0'2425,"5"1"-2218,23 1-89,1 1 789,2 5-196,0 1-112,4 9-122,2 4-90,7 7-113,4 7-140,6 5-372,8 4 0,1 1 238,-16-16 0,0 0 0,12 8 0,-5-3 0,-16-14 0</inkml:trace>
  <inkml:trace contextRef="#ctx0" brushRef="#br0" timeOffset="126248">28599 7375 20184,'-57'4'1680,"9"6"-1557,37 16-72,5 4-40,2 2-5,3 1-6,5-3 0,6 1-6,8-3 0,7-2 6,4-4-39,2-4 34,1-6 10,-3-4-5,-4-3 67,-7-2 108,-9 3 138,-5 3-201,-14 7-112,-10 6-84,-14 7-555,-5 3-318,1 2 957,0 1 0,19-17 0,4-2 0</inkml:trace>
  <inkml:trace contextRef="#ctx0" brushRef="#br0" timeOffset="127682">20630 8768 18604,'10'44'528,"0"1"1,1-1 0,0-3-227,8 17-1193,0 2 1205,1-4-96,-5-8 350,-2-11-400,-5-12 245,-3-11-246,-2-8 2,-3-6-169,0-9 325,-8-7-465,-4-9-51,-10-5 74,-3 2 117,-4 4 134,-2 8 79,0 7 62,0 7-6,2 13-112,1 7-124,6 13-27,4 7-6,7 4 0,5-3-73,6-4-61,12-10 66,5-9 68,13-8 6,5-7 67,4-12-73,2-4-56,2-13-1065,-2-3-1747,1-10 2817,-18 13 0,-3 1 0,4-3 0,-2-4 0</inkml:trace>
  <inkml:trace contextRef="#ctx0" brushRef="#br0" timeOffset="127830">21093 9211 16516,'-7'3'0,"1"-1"0</inkml:trace>
  <inkml:trace contextRef="#ctx0" brushRef="#br0" timeOffset="128124">21369 8485 10640,'-6'0'-112,"1"0"0,5 0 0</inkml:trace>
  <inkml:trace contextRef="#ctx0" brushRef="#br0" timeOffset="128597">21062 9024 15911,'-4'-1'3652,"1"0"-1877,3 1-1070,12 66-233,-2-32-494,-1 9 0,2-1 206,2-10-58,-2-7-126,-2-7-464,-2-6-500,-4-5-1769,0-1-3344,-2-3 6077,2 2 0,-2-4 0,0 1 0</inkml:trace>
  <inkml:trace contextRef="#ctx0" brushRef="#br0" timeOffset="128906">21329 8625 20453,'-13'61'339,"1"0"1,0-1 0,3-4-253,8-18 0,2-1-600,-2 2 0,2 0 543,0 0 1,1-2-31,1-1 0,1-1-420,7 25-605,5-5-2470,-2-13 3555,3-7 1,-9-17 0,-2-8 0</inkml:trace>
  <inkml:trace contextRef="#ctx0" brushRef="#br0" timeOffset="129090">21182 9140 20397,'58'-25'-321,"-1"0"1,-2-3 0,-5 1 0,6-3 0,-18 2 0</inkml:trace>
  <inkml:trace contextRef="#ctx0" brushRef="#br0" timeOffset="129288">21514 8710 18464,'-7'0'2717,"1"0"-2241,-2 58-196,6-15-196,-1 18 0,2 5-84,4-28 0,1-1-1032,1 14 0,2-2 399,1-14 1,1-1 632,2 5 0,-1-3 0,2 3 0,0-1 0</inkml:trace>
  <inkml:trace contextRef="#ctx0" brushRef="#br0" timeOffset="129454">21427 9113 19216,'44'-6'-395,"-1"-1"1,-2 1 0,-3-1-2793,13-7-3831,-3-2 7018,-1 0 0,-22 6 0,-10 3 0</inkml:trace>
  <inkml:trace contextRef="#ctx0" brushRef="#br0" timeOffset="130477">21797 8950 16157,'-2'5'1574,"0"-1"-1216,2-4-302,52-19 62,-34 6 179,37-16 286,-50 13 139,-6 4 68,-9 3-74,-7 5-44,-8 3-150,-3 13-259,1 11-212,4 16 10,8 11-61,7 6-541,5 1 490,12-3-89,5-8-84,13-12-885,20-12 504,-8-15-588,10-17 5,-16-14-525,-4-12 116,-4-8 690,-5 1 907,-4 1 638,-6 7 1312,-4 9 744,-3 11-1384,-2 8-358,-1 12 95,0 10-667,1 13-206,1 11-56,1 1-85,2-2-33,-1-10-140,1-9-168,-2-10-56,0-7 212,-2-14 7,4-28 83,0-1 28,5-17-16,2 21 11,2 8 39,5 13 17,1 8 55,4 11-38,4 6-23,2 5 40,3 2-51,-1-3-12,-1-5 12,-3-5 12,-2-6 83,-6-8-62,-4-8 29,-6-9-62,-6-7 34,-2 0 39,-5 2 342,-4 5 385,-5 11 108,-3 7-388,-1 21-284,2 15-169,4 21-11,4 15-321,5-28 0,1-1 265,4 1 0,3-2-225,9 25 57,12-15-162,2-18-17,2-12 44,-5-20-33,-2-14-420,-5-20 79,-4-14 273,-4-9 161,-7 31 0,-1 0 226,2-31 17,0 9 353,-2 14 907,0 20-471,0 11-86,0 23-182,2 11-230,3 18-112,0 9-39,4 2-73,2-4-67,1-7 337,0-13-398,0-12 61,-2-10 78,1-16-78,-2-13-347,1-17-163,1-12 90,2-6-500,0-3 864,2 5-121,2 7 149,-1 14 28,-1 16 409,-1 12 196,-1 28-230,1 11-89,-2 26 56,-7-26 0,-1 1-320,0 2 1,0-1-23,10 28-197,-2-12-955,-1-16-1380,0-17 2532,2-33 0,-8 10 0,0-16 0</inkml:trace>
  <inkml:trace contextRef="#ctx0" brushRef="#br0" timeOffset="130658">23192 8527 18324,'2'3'1619,"7"27"0,0 11-1087,5 12-1243,0 3 1,1 4 710,-2-20 0,-1-2-130,0 0 1,1-1-1180,11 25 1309,-2-13 0,-9-25 0,-5-9 0</inkml:trace>
  <inkml:trace contextRef="#ctx0" brushRef="#br0" timeOffset="130785">23230 8723 26446,'52'-5'-660,"0"0"0,-3-1 0,-7 0 0,-12 2 0,-8-1 1</inkml:trace>
  <inkml:trace contextRef="#ctx0" brushRef="#br0" timeOffset="131341">24192 8545 20067,'14'65'548,"0"0"1,0-2 0,1-4-485,-2-17 1,0-1-1585,1-2 0,0-1 1444,-1-6 0,0-1-808,8 15-1014,-8-22-3154,-5-12 5052,-6-23 0,-2 8 0,0-8 0</inkml:trace>
  <inkml:trace contextRef="#ctx0" brushRef="#br0" timeOffset="131541">24241 8518 20044,'46'-3'554,"0"0"1,-3 0-1,-3 1-554,13 0-28,-6 1-1041,-7 0-2370,-16 9 3439,-9 17 0,-12-11 0,-3 10 0</inkml:trace>
  <inkml:trace contextRef="#ctx0" brushRef="#br0" timeOffset="131698">24306 8872 21276,'47'-7'95,"0"0"0,-3-1 1,-4-1-1020,9-7-2974,-5-2 3898,0-2 0,-22 9 0,-7 3 0</inkml:trace>
  <inkml:trace contextRef="#ctx0" brushRef="#br0" timeOffset="131880">24609 8523 21394,'21'49'467,"0"1"0,-1-3 0,-2-3-467,6 14-1184,-2-4 46,0-8-6283,-4-9 7421,-2-13 0,-8-11 0,-4-8 0</inkml:trace>
  <inkml:trace contextRef="#ctx0" brushRef="#br0" timeOffset="132197">24861 8819 20168,'50'22'-14,"-1"-1"1,-3 1 0,-6-9-507,-4-23-63,-6-8 134,-7-16 276,-8-8 173,-8-4 0,-5 0 190,-2 4 746,-4 10 268,1 15-414,-1 10-477,2 27-38,2 16-6,7 27-132,-3-24 1,1 2-379,2 4 0,0 1 552,-1 2 0,0 1 16,-2-2 1,-1 0 2,-1-3 1,-1-1-62,1-5 0,-3-2-82,-7 26-159,-7-16-28,-11-13-840,-7-16-678,-4-8-1350,-5-17-3472,3-9 6416,3-12 0,17 11 1,7 3-1</inkml:trace>
  <inkml:trace contextRef="#ctx0" brushRef="#br0" timeOffset="132461">25335 8483 19428,'9'57'1381,"-1"1"1,1 0 0,0-1-968,-2-6 1,1-2-786,-1-7 0,0-3 371,5 23-758,0-17-1046,0-7-3360,-1-12 5164,-4-12 0,-3-9 0,-3-5 0</inkml:trace>
  <inkml:trace contextRef="#ctx0" brushRef="#br0" timeOffset="133075">25262 8449 21265,'49'-8'97,"1"1"0,-5 0 0,-6 2-97,-5 3 0,-10 2 163,-9 7-46,-9 8-78,-11 11 45,-10 9-78,-8 5 174,-7 2 72,3-3-118,6-4-134,10-6-89,6-9 89,13-4 56,9-5 11,12-4 28,5-1 40,2-1 38,-3 2-55,-4 4 83,-7 4 320,-9 8-235,-6 6-281,-8 6-5,-10 5-694,-7 1-219,-10-5-370,1-6-800,3-12-1211,9-8 2431,7-7 863,5-7 863,11-4 817,3-4 74,10-2-326,4-1-146,4-2-217,5-5-359,3-8-393,4-6-178,-2-5-35,-4-1 91,-7 2-34,-10 2 27,-8 5-55,-7 6 123,-8 4-10,-6 8 38,-8 6-62,-4 8-28,0 17-89,4 12 101,7 17-90,5 6-112,9 2 0,13-5-118,10-8-50,13-13-829,6-11-2027,10-12-5524,-2-14 8548,-3-8 0,-22 4 0,-11 1 0</inkml:trace>
  <inkml:trace contextRef="#ctx0" brushRef="#br0" timeOffset="133779">25897 8409 17658,'16'43'634,"0"0"1,0 0-1,7 19 1,-2-5-523,-7-18 0,-2-3-51,1 0 1,0 0 16,7 27-72,-2-14 397,-7-17-448,-1-16 183,-5-9-43,0-20-19,-1-7-15,-1-19 157,3-7-207,3-7 23,2-1 33,6 4 51,2 7 173,14 12 130,-7 17 71,10 24-133,-11 19-197,1 20-162,-3 9-458,-1 4-158,-9-31 0,0 1 616,5 3 0,0-3 0,1 4 0,4-3 0</inkml:trace>
  <inkml:trace contextRef="#ctx0" brushRef="#br0" timeOffset="134131">26768 8549 24682,'-46'15'334,"1"-1"0,2 3 1,7 4-296,7 32-39,8 9-1706,9 2 1672,7-4-50,6-10 490,8-13-439,6-15 312,9-12-217,2-13-6,3-16-23,-1-14-27,0-17 0,-4-6-1,-5 0 124,-1 2 45,-8 26 1014,0 9-936,-4 38-134,2 13-118,1 17 0,3 6-889,1-1-2286,4-6-5215,0-10 8390,-1-11 0,-7-14 0,-4-7 0</inkml:trace>
  <inkml:trace contextRef="#ctx0" brushRef="#br0" timeOffset="134441">27006 8618 24312,'17'55'769,"-1"0"1,-1-5-1,1-4-646,6 8-123,0-14-78,-5-12-1,-2-16 79,-5-8 101,-3-19-101,-3-12-89,-3-19-376,1-14-46,-1 27 1,-1-1-59,2-1 0,0 1-943,4-29-118,3 10-1199,2 16-4995,0 13 7824,0 14 0,-7 6 0,0 4 0</inkml:trace>
  <inkml:trace contextRef="#ctx0" brushRef="#br0" timeOffset="134642">27338 8676 24447,'16'54'296,"0"0"1,-1-4 0,-1-8-297,-1-8-1282,0-9-1911,-2-11-6638,-1-7 8995,-3-6 0,-3-1 0,-2 0 1</inkml:trace>
  <inkml:trace contextRef="#ctx0" brushRef="#br0" timeOffset="134945">27659 8639 24066,'10'42'483,"1"0"1,-1-4 0,1-4-484,11 1-197,0-14 124,1-9-72,-2-18-292,-5-16-123,-8-18 291,-4-16 213,-8-7-157,-1 30 1,-1 1 217,-13-29 1,-7 9 50,1 16-56,5 13-308,7 14-157,6 12-487,5 10-510,7 10-2050,9 5-6198,6 0 9710,5-6 0,-12-10 0,-3-6 0</inkml:trace>
  <inkml:trace contextRef="#ctx0" brushRef="#br0" timeOffset="135110">27944 8592 22218,'29'42'100,"-1"0"1,-3-3 0,-1-9-835,1-20-1187,1-8-4750,-3-16 6671,0-8 0,-11 6 0,-4 1 0</inkml:trace>
  <inkml:trace contextRef="#ctx0" brushRef="#br0" timeOffset="135377">28303 8596 21629,'16'44'468,"0"-1"1,-2-4 0,-1-6-396,2-4 56,-5-12 246,-4-10 28,-5-7-291,-2-10-112,-7-9 6,-3-10 28,-3-5 111,2-4 118,6 0 118,3-2 6,7 2-79,8-1-173,7 4-135,9 2-34,3 6-1081,3 2-2319,4 1 3434,13-6 0,-24 13 0,3-2 0</inkml:trace>
  <inkml:trace contextRef="#ctx0" brushRef="#br0" timeOffset="136047">29439 8253 23808,'-10'58'145,"-1"1"1,5-4 0,7-4-146,24 7-95,15-9 61,7-18 34,0-15-101,-3-15-95,-10-21-212,-13-14 223,-10-22-193,-17-9 361,-3 30 0,-2-1-490,-5 1 0,-3 1 300,-1 3 0,-2 2-427,-20-19-239,11 17 873,12 15 0,11 11 0,6 4 0</inkml:trace>
  <inkml:trace contextRef="#ctx0" brushRef="#br0" timeOffset="136446">29720 7683 20636,'19'63'529,"-1"1"1,1 0 0,-1-2 0,0 0 0,0-3-379,-2-9 0,1-1 1,-1-3-623,4 16 1,-1-4 515,-4-13 0,-2-3-45,7 19 590,-7-20-1173,0-7 129,-6-16 162,-2-7 443,-4-27-219,-3-11 905,-3-21-949,-2-11 106,-1-5-5,3 1 6,3 5 77,6 12-72,5 13 34,6 14 184,4 10 180,1 10-40,0 12-10,-3 7-7,-2 12-100,-8 6-123,-3 5-118,-8 3-17,-7-1-834,-8-3-1132,-7-11-5024,0-11 7007,3-10 0,12-7 0,4-3 0</inkml:trace>
  <inkml:trace contextRef="#ctx0" brushRef="#br0" timeOffset="136780">30262 8106 23623,'9'44'409,"0"-1"0,1 1 0,3 20 0,0-4-317,-1-18 1,0-2-608,-3 0 0,0-1 596,-1-2 0,-1-2 54,1 25 275,-4-11-343,-3-13 149,-8-10-614,-3-8-476,-10-10 6,-5-4 970,-1-7-533,-2-5 263,3-5-6,1-3-493,7 0-811,7-1-2818,5 2 4296,4 0 0,1 8 0,0 1 0</inkml:trace>
  <inkml:trace contextRef="#ctx0" brushRef="#br0" timeOffset="137106">30480 8304 23366,'47'-37'63,"1"0"1,-11 7-1,-5 1-114,-9 1 1,-6 1 50,-3-8 196,-8 5 280,-15 10 118,-9 9-45,-15 6-73,-7 14-156,-2 10-102,4 16-106,9 13-112,11 6-801,10 2 448,16-2-1053,12-7-1427,25-10-3732,8-11 6565,8-14 0,-27-6 0,-10-6 0</inkml:trace>
  <inkml:trace contextRef="#ctx0" brushRef="#br0" timeOffset="137304">30888 8077 25474,'-20'47'119,"0"-1"1,1-2 0,6-4-159,21 6-309,10-8-95,13-14-1361,11-11-1299,13-35 3103,-16-8 0,-3-4 0,6-5 0,-19 11 0,0-1 0</inkml:trace>
  <inkml:trace contextRef="#ctx0" brushRef="#br0" timeOffset="137453">31162 7709 20727,'0'56'864,"0"-1"1,0-1 0,1 1-781,1-4 0,0 0-903,0 0 1,1-1 627,0-6 1,1 1-4726,-2 10 1,-1-4 3839,1 6 1,-2 1 0,0-46 0</inkml:trace>
  <inkml:trace contextRef="#ctx0" brushRef="#br0" timeOffset="137610">31035 8137 20958,'47'-21'472,"1"0"1,-1 0 0,-2 2-939,-10 4 1,0 2-1121,4-2 1,-1 1-1034,-1 1 1,-2 1 2706,0 0 1,-4 1-1,4-1 1,-14 4-1</inkml:trace>
  <inkml:trace contextRef="#ctx0" brushRef="#br0" timeOffset="137841">31583 7885 19512,'-10'-1'5271,"2"0"-4380,8 1-225,-55 25-246,31-3-291,-9 0 0,2 3 39,19 14-90,5 2-78,14-1 0,11-3 6,13-4 100,9-6-3296,1-3 3257,-4-7-34,-11-2 119,-12-2 212,-8 0-325,-18 5-39,-11 3-291,-17 5-381,-13 3-352,19-13 1,-4 1 1023,-13 5 0,1-1 0,-8 2 0,26-11 0,0 1 0</inkml:trace>
  <inkml:trace contextRef="#ctx0" brushRef="#br0" timeOffset="138421">27024 9372 15333,'4'0'3355,"-1"0"-2559,-3 0-538,18 68-163,-8-31-95,2 8 0,0 0-33,0-8-1234,0-9 1267,-1-10 0,-5-10 0,-1-5 0</inkml:trace>
  <inkml:trace contextRef="#ctx0" brushRef="#br0" timeOffset="138722">27345 9407 20946,'19'42'663,"1"-1"0,-3-3 0,-3-3-568,-3 4-95,-6-8 0,-3-11-247,-1-9-240,-1-8 218,-1-17 168,0-10 101,0-18 95,1-9 130,12-5 139,8 1-135,14 5-395,9 13 328,2 17-16,1 10 224,-5 25-236,-5 10-134,-11 21-2005,-8 18-2384,-11-31 1,-2 1 4388,-2 2 0,-1-2 0,0 4 0,-1-12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5:39:02.569"/>
    </inkml:context>
    <inkml:brush xml:id="br0">
      <inkml:brushProperty name="width" value="0.09071" units="cm"/>
      <inkml:brushProperty name="height" value="0.09071" units="cm"/>
      <inkml:brushProperty name="color" value="#FF0000"/>
    </inkml:brush>
  </inkml:definitions>
  <inkml:trace contextRef="#ctx0" brushRef="#br0">16557 7861 16034,'32'0'1630,"-1"0"-1132,-6 0-173,0 0-23,5 0-94,3 0-40,4 0-67,8 0-79,-9 1 1,3 1-23,22 1-517,-19-1 0,0 1 568,16 2-1,-1-2 45,-2 1 285,-3-1-240,0-1-39,-3-1 16,2-1-11,0 0 1,4-4 5,1-1 11,1-3 11,1 0-16,0 4 2,-18 1 1,0 1-48,20 1-15,-22 1 1,-1-1-25,13 1 11,-1 4 5,0 0 6,1 4 822,0-2-719,-14-3 1,2 0 98,20 0-171,-20-2 0,0 1-403,15-2 461,1-1-72,-1-3 14,1 0 69,-2-2 57,1 3-73,-2 1-31,-15 1 1,1 2-15,20 1-62,-20 0 1,0 0 100,16 4 18,2 0 16,0-2-12,2-3-4,0 0-549,1-1 559,-2-2-39,-1-1-16,-3-3 61,-2 0-61,-2 2-23,-2 0-23,2 1-4,0-2-6,2 1 460,1-2-461,-1 1-16,-1 1 22,-2 1 39,-3 2-22,-1 1 11,-2 1-39,-1 3-40,3-3 40,4 2 90,6-3-390,5-4 350,6-4-28,-2-4 56,1 0 73,-5 5 107,-4 4 268,-1 8-453,-1 9 16,0 7-67,-1 5-61,1 0 5,0-4-11,0-5 6,5-8 89,1-3 23,3-5-34,2-1 33,-4 0 1,-2 0-29,-8 0-21,-3 0-18,-6 1 17,-3 4-56,0 0 40,0 5 58,0-4-104,2-2 85,0-2-12,14-2 382,-16 0-409,6 0 64,-22 0-128,-5 1 13,-1 0 13,-3 2-13,-1 0 0,-1-1-63,-2 0-133,-2-2-22,-2 1-85,-3-1-839,0 0-393,-17 0-1596,-21-8 3131,-7 1 0,0 0 0,-6-5 0,-13 0 0</inkml:trace>
  <inkml:trace contextRef="#ctx0" brushRef="#br0" timeOffset="1463">16844 7923 13928,'9'-5'1450,"-2"1"-1225,-7 4 1444,0 0-1042,26 0-73,-10 0 18,24 3-57,-14 2-207,3 4-100,5 2-124,4 1 16,9 0-4,5-3-57,8-2-455,5-1 458,-31-4 0,1-1 36,0 1 1,0 0 72,1 0 0,-1 0-14,0 0 0,0 2-25,-1-1 0,0 1-14,0 2 0,1-1-53,-2 1 0,1-1 2,1 0 1,0 1 16,0-2 1,0 0-18,2-2 1,0 0 11,2-1 0,0 0 28,2 0 0,0-2-20,0-1 0,0 0 59,0 0 0,0 0 59,-2-1 0,0 0-42,-2 1 0,-2 0 2,-1 1 1,-1 0-133,30 4 194,-3 5-56,-1 2 45,-16-1 0,2-1-98,-10-4 0,1 0-225,12 0 1,-1 0 215,-11-4 1,-1 0-37,0-1 0,1 0-2,-1-1 0,-1 0 94,32-1-61,-5-1-134,-4 3 117,-3 1 39,-1 0-22,-1 0 0,4 0 34,1 0-51,4 0-5,2-2-12,3-1-44,0-2 38,-1 1 29,-4-1-39,-4 4 50,-3-1 0,-4 2-23,-2 0-10,1 0-46,1 0 57,6-2 110,4-2-121,6-5-18,-31 3 1,0 0-29,1 0 1,0-1 19,-1 1 1,0 0-21,30-1 29,-6 2 50,-7 4-23,-4 2 112,-4 5-129,1 1-44,-1 4 34,3-1-29,2-1 1,3-3 28,2-3 49,2-2-78,-2-1 29,-1 0-29,-4 0 136,-5 0-130,-7 0 333,-3 0-310,-6 0 61,-3 1-89,-3 0 366,-2 1-367,-2 2-5,-1-2-5,-4 2-1,2 0 6,-4 0 0,1 2 0,-1-2 6,0 2-1,0-3 1,0 1-6,-1-1-6,-3 0 1,0-1-85,-1 0-156,-3-1-225,-1 0-2464,-1-1 2935,-13-2 0,9 1 0,-8-2 0</inkml:trace>
  <inkml:trace contextRef="#ctx0" brushRef="#br0" timeOffset="4753">17210 7881 17748,'48'-2'444,"1"1"1,-1-1-1,-1-1-248,-9-1 0,2 0-1124,9 1 1,4 0 1027,-9 2 1,3-1 0,1 1-453,7 1 0,2-1 0,1 1 409,6 0 1,1 1 0,1-1-196,-15 1 1,0 0 0,1 0 0,-1-1 177,0 1 1,-1 0 0,1 0 0,-1 0-10,16 1 1,1-1 0,-1 1-23,-2-1 0,0-1 1,-1 1-10,0-1 0,0 1 0,0-1 0,-3 0 0,1 0 0,-2 0 0,-2 0 0,0 0 0,-2 0 0,-5 0 0,0 0 0,-2 0-371,15 1 1,-4 0 372,-10 0 1,-3 1 154,-8 1 1,-2 1-91,30 5-61,-2 0 16,-30-4 0,1 0-5,-1-1 0,-1 0 1226,29 1-1109,-11-2 68,-10-3 16,-8 0 1736,-10 0-1629,-4 0 1083,-8 0-1291,-1 0 629,-6 0-746,2 0-6,-4 0-168,0 0-991,-1 0-521,-7 0 1686,-21-1 0,15 0 0,-14 0 0</inkml:trace>
  <inkml:trace contextRef="#ctx0" brushRef="#br0" timeOffset="7116">9574 7816 16213,'7'2'779,"-1"-1"-511,-6-1 724,0 0-668,39-16-26,-19 9-24,32-13 51,-28 16 73,4-1-73,4 4-68,5 0-11,6 1 12,5 0-107,6 0-28,4 0 1,3 0-430,3 0 407,0 0 50,0 0 0,-1 1 34,-2-1 6,-3 1 27,-3-1 12,-3 1-51,1 1-72,-1 1 106,0 0 39,4 1-11,1-2-56,4-1-359,2-1 330,2-3 63,0-2 22,0-3-6,-4 1-34,-3 1 12,-6 4-180,-2 0 185,-5 2-100,0 0-12,-1 2 40,0 3-57,2 3-83,1 1 33,1 0 12,2-1-40,0 1 45,1-2-11,1 2-6,-1 0 39,-1-1-78,1-1 84,-2-2-78,1 0-1,-1-1 23,-2 0-22,0 0 0,-2-2 55,19 1-27,-15-2 376,16-1-410,-20 0 45,0 0-40,3 0 29,-2 0-1,2 0-33,0 0 34,-1-1 0,-1 0 32,-1 0-33,-3 1 1,-1 0-1,-1 3 371,0 1-359,1 3-6,25-2-27,-13-1 16,-17-3 0,1 0 22,19-1-5,1 0 11,1 0-51,-1 0 63,-2 0-63,-1 0 57,-3 0-12,0 0-44,-3 1 33,2-1-28,-2 1-11,-1-1 45,0 0 121,-4-2-132,-1 0-23,-5-2-5,-1 2-1,-4 1 7,0 1-7,-1 3 6,0 2-11,-3 1 12,0-1 16,-4-2-28,-3-1 0,-2 1 5,-4-1-5,-3 0-5,-4 0-29,-2 2 23,-2-2-28,-1 0-62,-2-1-1781,1-1 538,-1 0-3854,1 0 5198,-1-10 0,-1 8 0,0-8 0</inkml:trace>
  <inkml:trace contextRef="#ctx0" brushRef="#br0" timeOffset="17584">3360 10517 14253,'-9'-1'1742,"2"0"-1121,7 1 35,0 0 21,48 0 46,-26 2-62,36-2-101,-38 3 342,10-1-505,-2 3-162,13 0-128,-1 3 10,9 0-16,8-1-17,7-1-454,-30-4 0,1-1 496,0 0 1,0 0 21,2-1 1,0 0-106,-2 0 0,1 0 139,0 0 0,1 0-6,-2 0 1,1 0-43,-1 0 0,0 1-58,0-1 0,0 1 2,0 0 0,0 0-5,1 0 0,1-1 16,0 1 1,0-1 11,3 1 0,0-2-305,1 1 0,0-1 268,1 0 1,1-2-12,-1 1 0,-1-1-11,1 0 0,-1 0 48,-1 1 0,0 0-40,-1 1 1,0 0 36,-1 1 0,-1 0-157,-1 0 1,-1 0 113,-2 0 1,2 0 64,11 0 1,-1 0-77,-11 0 1,0 0 5,9 0 0,-1 0 68,12 0-57,-2-1 34,-3 0-73,-1 0 96,-1 0-57,1 1-44,-1 0 863,0 2-779,0 2-85,-2 3 62,2 1-67,0-1-5,2-4 5,3-1 45,3-2 11,2-3 5,1-2-40,-2 0-72,-1 0 40,-3 3 11,-3 2 34,-1 4-1,-1 1 561,0 4-589,0-2 29,-1-2 50,0-2-23,1-2 23,-4-1-33,0 0 311,-5 1-278,-1 2 17,-1 1-28,-1 3-12,-1 0-27,0-2 234,-2 2-263,-1-2 7,-2-1-7,-2 0 23,-5-1-22,-3 0-6,-4-1 0,-4-1-11,-2 0 11,-2-1-34,-1 0 34,0 0 0,-2 0-6,1 0-72,-2 0-56,0 0-34,-2 1-3031,0 0 1059,-9 3-1987,-14-3 4127,-32 4 0,23-4 0,-10 0 0</inkml:trace>
  <inkml:trace contextRef="#ctx0" brushRef="#br0" timeOffset="18263">4133 10510 20688,'60'7'610,"0"1"1,1-1 0,-2 1-365,-10 0 1,0 2-1649,13 1 1,3 0 1494,-15-3 1,1 1-1,1 0-2,4 0 1,1 1-1,0-1-24,1-1 1,1 0-1,-1 0-34,-2-2 1,0 0 0,-1-1 63,0-1 0,-1-1 0,1-1 30,-3 0 0,0-1 0,0 0-36,0 0 1,-1-1-1,-1-1-20,0 0 0,-1-1 1,0 0 17,-2 1 1,0-1 0,-1-1 27,16-1 1,-2-1 16,-5 1 1,-3 1 235,-9 1 0,-3 1-292,-6 0 1,-1 1 50,25 0-39,0 0 5,4 4-28,-1 1-67,-1 3 39,-7-2 544,-5-3-583,-6-2 28,-3-1-23,-4 0-5,0 0 0,-2 1 1680,0 0-1686,-2 1 398,-2 0-610,-3-1-453,-4-1-897,-4-1-1155,-7-10 2723,-5-11 0,-4 8 0,-2-5 0</inkml:trace>
  <inkml:trace contextRef="#ctx0" brushRef="#br0" timeOffset="19460">16251 10572 19361,'45'3'210,"0"-1"1,-1 1 0,5 0-1,1-1 1,0 2-133,0 1 1,-1 1-1,3-1-1157,10 2 0,3-1 0,1 1 1118,-11-2 0,0 1 1,2 0-1,-1 0-450,2 0 1,1 0-1,0 0 1,-1 0 439,-2-1 1,-1 0-1,1 0 0,-1 0-7,-2 0 1,0-1-1,-1 0 1,0 0 112,12 0 0,-1-1 1,-1 1-47,-3-1 1,0-1 0,-1 0 1,-3 0 1,-1 0 0,-1-1 14,-2 0 0,-1 0 1,-2 0 80,19 1 1,-2-1-161,-8 1 1,-3-1 131,-9 0 1,-3 1 538,-7-1 1,-2 0-380,25 3-22,-1-2-129,1 0-51,-5-1 2336,-5-1-2453,-14 0 1350,-8 0-1736,-10 0-63,-4 0-2133,-8-8 2616,-3-11 1,-1 7-1,-2-4 1</inkml:trace>
  <inkml:trace contextRef="#ctx0" brushRef="#br0" timeOffset="20658">21670 10421 17490,'58'0'605,"-1"0"0,3 0 0,-1 0-336,-10 0 0,2 0-2124,13 1 0,4 1 1967,-16-1 0,2 0 0,0 1-19,5 0 0,1 1 1,0-1-1,3 1 0,0 1 1,-1-1-23,-2 1 0,0-1 0,0 1-23,0 0 1,-1 1-1,-1 0-13,-1-1 1,-2 0 0,1 0-112,-1 1 0,0 0 0,0 0 104,-1-1 0,1 0 0,-1-1 18,0 0 1,0 0 0,0 0 0,0-1 0,0-1 0,0 0-27,1 0 1,-1 0 0,1-1 8,-1 1 1,0-1 0,0-1-111,0 1 0,0-2 1,0 1 115,-1-2 1,-1 1-1,0-1-15,-1-1 1,1-1 0,-1 0 1,-2-1 0,0 0 1,-1 0-21,0 1 0,-2-1 0,1 1 55,-2 0 1,0 0 0,-1 1-11,19-1 1,2 2 144,-8 1 0,4 1 1,-2 0-95,-14 0 1,-2 1 0,2 0 301,12 0 0,2 0 0,-3 2-283,4 0 1,-2 1-34,1 1 0,0 0-25,0 1 0,1 0 11,0 0 0,0-1-20,2-1 1,0-1-4,-1 0 1,1-1-12,0 0 1,0-2-32,-1-1 1,0-2 44,-4 0 1,-2-1-15,-3-2 1,-2-1 5,-7 0 0,-3-1 484,-4 2 1,0-1-303,29-6-61,0 1 462,-30 7 0,0 0-516,-2 1 1,1 0 136,12 3 0,0 0-187,-12 0 0,0 1 0,10 1 0,-1 0 75,22 0-61,-29 0 0,1 0-37,2 0 0,2 0 12,2 0 0,1 0-6,2 0 0,1 0-20,0-1 0,0 0-22,0 1 0,-2-1-3,-1 0 1,-1 0-15,-5 1 0,-1 0 17,28 1 0,-16 5 456,-11 0-360,-10 2 984,-7-4-912,-4-2 348,-2-2-268,1-4 364,2-3-612,-1-3 0,-1 0 0,-2 2 0,-3 3 0,-1 2 0,-1 2 0,1 0 0,0 0 0,0 1 0,-1-2 0,-4 2 0,0-1-466,-4 0-1567,0 0-2269,-11-3 4302,-16 0 0,10 0 0,-8 0 0</inkml:trace>
  <inkml:trace contextRef="#ctx0" brushRef="#br0" timeOffset="61873">3146 16722 12981,'-9'11'297,"2"-2"95,7-9 79,0 0-135,-28 5-84,20-4 162,-20 4 292,28-5 873,0 0-660,9 0-224,14-2-409,5-1 89,13-3-45,-5 0 269,23-1-78,4 3-247,0 0-89,-5 3-34,-22 1-33,2 0-28,3 1 16,1 1 40,5 0-6,3 2-39,3-3 0,3 1 11,1-2-273,1 1 200,0-1 29,-1 0-1,0 0 6,0 0 22,-2 0-22,-1-2 22,-1 0-6,-3-3-27,-2 2-6,-5 0 22,-2 3 12,-1 0-28,-1 0-29,2 0-27,1 3-1,0-2 1,3 1 0,0-2 27,0 0 1,1 0-1,-3-2-21,1 1 27,-1-2-6,0 1 29,4 1 44,2 1-10,5 0 339,7 0-256,-10-1 0,2-2-98,-10 1 1,1-1-425,17-1 0,1-2 371,-15 1 0,0-1-12,2 1 1,2 0-14,-1-1 0,1 1 13,2 1 1,1 1-14,3 1 0,1 0-775,5 0 1,1 2 784,-16-1 0,0 2 0,1-1-13,3 0 0,1 0 0,1 0 0,0 0 0,1 0 0,-1 0-497,1 0 0,0 0 1,-1 0 496,-2-2 0,0 1 0,0-1 9,-2 0 0,0-1 1,3 0 4,-1-2 0,4-1 0,0 0 0,-3 0-14,4 0 0,-3 1 0,3 0 11,-4 0 0,1-1 0,2 1 1,-1 1-3,0 1 1,1 2 0,-1 0 0,-3-1-10,3 1 0,-2 0 0,2 0 1,-3 1 0,2 0 1,1 0-1,-5 0-1,-3 1 0,-2 1 0,-1-1-2,1 1 0,0 0 1,0-1-381,21 3 1,0-1 381,-4 0 0,0-1-56,-5-1 1,-2 0 55,-8-1 0,-3 1 2,-3-1 1,-2 0 0,-2 0 0,-1 0 427,3 0 1,0 0-403,5-2 0,1 0-11,0 0 0,1-1-14,0-1 0,-1 0-1,-2 0 1,-1 1 11,-2 1 0,-1 0 8,-2 0 1,-1 2-4,-1-1 1,-2 1 42,32 0-62,-6 0 5,-2 0 46,-4 1-1,-2-1-5,-3 1 1447,-2-1-1487,-5 0 1058,-3 0-1057,-4 0 898,-2 0-870,-3 0 329,-2 0-357,-1 0-1,-1 0 62,-1 0 17,0 0-5,2 0 22,2 0-51,1 0-5,17 0-12,-7 0-27,14 0 61,-10 1-56,4 2 29,3 2-7,4 2-27,0 1 55,1 1-21,-2 0-7,-5 0-27,-6-1 44,-5 1-50,-6-1 0,-3 0 0,-2 1 84,0 0-78,1 1 5,0 0 34,13 4-12,-10-3-27,6 0-6,-17-4 0,-3-4 0,-4-1 6,0 0-6,-2-1 0,2 0 5,1-1-5,2 0 0,0 0-33,2 0 33,-3 0 0,0 0 0,-2 0-6,-1 0-112,-1 0-100,-1 0-258,-2 0-885,-3 0-1513,-2 0-3113,-1-1 5987,-2-5 0,1 4 0,-1-3 0</inkml:trace>
  <inkml:trace contextRef="#ctx0" brushRef="#br0" timeOffset="63875">18705 16862 16863,'48'-2'554,"1"-1"1,-3 1-1,-3 0-83,7 2-79,1 4-106,5 2-578,1 3 499,7 0-129,-30-5 1,0-1-20,2 0 0,1-1-17,2-1 0,-1 0-23,2-1 1,1 1 36,0-1 0,1 0-494,5 0 1,1 0 686,6 0 1,3 1-448,-13-1 0,3 0 1,0 0 238,5 0 0,2 1 0,1-1-713,3 0 1,2 0 0,-1 0 716,2 0 0,1 0 0,-1 0-15,-1-1 0,0 0 0,0-1-319,0 0 1,1 0 0,-1 0 304,0-1 1,0 0 0,0-1 18,1 0 1,-1 0-1,1 1-15,-1 0 1,1 0 0,-1 0 12,-2 0 1,-1 0 0,1 0 3,-3 1 0,1 1 1,-1-1-12,-3 1 0,1 0 0,-2 0-15,0 1 0,-2-1 1,0 1 147,18 0 1,-2 0-157,-6 0 0,-2-1 22,-10 1 0,-3-1 0,-6-1 1,-1 1 21,-3-1 1,0 0 39,0 0 0,-1-1 11,3 0 0,0 0 352,-2 0 1,-2 0-311,26 0 179,-13 1 6,-14 2 2141,-7 0-2282,-6 2 1791,-2 1-1852,2 1 704,2-1-731,4-2 53,3-1-65,1 0-78,3 0 61,-2 0-39,11 0-28,-11 0 0,7 0 28,-13 0-17,-3 0-11,-1 0 0,1 0 6,0 0-1,0 0 1,0 0 5,1 0-11,-1 1 39,2 2-39,-2 2 0,-1 1 28,-2-1-16,-2 0 21,-6-2-33,-1-1 67,-7-1-1355,0-1 112,1 0-292,2 0-1859,3 0 3327,2 4 0,-3-3 0,0 3 0</inkml:trace>
  <inkml:trace contextRef="#ctx0" brushRef="#br0" timeOffset="66215">22229 11279 14577,'0'-4'4078,"0"1"-2353,0 3-1277,-22 62-45,13-21-446,-4 6 0,1 2 323,8 14-142,3-29 0,0 1-360,0 3 0,0 1 286,0 7 0,0 1-47,-1 9 0,0 3-761,1-13 1,0 2-1,0 1 753,0 6 1,0 1-1,-1 0-9,1 4 0,0 0 0,-1 0-395,1-1 0,-1 0 0,1-1 395,-1-3 0,1-2 0,-1 0 22,0-3 0,-1-1 1,1-1-3,-1-2 1,1-1-1,0 0-20,-3 20 0,1 0-224,-1 0 0,1-2 232,0-1 1,1 0-9,0-1 0,0-1-14,2-4 0,0-1 14,1-4 0,-1-2 137,1-8 0,0-2-115,0-4 1,0-2 10,0 29 40,0-15 0,0 1-51,0-11 1,0-1 5,0 14 0,0-1 33,0 12-27,0-3 5,0-6-39,0-5 1792,2-4-1792,2-10 1459,0-6-1493,2-8 922,-3-7-1409,0-6-1748,-2-3-1972,-10-16 4241,-1-1 0,0-2 0,3 5 0</inkml:trace>
  <inkml:trace contextRef="#ctx0" brushRef="#br0" timeOffset="66731">22566 11658 19501,'0'50'621,"0"1"1,2 7 0,2 2-396,1 2 1,3 5-898,-1-20 0,0 5 0,1 0 0,0-4 699,-1 0 0,1-3 0,-1 1-11,2 6 0,0 1 0,-2-8 769,2 14-814,-4-16 125,1-5-4583,-4-9 4486,-3-35 0,-3-13 0</inkml:trace>
  <inkml:trace contextRef="#ctx0" brushRef="#br0" timeOffset="67247">22604 11751 15872,'48'-16'324,"0"-1"1,-2 1 0,-1 3-269,19 2-1413,2 5 1408,0 3-46,-5 3 354,-7 0-353,-7 2 254,8 2-260,-18 0-6,7 1 1,-20-1 686,-1 2-681,-1 6 219,0 7 111,-3 8 124,1 12-230,-3 7-135,-2 9-38,1 8-43,-6-16 1,1 2-233,-2-11 0,0 0 226,4 12 1,-1-2 3,6 14-6,0-2 11,-4-6 23,-4-5 190,-6-6 543,-3-6 40,-11-6 100,-8-3-45,-16-6-260,2-6 1,-2-1-250,-22 6-170,16-8 1,1 0-66,-16 1-29,1-2-10,3-4-79,5-4-852,-16-2-453,20-2-767,-12-10 2072,18-14 0,17 9 0,2-7 0</inkml:trace>
  <inkml:trace contextRef="#ctx0" brushRef="#br0" timeOffset="67800">24110 11557 15614,'0'8'2934,"0"-2"-2149,0-6-135,-3 75-382,2-40 1,0 4-1173,0 10 0,0 7 0,0-1 978,0-8 1,1-1 0,0 0-38,0 1 0,0-1 1,0-1 46,0 13 0,0-5-84,0-13 0,0-3-185,0 13-1058,0-15 1243,-2-1 0,2-16 0,-2-2 0</inkml:trace>
  <inkml:trace contextRef="#ctx0" brushRef="#br0" timeOffset="68252">24092 11511 16639,'65'-15'227,"0"1"1,-2 1 0,-2 4-225,-18 7 0,0 1-757,2 1 1,0 0 773,-1 0 0,-2 0-4,-2 0 1,-1 0 141,26 0 38,-14 5 751,-15 4-67,-11 9-152,-8 5-353,-4 9 636,-2 8-832,2 8-84,3 7 79,2 8-158,-7-30 1,0 2-589,0 1 1,1 0 574,0 2 0,-1-1 13,0 0 1,-1 1-174,0-2 1,-2 0 158,-1-1 1,-1-2-3,1 30-134,-3-10-208,-3-8 51,-10-12 73,-5-9 190,-15-12 28,-8-6 179,-10-5-17,-9-3-72,-7-5-161,27 2 1,1-2 103,-2-1 1,1-1-34,-2 0 0,2 0-23,3 0 1,1 0 950,-24-9-1556,14 2-2279,14 4 2995,11 2 0,10 5 0,4 2 0</inkml:trace>
  <inkml:trace contextRef="#ctx0" brushRef="#br0" timeOffset="68552">25469 11800 18364,'9'63'909,"-1"0"0,0-1 0,0-2-817,-1-15 1,0-2-536,-1 1 1,1-1 442,-1-6 0,1-3-930,4 27 1002,-1-15 0,-5-23 0,-1-10 0</inkml:trace>
  <inkml:trace contextRef="#ctx0" brushRef="#br0" timeOffset="69011">25585 11470 19147,'59'-2'188,"-1"0"1,0 0-1,-4 0-185,-13 1 0,-1 0-453,0 0 0,1 0 450,-2-1 0,-2 0-3,-2 1 1,-2 0 2,22-1-39,-15 2 440,-12 2-143,-11 8 274,-6 5-274,-3 11 11,-2 7-151,1 6-17,1 7 16,2 6-58,-1-8 0,0 3-6,-2-11 0,0 2-34,3 14 0,-1 0 104,-3-12 1,-1-1 2,-1 0 0,-1 1-247,-1-1 1,0-1 148,-1-2 0,0-1 33,-1 29-230,-3-10 230,-6-12-27,-25 0-1,-2-17 29,-26-1 117,1-15-307,27-7 0,-2-1 287,-1 0 1,-1 0-51,0-1 1,1 0-57,1 0 0,1-1-53,-31-4-190,7-2-953,2-5 151,26 5 1,-3-1 991,-12-1 0,1 0 0,-5-1 0,-9 0 0</inkml:trace>
  <inkml:trace contextRef="#ctx0" brushRef="#br0" timeOffset="69515">22900 13280 17910,'-7'66'650,"0"0"0,1-2 0,2-2-600,3-15 0,2-3-870,-1 1 1,0 0 847,0-3 0,0 0-28,0-6 0,0-1 309,-1 25-1172,-4-16-1658,-5-20-2812,-2-11 5333,-5-24 0,8 8 0,2-8 0</inkml:trace>
  <inkml:trace contextRef="#ctx0" brushRef="#br0" timeOffset="69987">22962 12948 17888,'56'20'221,"-1"1"0,-9-8 0,2-2 0,-4-2-218,-5-4 0,-1-1-472,14-2 1,-1-1 479,13-1 24,-9-1 283,-11 0-268,-12-1 200,-9 2-48,-6 1-152,-5 1-10,-1 4 692,-3 4-317,2 6-46,2 10-162,1 9-33,3 12-40,0 7-553,3 6 486,0 1-67,2-2 6,2-3 5,0-4-280,2-2 269,-3-3 5,-1-2 57,-6-3 39,-5-5 263,-6-4 173,-8-5-144,-12-4-74,-13-2-134,-17-6-96,-12-3-99,25-9 0,-1-2 10,-2 0 0,-1-1 17,0-3 0,0-2 42,2-1 0,1-2-59,-27-12-146,10-4-382,14 3-963,11 0-2748,12 4 4239,7 3 0,5 6 0,2 3 0</inkml:trace>
  <inkml:trace contextRef="#ctx0" brushRef="#br0" timeOffset="70302">24224 13092 18156,'-9'0'2863,"2"0"-2611,1 32 0,5 13 39,0 7-1627,2 8 1,1 3 1368,4-22 1,3-3-31,2 3 0,2 0 378,-1-3 0,0 0-409,0-4 0,-1-2-493,6 23-761,-6-14 1401,-6-12 0,-5-15 0,0-6 1</inkml:trace>
  <inkml:trace contextRef="#ctx0" brushRef="#br0" timeOffset="70738">24235 12988 19056,'57'-16'464,"0"0"1,-3 2 0,-2 1-429,-13 4 1,-2 1-18,0 1 1,-1-1-17,-2 2 0,-1-1 3,25-4 38,-10 4 94,-10 3-59,-6 3-1,-5 1-73,-2 5 29,0 2-1,0 5 40,-1 2-68,-1 0 63,-3 4 464,-2 6 208,-4 10-29,-3 14-174,-2 14-905,-6-24 1,-1 0 451,0 6 0,1 1-56,-1 1 0,-1 1-26,1 0 1,1-1 0,0-1 0,0-2 0,0-4 0,-1-1-417,5 25 470,-5-14 39,0-12-33,-11-14 402,-35-9-340,-5-7-124,9-8 0,-1-2-316,5-1 0,0-1 2,0-3 1,0 0-267,3-1 1,0 1-776,-23-5 1355,12 5 0,22 4 0,7 3 0</inkml:trace>
  <inkml:trace contextRef="#ctx0" brushRef="#br0" timeOffset="71048">25572 13128 21797,'-4'62'461,"0"-1"0,1-1 1,0-4-429,3-13 1,0-2-590,2 0 0,1 0 525,0-3 0,0 0-448,3-4 1,-1-2-785,6 20 1263,-2-10 0,-4-22 0,-1-6 0</inkml:trace>
  <inkml:trace contextRef="#ctx0" brushRef="#br0" timeOffset="71466">25543 12972 20783,'47'-5'340,"1"0"0,1-1 0,-1 1-338,-6 1 1,-1 0-1072,3 0 1,1-1 1068,0 1 0,0 0-25,-2 0 0,-2 1 203,-3 0 1,-1 0-330,23-3 84,-14 3 61,-15 1 402,-13 1-340,-9 1 34,-5 0-46,-3 0 1274,-1 10-1150,2 7 89,1 18-217,4 15-35,1 15-651,-3-23 1,1 2 661,-2 3 1,1 1-11,0 5 0,0 1-319,-1 0 1,-1-1 584,-1-2 0,-1-1 2,0 0 0,0 0-30,-1-8 0,-2-1-51,0-2 0,-3-2 255,-7-2 0,-3-4-156,-14 3-286,-22-8-6,-2-29-326,21-3 0,-2-2-21,-6-2 0,-1-2 0,-3-3 0,0 0 27,-3 1 1,1 0-146,1 1 1,0 2-220,0 3 1,-1 2 683,-8 1 0,4 2 0,-5 1 0,-1 2 0</inkml:trace>
  <inkml:trace contextRef="#ctx0" brushRef="#br0" timeOffset="72720">22243 11232 18986,'60'0'431,"-1"0"0,-10 0 0,2 0 1,1 0-251,6 0 0,2 0 0,1 0-1234,-7 0 1,1 0-1,1 0 1,1 0 1113,2 0 1,1 0-1,0 0 1,0 0-26,1 0 1,0 0-1,0 0 1,0 0-410,2 1 1,1-1-1,-1 1 1,1 0 380,1-1 0,0 1 1,1-1-1,0 1-8,-12-1 0,1 1 0,0 0 0,0-1 0,0 1-125,0-1 1,1 1-1,-1-1 1,1 0 0,-1 0 121,-1 0 1,0 0 0,-1 0 0,0 0 0,0 0-201,8-1 1,0 1 0,-1-1 0,-1 0 195,-5 0 0,-1 1 0,-1 0 0,-1-1 154,7 0 0,-2-1 0,-2 1-144,14 0 0,-6 1 708,-14-1 1,-4 1-712,-9 0 0,-3 0 0,21-2 0,-6-2 0,3-3 0,-5-3 0,0-4-5,-4-1 5,0-1-39,3 0-220,2 2-110,2 1 94,1 2 46,-3 3 94,-3 2 2298,-9 1-2163,-7 3 2120,-11 0-1919,-6 2 1608,-7 0 577,-2 0-2218,0 0-336,1 0 145,4 2 23,3 6 56,3 7 6,4 10 139,10 25-133,-5-7-52,-8-12 1,0 1-11,3 17 44,-3 3-44,-1 3-476,-1 5 537,-1 5-20,-6-29 1,-1 2 36,1 6 0,-2 3-927,0 8 0,-1 3 884,0-12 0,-1 3 1,0 1 28,0 5 1,0 1 0,0 1 3,0 3 1,0 1 0,0 0-19,0-2 1,0 0-1,0-1-13,0-4 0,1-1 0,-1-2-19,2-2 0,0-1 1,1-2-376,0 15 0,1-3 353,1-4 1,1-2-3,-1-9 0,-1-1 3,-1-1 0,0-1-130,-1-2 1,0-1 148,-1 7 1,-1 1-21,1 5 1,-1 2-54,-1-2 0,-1 1 101,-1 6 1,-1 2 382,-1-6 1,-1-1-378,0-1 0,-2 1-32,2-3 1,0 3-1,0-4-7,0 6 0,0-1-6,1-7 0,1 3 0,0-4-8,1 2 0,0-3 173,2-2 1,0-1-177,0-4 0,0-1 0,0 24 236,-2-15-578,0-16 306,0-14-1168,0-9-1858,-8-28 3062,-5-24 0,4 12 0,1-5 0</inkml:trace>
  <inkml:trace contextRef="#ctx0" brushRef="#br0" timeOffset="75130">3364 14193 13939,'3'-2'722,"-1"0"-492,-2 2-191,56-12-33,-24 4-6,7-1 0,1 0 5,0-1 7,-1 1 32,-1 2 1,-2 4 207,-3 1 141,0 2 16,0 0 89,2 0-173,2 1-124,5-1-27,4 1 425,5-1-240,6-2-119,3-2-1453,5-1 1443,1 0-102,-33 3 1,1 1-190,1 0 0,0 1 106,0 0 0,1 0-26,1 0 1,0 0-15,2 0 1,0 0 13,2 0 1,0 0-373,1 0 0,0 0 355,2-1 1,0 0 0,1 0 0,1-1 13,0 0 1,1-1-14,0 1 0,-1 0 0,1 0 0,-1 0-1,-1 1 1,0 1-219,-1-1 1,0 1 268,-2 0 0,0 2 36,0 0 1,0 1-17,-1 1 0,-1-1-48,2 1 0,-1 0 0,0-1 1,2 0-18,20-2 0,2 0 12,-15 0 0,0-1-18,16 0 1,0 0 2,-19 0 1,-1 0 28,0 0 0,0 0 89,0 1 0,0 1-48,1 0 1,0 1 38,3 0 1,2 0-53,4 1 0,3-2-6,-14 0 0,0-1 0,2-1-23,3 1 1,1-1-1,1 0-433,1 1 0,1 0 0,0 0 418,-2 1 1,1 0 0,-2 1-4,-3 1 0,-1 0 0,-1 0-79,-1 2 0,-1 0 1,0 0 88,18 4 0,-2 0-22,1 0-1,0 0 4,-1-1 0,0-2 13,-1 0 1,1-2-17,-2-1 0,1-2 22,0 0 0,1-2-22,-1 0-1,0 0 37,2 0 1,0 0 5,1 0-1,0 0-13,1 3 0,0 1-28,0 1 0,-1 1 33,1 3 0,-1 2-30,-1 0 0,-1-1-4,1 1 1,0 0 2,-1-2 1,1-1-3,1-2 0,0-1-387,2-2 1,0-1 411,1 0 0,0-2-25,-20 0 1,-1-2 0,1 1-63,21-1 1,1-1 69,-22 1 1,0 0-1,0 0-11,22 0 0,-1 0 0,1 0 0,-1 2 344,-5 2 1,-2 2-345,-4 0 0,-2 0 17,-9 3 0,-2 0-15,-6 0 1,-1 0 192,-2 0 0,0 0-195,1 0 0,0-1 33,6 1 1,0-2-1,2 1 1,1-2-3,2-1 0,0-1 5,-1 0 0,1-2 23,-1 0 0,1-1-26,0-1 1,-1-1-31,0 0 0,0-1-3,-1-2 0,0 1 2,-1 0 1,1 1-3,-3 0 0,1 1 3,0 1 0,-1 2 0,0-2 0,0 2-3,1-1 0,0 2 2,0-1 1,1 0-3,1 0 0,0 0 17,1 0 0,1 0-17,0-1 0,0 2 0,2 0 0,-1 0 0,0-1 0,0 0 2,2 1 1,-1 0-3,0-1 0,1 0 3,1 0 0,0-1 22,0-1 0,0 0 262,1-1 1,0 1-288,0-2 0,0 1 0,0 1 0,0 1 316,-1-1 0,1 2-322,-2 0 1,0 0 5,0 0 0,0 0 0,-1 0 0,0 0 0,0-1 0,1 0 2,-2-2 1,1 0 0,0 0 0,0-2 22,0-1 0,0-1 0,1 0 1,0-1-48,0 1 1,0-1 82,1-1 1,0 1-3,-1 1 0,0 0-12,1 1 1,-1 1 21,-1 1 0,1 1-30,-1 0 0,-1 2-19,0 0 0,-1 0 162,-1 1 1,0 0-164,0-1 1,-2 0-17,1 0 0,0-1-3,0-1 0,1-1 0,0 0 0,2-1 2,2 0 1,5 0 55,1 0 0,6 0 0,-2 1-16,7-1 0,0 1-135,-8 1 1,3 0 0,-5 0 108,-6 2 1,-3 0-14,-2 1 0,-1 0 115,0 0 0,-1 0-99,1 0 1,0 0 11,3 0 0,0-1 11,-2 0 0,1-1 16,-1 0 1,1-1-17,0-1 0,0 0 14,0-1 0,-1 1 11,1 0 1,-1 0-26,0 0 0,-2 1-20,-1 1 1,0 1-7,-4-1 1,-1 2-17,28 0 286,-12 0-286,-14 2 631,-11 0-592,-12 2 1020,-7-2-975,-5 0 1007,-2-2-384,-1 2-344,0-1-218,0 1 23,0-1-162,0 1 50,2 0 56,4 3-45,4 1-11,6 4-45,6 1 28,2 0-39,5-1 0,0-2 0,3-1-5,0-3-85,-1 0-638,-1-2-2319,-4 2 3047,-5 4 0,-10-4 0,-4 2 0</inkml:trace>
  <inkml:trace contextRef="#ctx0" brushRef="#br0" timeOffset="75704">17753 13732 19115,'-1'-49'785,"0"-1"1,0 2 0,0 1-559,1 12 0,1 2 48,3-29-113,2 12 12,3 12 100,0 9 6,1 7-11,2 5-45,5-2-11,6-1-23,7-4-27,6-3-23,7-2 17,5-1-146,2 5-204,2 7 233,0 8 21,-1 8 23,3 15-33,-1 9-46,1 15 0,-27-16 1,-1 1-399,0 2 0,-2 1 393,0 2 0,-2 1 28,-1 2 0,-4 3 50,-1 6 1,-4 3 10,-3 8 1,-3 4-40,-3 11 1,-3 2-516,-3-19 1,-3 0 0,0 1 478,-1-2 1,0 0 0,-2-1 2,-6 13 0,-2-3-17,1-12 0,-1-3 17,1-6 0,-2-3-488,-21 21 471,15-25 0,-2-2-43,-2-3 1,-2-2 42,-4-2 0,-2-5 0,-3-3 0,-1-5 0,-7-5 0,0-6 47,-2-5 1,-1-5-252,-7-10 1,1-8 203,19 6 0,0-4 0,3-1-28,0-2 0,2-2 0,2-1-315,0-3 0,1-1 0,5 0-631,-1-21 0,6 2-1589,3 9 0,4 2 2563,8-2 0,4 6 0,0 2 0,1 13 0</inkml:trace>
  <inkml:trace contextRef="#ctx0" brushRef="#br0" timeOffset="79214">28366 11319 20207,'-7'58'617,"1"1"1,0 6 0,1 1-439,3-21 1,0 0 0,0 1-1211,1 9 1,0 2-1,0 0 1148,1 2 1,0 1 0,-1 13 13,0-23 0,0 8 0,-1 7 0,-1 4 0,1 3 0,0 0 0,-1-2 0,1-2 0,0-6 0,0-8-561,0 7 0,1-9 0,-1-3 0,1 2 0,-2 8 435,1-1 1,0 8-1,-1 6 1,0 3 0,0 0-1,0-4 1,0-6-1,0-9 1,1-13 16,-2 8 1,1-12 415,-1-1 0,1-1-410,1-1 0,0-1 3,-1-1 0,1 1-12,1 3 1,-1 0-15,0-3 1,0 1-3,0 4 0,0-2-294,-1 16 1047,0-8-1456,1-25 2896,0-12-3328,2-3-450,-1-2 1582,1-23 0,0 14 0,0-16 0</inkml:trace>
  <inkml:trace contextRef="#ctx0" brushRef="#br0" timeOffset="80486">28288 11270 20436,'64'13'490,"1"1"0,-19-5 1,0-2-1,1-1-298,-1-4 0,-1-2 1,3 0-1391,7 1 0,3 1 0,2-1 1286,-10 1 0,1-1 1,1 1-1,0-1-343,3 1 0,1 0 0,-1-1 1,1 1 275,1-1 0,-1 0 0,0 0 0,0-1-20,1 1 0,0 0 1,-1-1-1,0 0 10,-2 1 0,-1-1 1,1-1-1,-2 1-11,-1 0 0,-1 0 0,0 0 0,-1 0-11,13 0 0,-1 0 0,-2 0 85,-7 0 0,-2 0 0,-1 0-142,15 1 1,-5 1-189,-12 1 0,-5 1 256,-6 0 0,-4 1 1342,22 9-1292,0-2-11,5-1 819,-26-7 0,2-1-856,5 0 1,3-2 15,9-5 0,4-3-2,-10 2 1,2-2 0,2 0-274,6-2 1,2-1 0,1 0 256,4 0 0,2 0 0,-2 2 0,-3 1 0,-1 2 0,-2 1-15,-7 0 0,-2 1 0,-2 2-176,9 3 0,-4 2 166,-12 0 0,-4 3 25,27 13 50,-7 6-44,-2 2 246,-5-3-246,-10-4 915,-9-7-921,-10-8 1769,-5-3-1769,-6-3 674,-2 0-668,-3 0 61,-2 0 2050,0 0-1993,-1 4-74,0-1 0,0 6-44,0 0 78,1 8-17,2 8 17,2 9 118,1 14-130,-4-15 1,0 5-647,0 11 0,-2 5 590,0-8 1,-1 2 0,-1 2-545,0 7 0,-1 2 0,-1 0 539,-1 5 0,-1 1 1,0-1-12,1 0 0,-1-1 0,0-1 16,1-4 1,0 0 0,1-2-15,1-3 0,1 0 0,0-1-1,1-3 1,0-1 0,0 0 0,1-1 0,0 0 0,0-1-2,0 1 0,0-1 0,0-1-10,0 0 1,0 0 0,-1-1-419,0 21 0,0 0 425,-1 0 0,0-2-3,1-1 1,-1 1-14,0-12 1,0 2-1,0-4-1,0 5 1,0-1 19,-2 8 0,0-3 0,2-22 0,0-1 3,-1 0 0,-1 0-92,1 4 1,1 0 91,-2-2 0,1 0-1,0-3 1,0-1-3,-2 18 846,0-14-963,3-16 1473,-1-11-1692,3-7 1121,-2-3-1648,-1-3-459,-5-7-2890,-3-6 4212,-5-7 0,7 10 0,1 2 0</inkml:trace>
  <inkml:trace contextRef="#ctx0" brushRef="#br0" timeOffset="81168">28818 12090 15592,'1'12'1985,"-2"27"1,-1 7-1292,-3 14-1378,1 3 0,0 5 925,1-18 0,0-2-73,2 0 0,-1-1-23,2 1 1,-1-1-93,1-8 0,0 0-34,0-4 1,0-1-20,1 18 302,1-15-1098,0-16-1892,-1-11-3159,0-15 5847,-2-11 0,1 4 0,-1-1 0</inkml:trace>
  <inkml:trace contextRef="#ctx0" brushRef="#br0" timeOffset="81958">28873 12036 18089,'66'3'780,"-1"-1"0,-15 1 0,1-1 0,1 0-661,2 1 1,2 0-1,5 0-1195,-8-1 0,6 0 0,2 0 0,-1 0 0,-3 0 1123,0 0 1,-3 0 0,0-1 0,2 0-27,0 1 0,3-1 1,1 1-1,-3-1 1,-4 1 96,8 0 0,-6 0 0,1-1-117,-1 1 1,-1-1 0,-1 1 1,-4 0 1,-1 0 0,-1 0-1,16 0 0,-3 0 493,-11 0 1,-2 0-494,3 3 0,-3 0 2,-13-2 1,-1 1-83,7 3 1,-1 0 110,12 5-23,-3 1 28,-6 1 2790,-4 0-2823,0-1 1427,-1-2-1433,3-4 0,23-2 0,-14-3 0,16-1-6,-26-2 17,-6-2 34,-11-1 781,-9-2-87,-7 1-134,-4-1 442,-9 0-710,1 2 43,-6 0-111,4 3-129,1 1-22,-1 2-113,1 8 40,-2 12 28,2 18-67,1 22-397,4-20 1,0 4 390,1 12 0,0 2-341,2-16 0,1 1 0,0 0 310,1 22 0,0-2 6,2-8 0,1-4-20,-2-12 0,-1-2-16,3 22-35,-3 1 96,-2-24 0,0 1-235,-8-30 738,-8-7-615,-17-9 106,-17-3-36,14 0 0,-2 0-532,-11-1 1,-4 0 539,9 3 1,-3 0 0,-1 1-12,-6-1 0,-2 1 0,-2 0 30,-4 1 0,-1 0 0,-1 1-624,0 1 0,-1 1 1,1 0 613,3 2 1,1-1 0,0 1-4,1 1 0,2-1 0,0 1-289,3 0 0,1 0 0,0-1 294,1 0 1,1-1 0,-1-1-100,2 0 1,0-1 0,-1 0-38,1-3 1,0 0-1,1-1 36,0-1 0,0 0 0,2-1 25,1 0 1,1-1 0,1 1 47,-14-4 0,2 1 47,10 2 0,3 1 3,-22-2 0,14 4 0,9 3 1380,3-1-2041,6-1 1316,8 0-2839,13 1 2558,5 1 1,6 3 0,0 2-1</inkml:trace>
  <inkml:trace contextRef="#ctx0" brushRef="#br0" timeOffset="82324">28938 13600 19133,'0'59'425,"0"0"1,0-3 0,0-3-373,0-15 0,0-3 78,0 32-131,1-10-241,1-13-897,1-15-2683,-1-15-6010,-2-18 9729,-6-12 1,3 3-1,-3-1 1</inkml:trace>
  <inkml:trace contextRef="#ctx0" brushRef="#br0" timeOffset="83720">29054 13404 20134,'55'5'449,"0"-1"0,0 1 1,5 0-1,1-1 0,-1 1-365,-2 2 0,1 0 0,0-1-1250,5 0 0,1-1 1,1-1 1208,-1 0 0,-1-1 0,0-1-42,-5 0 1,-1-1 0,-1 0-2,-4 0 0,0-1 0,-3-1-122,16-1 1,-2 0-128,-8 0 0,-2 0 290,-11-1 1,-3 0-446,25-3 147,-14 2 201,-6 0 56,-3 1 1755,-7 1-1750,-6 0 1293,-9 1-1287,-6 1 290,-3 0-301,0 0 63,1 0-58,2 3-5,3 0-89,2 4-1,3-3 56,0 2 29,-2-2-130,2 5 135,-9-3 213,-1 4 17,-9-5-96,-1 0-5,-2-3 3002,1-1-3052,-1 0 10,0 1-38,0 3-12,0 1-39,0 2 0,0 3 0,0 0 5,0 1-5,0-2 68,1-1-63,2-2 68,-1-4 78,2-1 29,-2-2-74,1 0 275,-3 0-314,1-3 6,-1 1 45,0-1 296,0 2-447,0 7 33,3-3 28,3 6-28,6-3-6,5 1 6,8 3-39,6-1-45,10 1 33,8-3-49,8-2-537,7-3 469,2-4-118,0-6-72,-5-3 43,-8-5 159,-10 0 88,-11 5 63,-11 3-40,-9 5 45,-6 2 11,-4 1 0,-1 0 475,-1-2-486,0 0 695,0 0-689,-1 11-6,-3 2 50,-3 15-44,-4 6-1,-2 11 7,-2 13-934,7-24 0,1 2 922,-1 3 0,0 1 3,1 0 0,0 1-159,1-1 0,0-1 159,2-3 0,0-1-3,-1 23 0,3-14 0,1-13-6,1-11 6,0-9 1809,0-4-1736,-1-3 307,-1 0-380,-1 3-6,-1 4-28,-4 3-44,-1 2 72,-6 0-94,-3-2-35,-10-2 73,-8-5-5,-14-1 22,-13-3 0,-7-1-1462,5 0 0,-3 0 1465,18 0 0,-3 0 0,-2 0 0,2 0 27,-10 0 0,1 0 0,0 1-396,-2 0 1,0 0 0,1 1 408,2-1 0,1-1 0,0 1 0,2 0 0,0 1 1,1-1 1,2-1 0,1 0 0,-1-1 9,2-2 0,-1-1 1,1-1-10,0-1 0,1 0 0,1-1-15,2-2 0,2-2 0,0 0 15,-16-5 0,2 0-127,11 2 1,2 1 143,8 0 0,1 2-15,4 1 1,0 1 2,0 0 1,-1 1-3,-2-1 0,-1 1 0,0 2 0,0 0-3,1 1 0,1 1 0,2 1 0,1 2 0,-24 0 0,10 1 0,11 0 2068,12 0-6510,16 1 4849,20 2 0,-3-1 0,9 1 0</inkml:trace>
  <inkml:trace contextRef="#ctx0" brushRef="#br0" timeOffset="84121">29226 14997 19255,'0'50'696,"1"0"0,-1 0 0,1-2-514,-1-6 0,0-2-591,0 2 1,0-1 509,0-2 0,0-1-17,0 28 277,0-16-984,0-21-2827,0-14 3450,-2-16 0,1 0 0,-1-2 0</inkml:trace>
  <inkml:trace contextRef="#ctx0" brushRef="#br0" timeOffset="85214">29163 14743 17490,'8'-2'2952,"-2"0"-2555,32 10 1,13 6-180,-12-5 1,4 0-1437,14 2 0,8 0 0,-1-1 1356,-7-3 1,0-2-1,1 0-54,6-2 0,2 0 0,0-2-56,-16-2 0,0-1 0,0 0 0,0-1-17,13 0 1,0-1-1,-1 0-66,-3-2 0,-1-1 0,-2 1 17,-6 0 1,-2 2 0,0-1-120,15 0 0,-4 0-20,-11 2 1,-3 1 363,-9 0 0,-2 1-316,22 0 79,-3 1-96,0 0-38,-1-2-46,-6-4 2077,-6-6-1931,-5-4 1211,-6-3-1278,-5 2 27,-6 3 403,-4 8-279,-8 3 645,-2 4-471,-2 1-101,-1 0-12,-1 2-27,0-3 464,0 0-335,2 0-158,-2-1 147,3 1-124,-2-1-28,2 0 0,1 0-61,1 0-147,6 0-145,3 0-330,17 0 347,-6 3 202,13 1 83,-11 2 51,-1 1 0,-1-1 34,-5-1-34,-2-2 0,-5-1 235,-3-2 39,-1 0-44,-3 0-90,1 0-39,0-2-68,1-1 1,-2 0 5,1-1 23,-1 0-57,-2 0 90,-1 0 29,-1 2 963,-2 1-706,0 5-40,0 6-195,0 9-40,0 11 90,-3 10-11,-2 11-23,-3 11-466,3-28 0,1 2 321,0 2 0,0 1-15,0 1 1,0 1 14,1 1 0,1-1-1,-1 0 1,0-1-17,1-1 0,1-2 6,-1-1 0,1-2-280,-2 25 279,1-11 1,1-12 0,-1-11-6,2-10-40,-3-8 332,-1-4 798,-4-3-877,-7-1 178,-9 1-385,-11-1 22,-13 1-28,-13 0-408,22 2 1,-3 2 409,-11 0 1,-3 1-570,10 0 0,-3 1 1,-1 0 588,-7 1 1,-2-1-1,-2 1-511,12-2 1,-1 0-1,-1-1 1,0 1 496,-1 0 1,0 0-1,0 0 1,0 0-1,1-1 0,0 0 1,1-1-1,0 1-6,-15 1 0,1-1 0,1 0 37,3-1 0,2 0 1,0 0-20,5-1 1,0-1-1,2 1-318,-15-1 1,4 1 297,12-2 0,3 0 202,12-1 1,3 1-208,-16-4 1123,11-1-1202,6-2 2175,8 1-2444,8 2 1156,7 3-1133,5 0-88,1 1-237,-1 0-258,0 0-336,1 0 298,1 0 1,1 0 0</inkml:trace>
  <inkml:trace contextRef="#ctx0" brushRef="#br0" timeOffset="86241">28114 13554 15053,'2'5'3978,"0"-1"-3256,-2-4 784,0 109-1324,0-74 0,0 3-623,1 17 0,0 9 1,0-3 560,1 3 1,2 2-33,0-16 0,1 4 1,0 0-1,0-3-43,0 0 0,1-3 0,0 1-14,1 11 1,2 0 0,-1-7-159,1-12 1,-1-6 182,9 26-269,-4-7 1,0 1-562,1 7-251,-3-11 0,-4-4-8139,-13-13 9164,-7-9 0,2-11 0,0-7 0</inkml:trace>
  <inkml:trace contextRef="#ctx0" brushRef="#br0" timeOffset="87038">32356 14124 17126,'0'-5'2375,"0"1"-975,0 4-638,3 17 45,2 5 38,2 26-167,-3 18-1332,-2-20 1,-1 5 765,-2 11 0,-3 4-81,1-18 1,-1 1 0,-1 0-31,0 0 1,-2-1 0,1-1-2,-5 14 0,0-4-56,2-13 0,-1-2-582,-4 21-701,2-15-1434,0-4 2773,-2-10 0,7-14 0,0-9 0</inkml:trace>
  <inkml:trace contextRef="#ctx0" brushRef="#br0" timeOffset="121499">8545 17413 19359,'-56'-28'2094,"11"9"-1599,24 26-47,4 6-217,-2 8-175,-1 7-50,-2 9-6,3 9-6,0 6 0,6 2-50,5-1-5,4-4 10,4-8-55,8-6 62,4-7-85,11-8 134,6-5-78,1-8 67,5-3 1,-2-6-35,1-8-72,-5-6 44,-4-7 63,-6 0-1,-3 4-55,-6 8-51,0 5 112,-1 14 128,3 12-83,3 16-45,2 10-45,2 4-979,-3-6-1995,-4-8-5265,-5-13 8284,-4-12 0,-3-6 0,0-5 0</inkml:trace>
  <inkml:trace contextRef="#ctx0" brushRef="#br0" timeOffset="121799">8819 17745 20923,'4'38'479,"0"0"0,3 25-389,-7-43-90,-4-7-297,-2-7 196,-5-4-17,0-9 51,1-7 22,4-31-50,26-16-39,2-1 27,0 31 1,2 5-476,15-3-656,2 10-1983,-4 10 3221,1 10 0,-18 0 0,-3 4 0</inkml:trace>
  <inkml:trace contextRef="#ctx0" brushRef="#br0" timeOffset="121966">9157 17733 20968,'8'43'343,"-1"0"1,0-5 0,-1-3-344,4 1-885,1-10-3002,-1-12 3887,-1-8 0,-4-4 0,-2-2 0</inkml:trace>
  <inkml:trace contextRef="#ctx0" brushRef="#br0" timeOffset="122460">9460 17228 18207,'21'62'672,"0"1"0,-1-4 1,-1-3-547,-8-20 0,0-2-551,0 2 0,-1 0 459,0-1 0,0-1-29,8 28 194,-2-11-334,-3-14-278,-3-13-713,-1-13 292,-5-7 526,-2-16 810,-2-8-502,-1-13 214,-7-4 16,-5 0 1148,-23 2-639,5 17-296,-14 8 77,10 27-279,1 12-34,5 15-39,8 6-67,10-1-101,6-2-6,17-8-78,7-10 6,16-10-90,7-10-1148,11-18 1316,-18-8 0,-2-2 0,5-1 0,2-12 0</inkml:trace>
  <inkml:trace contextRef="#ctx0" brushRef="#br0" timeOffset="122852">9881 17190 21730,'6'64'562,"-1"-1"0,0 0 0,1-4-341,-1-16 1,1-1-828,-1 1 1,0 1 756,-1-1 1,0-1-77,0-3 1,0-1 34,3 27-110,1-12-50,0-15 258,0-10-522,1-14 12,10-6 207,-1-9 661,9-8-1075,0-6-472,5-5-1052,12-4-4005,1 1 6129,5 1 0,-24 10 0,-7 4 1</inkml:trace>
  <inkml:trace contextRef="#ctx0" brushRef="#br0" timeOffset="123185">10463 17529 25466,'-52'31'435,"1"1"0,3 0 0,8 1-317,10 26-581,17-27 1,3-1 456,-4 32-33,7-6 115,5-11-200,9-13 81,5-13-153,11-11 196,5-10-50,2-15 50,-1-11 0,-1-15 11,-6-5 39,-2 1-44,-5 6 464,-5 12-464,-3 13 69,-2 9 93,-1 20-73,3 9-95,-1 17-605,3 4-1473,1-3-1355,8-10 3433,9-12 0,-11-11 0,3-6 0</inkml:trace>
  <inkml:trace contextRef="#ctx0" brushRef="#br0" timeOffset="123529">10572 17751 20537,'4'41'281,"0"-1"1,0-3 0,4-6-298,15-3 144,3-12-319,5-9 277,-1-15-92,0-11-21,-6-15-85,-2-10 73,-6-4 39,-3 2 0,-5 8 200,0 11-99,-2 14 392,4 14-101,4 20 6,3 18 100,4 20-989,-10-23 1,-1 2 870,0 2 1,-2 0-54,-1 2 1,-2 0-208,-1-1 1,-1 0 50,-1-3 0,-2-1-70,-9 27-28,-7-9-212,-15-14-46,-13-14-504,-8-13-1042,-13-16-95,25-14 0,-1-6-1400,0-1 0,1-5 3226,-5-12 0,4-1 0,-4-2 0,14 7 0</inkml:trace>
  <inkml:trace contextRef="#ctx0" brushRef="#br0" timeOffset="124094">11053 17589 23315,'-14'63'-69,"-1"-1"0,3-4 0,12-8-99,35-12-325,8-9-415,3-15-83,-2-7-269,-3-18-560,-10-10 778,-7-16 532,-13-11 309,-6-5 201,-17-1 106,-6 5 353,-12 7 157,-3 10-274,5 12-342,4 11-935,12 8 935,4 18 0,8-11 0,0 11 0</inkml:trace>
  <inkml:trace contextRef="#ctx0" brushRef="#br0" timeOffset="124369">11434 17707 24323,'8'36'-218,"0"1"0,11 18-180,7-50 124,1-8 173,0-7 95,0-4-39,-3-7 45,-2 6 0,-4 3 28,-1 7 56,-3 3-33,0 2-51,-3 0-555,0 2-935,-3-2 1490,-2 0 0,-4 0 0,-1-2 0</inkml:trace>
  <inkml:trace contextRef="#ctx0" brushRef="#br0" timeOffset="124581">11887 17430 22626,'10'62'282,"1"0"0,-1 0 0,-2-13 1,0-2-1,0-2-316,2 17 1,-1-6-1870,3 8 211,-4-16 1774,-2-17 1,-4-16 0,0-9 0</inkml:trace>
  <inkml:trace contextRef="#ctx0" brushRef="#br0" timeOffset="124766">11862 17673 23455,'46'-28'-1021,"0"-1"0,-5 4 0,-3 2 1021,9-6 0,-24 15 0,-5 2 0</inkml:trace>
  <inkml:trace contextRef="#ctx0" brushRef="#br0" timeOffset="125218">12292 17332 20638,'12'60'565,"-1"0"1,1-1 0,0-2-457,0-10 1,1-2-1863,-2 1 0,1 1 1753,-1-2 0,0-1-9,-1-4 1,-1-2 267,8 23-2006,-4-19-1911,-4-28 3658,-3-48 0,-5 18 0,0-26 0</inkml:trace>
  <inkml:trace contextRef="#ctx0" brushRef="#br0" timeOffset="125542">12381 17241 21433,'24'54'511,"0"0"1,0 0 0,-1-3-425,-4-13 0,-1 0-615,-1 0 1,1-1 527,-3-5 0,1 0 100,15 25-318,-9-34 563,-4-22-256,-8-36-38,-6-21-40,1-10-181,-3 32 0,0 1 175,3-30 525,0 15-536,3 17 6,2 16 521,4 20 196,5 19-320,5 21-459,-11-15 0,0 2 107,1 3 0,-1 0-45,0 0 0,-1-1-50,10 26-869,-1-14-598,-1-20 1517,7-13 0,-13-11 0,2-2 0</inkml:trace>
  <inkml:trace contextRef="#ctx0" brushRef="#br0" timeOffset="125867">13103 17497 24210,'-28'44'152,"0"-1"1,1 1-1,2-4 1,1 1-1,6-4-152,8-2 0,5-3-56,-2 27-128,8-15 404,11-16-270,8-15 216,9-20-48,3-19-34,1-22-325,-18 16 1,0-2 265,-1-4 1,-1-1-10,-2 0 1,0 0-17,-2 4 0,0 1 0,3-18 248,-2 24-181,-6 16 28,0 32-95,-2 15-561,-1 24-1175,1 7-189,0-32 1,0 0 1924,2 2 0,0-3 0,0 5 0,2-6 0</inkml:trace>
  <inkml:trace contextRef="#ctx0" brushRef="#br0" timeOffset="126168">13362 17716 25331,'4'43'168,"0"0"1,3 23-489,-5-59 208,-1-16 112,-1-13 0,1-21-33,2-17-344,0 25 0,0 0 318,3-2 0,1 1-417,8-28 23,5 15 401,2 20 52,1 15 45,1 25-11,-1 16-34,0 21-247,-1 10-968,-1 2-1871,1-7 3086,7-10 0,-14-21 0,3-8 0</inkml:trace>
  <inkml:trace contextRef="#ctx0" brushRef="#br0" timeOffset="126468">13836 17426 25068,'-27'53'442,"0"-1"1,2-2 0,5-2-409,3 13-34,8-7-90,5-14-190,11-15-22,7-13 190,10-15 112,9-17 5,2-13 74,0-14-689,-3-1 610,-5 3 51,-6 12-6,-5 15 358,-4 10-134,0 22-269,2 8-415,0 15-2346,5 1 2761,4-1 0,-9-18 0,-1-5 0</inkml:trace>
  <inkml:trace contextRef="#ctx0" brushRef="#br0" timeOffset="127152">14398 17379 22105,'-41'6'373,"0"-1"1,2 3 0,5 7-195,3 35-831,15-20 0,1 1 682,1 2 1,2 1-25,-10 29 273,7-8-391,6-15 155,5-17-379,3-11 336,6-12 84,5-13 747,7-7-764,6-13-6,1-3-10,2 1 84,0 5-130,2 11 96,0 8 403,2 13 246,-1 16-117,0 15-207,-4 19-752,-5 10 387,-14-28 1,-1 0-23,-1 0 0,-2 0-39,-3 28-33,-9-8-264,-6-12-247,-12-14-430,-3-12-550,-3-10-1119,-6-19 2643,-9-22 0,21 13 0,-1-10 0</inkml:trace>
  <inkml:trace contextRef="#ctx0" brushRef="#br0" timeOffset="127681">14723 17647 21803,'27'-45'340,"0"0"0,-3 5 0,-6 5-72,-10 9 214,-5 4 61,-4 6-106,-9 5-45,-7 5-11,-13 4 6,-5 13-163,-2 10-28,-1 16-73,5 12-502,5 5 379,11 4 0,8-3-50,8-5-23,12-7-22,8-8 28,14-9-17,5-10 44,4-8 35,2-5 5,1-4-213,-1-6 396,1-3-917,8-5 577,-16 6-78,5 2 235,-20 9 50,-5 5 101,-3 4-11,-4 3-5,-6-4-1,-1-5 589,-3-3-611,-6-16-62,-1-1 18,-7-16 66,2-1 34,2-5 6,6-3-62,2-2-73,9 2-39,5 3-90,11 7-139,7 4-651,9 5 880,18-2 0,-26 11 0,4 0 0</inkml:trace>
  <inkml:trace contextRef="#ctx0" brushRef="#br0" timeOffset="128519">17477 17096 22018,'4'65'157,"-1"0"1,1 0 0,0-2 0,-1-1 0,1-4-95,0-11 1,0-2 0,-1-2-581,2 14 0,1-4 570,-2-12 0,1-3-53,5 17 637,3-17-844,4-4 78,5-11 476,3-9-84,3-9 153,3-12-309,2-7-107,1-12-39,2-5-812,1-3-1049,6-7 1900,-14 14 0,-2 1 0,4-3 0,1-3 0</inkml:trace>
  <inkml:trace contextRef="#ctx0" brushRef="#br0" timeOffset="128704">17963 17459 21523,'-5'7'3265,"0"54"-2862,5-18-336,2 2 1,2 2-68,4 17-930,6-6-2162,1-5-5561,-1-11 8653,-3-12 0,-5-14 0,-3-9 0</inkml:trace>
  <inkml:trace contextRef="#ctx0" brushRef="#br0" timeOffset="129020">18165 17642 23556,'8'36'627,"-1"0"1,3 21-628,-8-48-157,-2-6 157,0-12 50,0-7 1,2-15-51,4-8 0,4-4-56,6 2-174,6 6 230,4 13 17,5 10 151,2 13-34,2 16-22,-3 13-112,-2 17-101,-6 5-1495,-8 5 1596,-6 5 0,-6-29 0,-2-2 0</inkml:trace>
  <inkml:trace contextRef="#ctx0" brushRef="#br0" timeOffset="130910">18671 17760 19501,'53'-29'319,"-7"-1"-22,-23-9-101,-11 8 0,-3-12 22,-15 14 253,-9 4 156,-10 7 634,-24 11-875,10 21-218,-8 17-168,22 19-50,13 8-278,10-16 1,6 0-682,15 19-52,-4-25 1,6-4-2480,38-3 3540,-12-19 0,0-4 0,5 2 0,11-6 0</inkml:trace>
  <inkml:trace contextRef="#ctx0" brushRef="#br0" timeOffset="131219">19235 17669 21187,'-45'11'1301,"1"0"0,3 1 1,4 2-1062,-5 18-155,9 3-23,6 11-146,15-15-46,4 1 13,18-21 44,8-6 28,11-11 79,20-30-29,-12 1-2,-13 8 0,-2-1 30,-1-9 18,-3 11 252,-6 18-303,-4 21-488,0 19-1315,0 13-1950,3 3 3753,9 4 0,-10-24 0,3-5 0</inkml:trace>
  <inkml:trace contextRef="#ctx0" brushRef="#br0" timeOffset="131436">19378 17811 22974,'6'41'431,"1"-1"0,3 23-453,-8-52-124,-1-7-78,-1-8 224,0-11 56,0-13-22,0-17-29,1-11-5,9-8-613,4 20 0,6 1-1159,-1 13 1,6 1 1771,15-9 0,1 7 0,-4 11 0,8 5 0</inkml:trace>
  <inkml:trace contextRef="#ctx0" brushRef="#br0" timeOffset="131983">19696 17237 22152,'-4'45'480,"1"0"0,-1 0 1,-1 21-1,1-4-301,4-15 0,2-2-22,-1 0 1,-1 2-108,4 19 1,0-2-211,-2-28 1,2-2 13,0 13 1,4-10 121,6-26 24,4-7 22,5-9 12,2-4 26,2-7-54,1-3-6,1 1 0,2 0-488,2 4-2452,29-3 2940,3 6 0,-13 2 0,-13 5 0</inkml:trace>
  <inkml:trace contextRef="#ctx0" brushRef="#br0" timeOffset="132357">20260 17557 24766,'-50'22'767,"-1"-1"1,5 1-1,6 5-649,5 29-121,18-3 0,4 1-131,-2 6 78,12-15 0,6-7-17,14-24 6,12-7 61,2-31 0,-1-10 6,8-8-272,-8-2 0,-4-3 283,-4-7-11,-7 11 133,-4 16-65,-4 13-52,-3 26 180,0 43-151,-1 1-45,0-15 0,-1 0-61,1 11-191,2-13-958,1-15-390,3-12-187,2-13-1333,6-29 3120,-5-2 0,-1-2 0,4-9 0,0-11 0</inkml:trace>
  <inkml:trace contextRef="#ctx0" brushRef="#br0" timeOffset="132738">20429 17807 21808,'21'46'413,"-1"-1"0,2-2 0,3-13-408,10-28-223,-1-17-230,-2-21 10,-12-9 113,-4-2 107,-2 2 173,-5 5 45,-3 7 196,-1 10-11,-1 11 11,3 11 51,4 16-62,5 12 56,5 16 117,3 8-211,1 9 130,-13-28 0,0 1-5,0 1 0,-2 1 145,-1 15 0,-1 0-283,-2-12 1,-2-1-288,-1 10 1,-3-3 276,-15 8 55,-9-11-197,-16-10-419,-7-13-320,-5-9-391,-1-6-476,-4-18 1624,23-1 0,1-1 0,-3-6 0,0-6 0</inkml:trace>
  <inkml:trace contextRef="#ctx0" brushRef="#br0" timeOffset="133337">21044 17655 21142,'-39'43'231,"0"-1"1,5-2-1,8 0-208,22 14-23,18 0-616,8-8 538,15-10 44,7-12 122,2-13-351,2-10-146,-3-17 102,-5-12 49,-6-17 146,-11-9 112,-10-5 79,-7 2 5,-16 3 39,-8 10 0,-12 11-28,-5 11 180,1 10-852,6 6-2313,12 11 2890,7 18 0,8-12 0,1 10 0</inkml:trace>
  <inkml:trace contextRef="#ctx0" brushRef="#br0" timeOffset="133638">21490 17787 23534,'0'33'-59,"1"1"0,8 18-176,18-48-314,6-13-124,2-10 231,1-13 123,-1-10 235,3-11 414,-9 20 230,-6 3 23,-10 41-269,-8 14-180,1 14-134,0 0-184,1-5-1105,5-13-6617,2-10 7906,5-9 0,-9-2 0,-3 0 0</inkml:trace>
  <inkml:trace contextRef="#ctx0" brushRef="#br0" timeOffset="133862">21998 17194 21353,'8'54'1123,"1"-1"1,-1 6 0,1 1-905,0-7 0,-1 1-947,0 4 0,0 1 728,-1-6 0,-1-2-39,-1-8 0,0-2-321,-1-5 0,-1-2-1734,1 22 2094,-2-6 0,-1-21 0,-1-9 0</inkml:trace>
  <inkml:trace contextRef="#ctx0" brushRef="#br0" timeOffset="134007">21960 17769 25124,'56'-7'-865,"1"0"1,1-1 0,-4-2-8967,7-4 9710,-27 4 0,-2 0 0,3-1 0,-10 1 0</inkml:trace>
  <inkml:trace contextRef="#ctx0" brushRef="#br0" timeOffset="134810">22385 17393 16600,'0'-5'3148,"0"1"-2314,0 4-28,15 56-218,-3-11-774,0 2 0,2 3 301,-5-13 0,1-1-79,-1 1 1,1-1-29,-1-1 0,1 0 49,5 22-297,0-14-892,-3-17-201,-1-13-225,-2-16-430,-1-18 201,-5-16 729,-1-20 682,-1 23 1,-2-1 375,1-4 0,-1-1-103,0-1 1,-1-1 682,1 1 0,0 1 389,0 1 0,-1 2 726,2-24-574,0 18 111,1 19-331,4 15-178,5 34-263,7 13-315,-6-3 1,2 3-82,0 3 1,1 1-34,0 1 0,1-1-29,0 1 1,0-2-3,-1-7 0,0-1-112,12 21 1097,-4-22-1063,-5-16 78,-4-18 106,-4-20-27,-1-19-46,-3-22-224,-2 27 1,1-2 192,-1-1 1,1 1-3,1 1 0,1 1-45,7-25 23,2 18 22,3 18 574,3 14-294,2 25 95,3 14-123,0 22-222,-12-20 1,-1 2-31,-1 0 0,1 0-487,10 28-1047,1-11 1534,9-9 0,-16-21 0,2-6 0</inkml:trace>
  <inkml:trace contextRef="#ctx0" brushRef="#br0" timeOffset="135141">23464 17502 25696,'-47'36'201,"0"-1"1,4 1 0,7 0-177,19-5 0,6 0-25,-8 29-33,9-7-135,6-14-17,6-15 123,7-14 57,6-15 10,10-17-5,2-15 34,3-17-34,0-4 5,-2 0 1,-3 11 61,-7 16-61,-6 15 139,-5 21-49,-1 18-96,-1 17-1211,1 11-2239,6 5-6381,0-7 9542,5-10 0,-7-19 0,-3-10 0</inkml:trace>
  <inkml:trace contextRef="#ctx0" brushRef="#br0" timeOffset="135453">23745 17660 25074,'0'42'406,"0"0"0,0 25-506,3-57 100,-1-6 0,2-13 117,1-7 113,3-13-79,3-8-73,3-2-78,6 3-78,3 9 44,3 13 34,2 7 51,1 22-51,-2 7-107,-2 20-581,-7 5-1010,-6 3 1698,-7 7 0,-3-27 0,-2-1 0</inkml:trace>
  <inkml:trace contextRef="#ctx0" brushRef="#br0" timeOffset="136979">24351 17471 15732,'-4'0'4458,"1"0"-3355,3 0-184,-57 46-269,28-11-440,-8 2 0,0 3-31,10 12-89,6 0-90,11-6-62,5-10-67,12-9 12,9-11-169,11-9-61,8-13 78,3-14-286,-3-15 118,-1-15 224,-6-5 0,-5-2 157,-6 6 56,-3 14 185,-5 16-95,0 16-45,-1 28-45,-1 14-202,2 23-479,-3-25 1,-1 0-4759,6 30 5439,1-8 0,-6-27 0,-1-13 0</inkml:trace>
  <inkml:trace contextRef="#ctx0" brushRef="#br0" timeOffset="137399">24660 17439 21030,'-43'50'390,"-1"0"0,5-5 1,7-5-234,13-6-157,8-6-23,5-9-61,4-8 17,9-6 0,8-4 16,29-15 51,-3 1 79,16-10-40,-17 8 62,-2 8 134,-2 9 0,-3 14-27,-2 13-74,-4 15 12,-4 7 139,-11 6 286,-5-1-274,-13 2 123,-12-5-218,-15-5-134,-15-8-68,-6-10-331,-2-13-705,4-8-331,9-18-1495,16-25 2862,17-1 0,5-3 0,2-8 0,3-9 0</inkml:trace>
  <inkml:trace contextRef="#ctx0" brushRef="#br0" timeOffset="137713">25148 17662 19295,'20'-54'140,"0"0"0,-3 4 0,-4 6 649,-8 7 473,-4 8 290,-8 14-166,-7 7-646,-9 19-326,-7 15-139,0 22-169,16-16 0,2 1-230,2 5 1,1 0 128,3 1 1,2 0-6,2-2 0,2 0-34,14 25-78,7-13-106,14-16-909,6-17-1970,7-18 3097,-17-16 0,-1-3 0,3 3 0,2-18 0</inkml:trace>
  <inkml:trace contextRef="#ctx0" brushRef="#br0" timeOffset="138409">25502 17473 20884,'0'51'734,"0"0"0,0-3 0,0-4-561,3 9-117,-1-12-56,3-13-190,-3-15 173,1-13 17,-3-19 107,3-13-46,1-18-61,7-8-39,10 0-95,13 3-887,14 11 66,-13 30 0,3 4-3961,0 1 1,0 4 4694,7 9 0,-4 2 0,5-3 0,-15 7 1</inkml:trace>
  <inkml:trace contextRef="#ctx0" brushRef="#br0" timeOffset="140701">17620 16305 17199,'8'4'1765,"-1"-1"-1284,-7-3 253,0 0-482,-58 22 22,23-12-148,-7 5 0,-4 0-988,-12 1 912,21-4 1,-4 2-607,-9 4 1,-4 2 590,10-3 1,-2 1 0,-1 1-684,-7 3 0,0 1 0,-2 0 668,-3 1 1,0 0 0,0 1-20,0-1 1,0 0 0,0-1-418,4-1 1,1-1-1,-1 0 418,3-2 0,-1 0 0,1-1 48,2-1 0,0-1 1,0 0-1,-1 0 1,1 0-1,-1-1-84,1-1 0,-1 0 1,2 0 81,0 0 1,1 0 0,0 0 38,-17 4 0,2 0-20,8-1 0,3-1 198,9-2 1,3-1-182,-22 7-22,13-4 44,8-5 1628,3-2-1734,10-3 1611,9-4-1717,11-1 1166,5-1-1604,3 0 156,8 0-934,11 0-6058,8 0 7380,7 1 0,-15-1 0,-6 1 0</inkml:trace>
  <inkml:trace contextRef="#ctx0" brushRef="#br0" timeOffset="142377">15826 17618 13704,'-4'0'1165,"1"0"801,3 0-1709,-18 1 91,14-1 55,-14 1 319,18-1 91,4 0-169,7 0-78,11 0-74,16 0-83,15 3-803,-15-1 0,4 1 467,8 0 0,5 0-497,-12 0 1,3-1 0,0-1 455,2 1 0,0-1 0,3-1 13,8 1 0,3 0 0,-5-2-15,1 0 1,-3-1-28,6 1 0,-3-1 56,-20-2 0,-4-1 58,14 0-27,6-1 28,-33 3 776,-4 1-888,-4-1 1451,1-2-1457,1 0-99,0-3-338,-2 1-291,-3 1-297,-1 1-3579,-4 3 4604,-3 1 0,-2 1 0,-1 0 0</inkml:trace>
  <inkml:trace contextRef="#ctx0" brushRef="#br0" timeOffset="143027">16577 17330 15575,'-4'-2'3445,"1"0"-2600,3 2 1160,-2 0-1400,10 2-106,-1 0-1,12 4-190,3 1-145,7 4-29,9 2-128,8 3 22,7 3-298,7 3 264,0 1-27,-1 0-29,-5-1-95,-8-2-5,-10-2 39,-10-5 72,-8-3 46,-8-4 5,-6-4 67,-2-1 235,-2-1 130,-3 3-331,-2 4-62,-4 7-27,-4 8-7,-3 8 29,-5 7 22,-2 5 134,-3-1-39,-1-2-5,4-6-23,1-8-39,5-8-84,4-5-73,4-7-145,4-2-185,1-3-152,1 0-251,-1 0-197,-1 0-184,-2 0-504,-2-2 1691,-4-8 0,6 6 0,-1-5 0</inkml:trace>
  <inkml:trace contextRef="#ctx0" brushRef="#br0" timeOffset="143511">16621 17290 22055,'5'56'368,"1"0"0,-1-1 0,3-3-245,2-13 0,2-3-656,-1 2 1,-1-1 582,1-4 1,-1-1-17,6 23 364,-5-15-392,-2-12 250,-5-12-256,-2-8 0,-2-5-5,0-3 597,0-8-676,0-4-9,0-13 26,0-8-51,-1-9-39,-2-8-5,1-4 11,-2-2 112,2 7 33,0 6 6,2 15 0,0 13 50,0 11 286,0 21-128,0 16-29,2 25-135,-1-21 1,1 2-382,0 4 1,0 2 336,0-1 0,0 0-20,-1-1 1,0-3-275,-1-5 0,1-3-1454,-1 14 1748,-6-17 0,4-19 0,-4-6 0</inkml:trace>
  <inkml:trace contextRef="#ctx0" brushRef="#br0" timeOffset="145737">21356 17174 21254,'-6'-56'930,"3"2"-655,4 11-113,4-3-95,-2-3-16,2-3-51,1-1 0,2 0-45,0 3-95,1 6-73,0 8 90,-1 9 56,-2 9 67,-2 10 0,-1 3 78,-3 4 1036,1 1-940,0 3-62,-1 3-112,1 6 56,-5 6 140,-4 8-6,-5 10-44,-7 9 5,-3 7-301,-3 2 285,-2 0-18,2-8-111,2-9-6,7-11 0,5-11-202,6-8-111,2-5 10,3-5 303,1-4 268,0-7-268,0-7-84,0-5-123,2-4-163,4-2-44,2-3 117,5 3 146,0 1 67,1 6 33,-1 7-44,0 6 45,-1 6 50,0 4 235,2 3 134,5 7-195,6 7-124,5 9-5,7 4-45,2-1-33,2-4-29,-3-6 62,-3-7-56,-8-6-11,-6-3-6,-8-4 73,-5-6 34,-5-8-6,-2-9-28,-4-6-45,-5-3 45,-8-4-6,-6 1 6,-2 0-5,0 4 5,3 5 5,3 7 6,4 6 23,2 6-34,4 4 0,2 2-280,2 2-298,2 1-833,1 1-1804,1 4 3215,0 10 0,0-7 0,0 6 0</inkml:trace>
  <inkml:trace contextRef="#ctx0" brushRef="#br0" timeOffset="146207">21405 16617 21691,'10'52'384,"1"-1"1,-1 0 0,-1-3-242,-2-12 0,-1-1-1256,-1 3 1,1 0 1207,-2-1 0,0 0-22,-1-1 0,-1-1 789,0 30-812,-1-10 34,-1-11 388,0-11-422,0-11-50,0-8 34,0-7 1277,0-3-1317,0-2-27,0 0-163,0 1-146,0 2-89,0 1-168,0 0-158,0 0-184,0-2-503,0-1 362,0-2 1,0-1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5:42:52.524"/>
    </inkml:context>
    <inkml:brush xml:id="br0">
      <inkml:brushProperty name="width" value="0.09071" units="cm"/>
      <inkml:brushProperty name="height" value="0.09071" units="cm"/>
      <inkml:brushProperty name="color" value="#FF0000"/>
    </inkml:brush>
  </inkml:definitions>
  <inkml:trace contextRef="#ctx0" brushRef="#br0">18687 5691 15233,'-17'-60'1175,"-1"-1"0,1 1 0,-1-2 0,-1 0 0,3 11-1063,-4-3-362,6 18 0,-2 1 367,-8-17-25,1 17 1,-4-2 154,-4 2 0,-1 1-79,-1 1 0,0 2 11,-1 4 0,0 6 101,-13 2-45,3 5 139,-1 7-206,3 2 9,-1 3-152,9 2 0,-1 1-59,-21 11-636,16-3 1,1 3 686,7 6 0,2 2-12,-4 5 1,1 3-111,-2 4 1,-2 5 104,4 1 0,-3 5 0,1 2 0,-2 3 0,1 1 0,0 1-866,0 0 1,1 1 0,1-1 865,2-2 0,2 0 0,3-4-3,1 3 0,3-2-113,2-1 1,3 1 115,4-4 0,3 0 25,3-1 1,3-2-26,7-1 0,4-2 33,5-2 1,5-3-1,9 0 1,7-5-34,10-2 0,4-5 152,6-3 1,3-4-139,4-3 0,0-4-9,-3-4 1,-3-4-3,-5-3 0,-1-5 27,-3-3 1,-1-5-12,-4-3 1,1-6-7,-6-2 0,1-4 1,-2 0-14,4-8 0,-2-2-2,-8 6 0,0-3 0,-5 2-40,-3-6 0,-6 0-76,-2 1 1,-4 0-119,-1 0 1,-3 1-121,-5 3 1,-2 2-68,-2 3 1,-4 4-939,-24-13 2007,-22 20 0,24 17 1,-5 7-1</inkml:trace>
  <inkml:trace contextRef="#ctx0" brushRef="#br0" timeOffset="915">17076 7440 21739,'45'-3'428,"-1"-1"1,1 1-1,5-1 1,3 0-1,1 0 1,-5 1-401,-2-1 0,-4 1 0,2 0-434,14 0 0,2-1 1,-7 1 407,-11 2 1,-6 0-3,22 1 242,-17 0-511,-4 0 364,-11 0-162,-10 0-166,-10 2-170,-11 1 287,-13 2-608,-15 2-177,-21 1 408,17-3 0,-3 0-630,-10 2 1,-3 0 467,-5 1 0,-1 0 274,-3 0 0,1 0 381,5 0 0,3 0-131,9-1 1,2 0 413,4 0 0,3 0 394,-20 6 57,11-1-50,15-3-247,15-3 257,23-3 292,17-2 145,24-1-733,-17 0 0,3 0-15,4 0 1,2-2-258,2 1 0,2 0-51,0 0 1,-1-1-54,0 1 1,0 0-23,-5 1 0,-1 0-235,-3 3 0,-2 0-211,22 7-1044,-13 11 1490,-12 13 0,-17-16 0,-6 5 0</inkml:trace>
  <inkml:trace contextRef="#ctx0" brushRef="#br0" timeOffset="4464">23925 5435 19249,'44'0'224,"0"0"0,-2 0 0,-3 3-145,13 4-748,5 6 686,-24-5 0,0 0 11,2 0 0,0 1-28,2-1 0,0 0 3,1 0 0,0 1 2,-2-2 1,-1 0-6,-1 1 0,-1-1 0,24 5 235,-11-1-280,-13-3-171,-10-1-366,-12-3-387,-6-1-594,-6 0-1321,-10-2 2884,-5-1 0,3 0 0,1 0 0</inkml:trace>
  <inkml:trace contextRef="#ctx0" brushRef="#br0" timeOffset="4763">23892 5539 17199,'-5'-1'2291,"1"0"-723,4 1-975,58-3 24,-12 6-1234,7-1 0,5 1 874,-7 4 1,1 1-167,-8-2 1,1 0 0,1 1-42,3 0 0,1 0 1,0 0-381,0 0 1,-1-1-1,-1 0 330,13 2 0,-3 0-14,-15-2 0,-3 0-231,20 4-7,-18 0-151,-2 2-185,-11-1 111,-6-1 788,-10-3-1616,-5 1 922,-4-2 383,-6 1 0,1-3 0,-3 0 0</inkml:trace>
  <inkml:trace contextRef="#ctx0" brushRef="#br0" timeOffset="6334">22733 12290 14073,'-6'-1'3215,"1"0"656,5 1-3031,42 9-207,-7 0-342,3 0 1,3 1-559,-5-1 0,2 1 496,11 0 1,4 1-495,-9-3 1,2 0 0,3 0 338,7 0 1,2 0 0,1-1-562,7 0 0,0 0 1,1-2 498,-16-2 1,1 0 0,-1-1-1,0 0 5,13 1 0,-1-2 0,-1 0-14,-6 0 1,-2-1 0,-2-1-188,14 1 1,-5-1 180,-15 0 0,-5 0-59,16 0 573,-24-1-477,-15 2 1205,-6 0-1239,-5 0 1888,-4 0-4341,-2 0 2165,-14-2-564,-7-2 41,-19-3 49,-10 0-1104,-14-2 37,27 4 1,-4 1 848,-11-2 0,-5 0 980,2 0 0,-3 1 0,5-1 0,5 1 0,3 1 0,-10-2 0,1 1 0</inkml:trace>
  <inkml:trace contextRef="#ctx0" brushRef="#br0" timeOffset="6608">23234 12310 13978,'-46'0'1180,"1"0"0,2 0 0,3 0-390,-4 0-281,11 1-357,16 2-113,10 0 236,12 2 335,11 3-5,12 2 22,14 3 112,8 0-289,11 0-52,-26-6 0,3-1-493,6 0 1,2-1 259,8 1 1,3-1-564,-14-2 0,3 0 0,-1 0 418,2 0 1,1 1 0,-1-1-21,-1-1 0,0 1 0,-2-1-42,12 1 0,-4-1-194,-11 0 0,-4 0-173,21 2 296,-14 0-251,-5 1 610,-9-1-750,-9 0 1374,-9-2-1771,-7 0-194,-3 0-2765,-2 2 3860,-5 1 0,3-2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5:43:07.774"/>
    </inkml:context>
    <inkml:brush xml:id="br0">
      <inkml:brushProperty name="width" value="0.09071" units="cm"/>
      <inkml:brushProperty name="height" value="0.09071" units="cm"/>
      <inkml:brushProperty name="color" value="#FF0000"/>
    </inkml:brush>
  </inkml:definitions>
  <inkml:trace contextRef="#ctx0" brushRef="#br0">6337 5484 14449,'-37'-3'2758,"1"1"1,-23-2-2619,49 4-78,5 0-62,2 0-1877,3 0 1905,4-1 22,0-1 17,5 0 90,2 0 73,3 0-11,6 0 89,5 0 6,4 1-29,3 1 74,6 0-68,5 2 33,9 5-66,8 3-484,-27-2 1,1 1 309,3-1 0,0 2-31,1 1 0,1 0-15,0 0 0,1 0 23,16 7 1,0 1-43,-12-5 1,0-1-275,12 5 1,-1-2 296,-14-7 0,-2-1-324,2-1 0,1-2 408,1-2 0,0-1-17,2-1 0,0-1 42,0-3 1,0-1-77,-1-1 1,0 0-34,-4-2 0,0 1-40,-4 0 1,-1 1 643,28 0-551,-9 3-11,-2 6-17,0 5 23,4 5-57,4 4-166,4-2 231,-32-7 0,1 0 31,-1-1 0,1 0 173,30 8-78,-4 0-39,-6-1-6,-5 0-61,-6 0-11,-6-1 513,-5 1-615,-2-4 917,-4-1-916,-2-4 19,-3-2-14,-1-3 284,-2 0-609,0-1-1137,1 0-1271,9-4 2722,16-7 0,-19 5 0,6-4 0</inkml:trace>
  <inkml:trace contextRef="#ctx0" brushRef="#br0" timeOffset="895">14727 5851 21909,'50'-12'668,"-1"0"1,0 1 0,-3 2-373,-12 4 1,-1 2-967,4-1 0,1 1 788,7 1 0,2 1-65,8-1 0,2 2-31,-11 0 1,1 1-1,2 0-560,4 0 1,2 1-1,0 0 538,1 0 0,0 1 0,-1-1 0,-4 1 0,-1-1 0,-2 0 133,10 1 0,-5-1-130,-12-1 0,-3 0 3,15 1 0,-11-1 28,-5 1 704,-8 1-732,-5 0 1823,-7-1-1824,-2 0 685,0-2-662,0 1-28,0-1-50,-2 0-359,-4 0-773,-1 0-784,-6 2 1966,0 6 0,-2-5 0,0 4 0</inkml:trace>
  <inkml:trace contextRef="#ctx0" brushRef="#br0" timeOffset="2448">9991 8728 17423,'-4'5'2162,"1"-1"-1445,3-4-112,58 6-219,-14-2-185,3 1 1,4 0-1281,-13-2 1,-1 1 1260,3 1 0,1-1-56,8 2 0,1-1-31,6 2 1,3 0-44,-13-2 0,2 0 1,1-1-517,4 1 0,1 0 0,1 0 480,3-1 1,0 1 0,1-2-6,-2 0 0,-1 0 1,0-1-93,-6 0 0,-1-1 0,-1 0 81,15 0 0,-3-1-192,-14 1 1,-2-2 213,-7 0 0,-2-2 29,26-4 234,-2-9 20,-27 5 1,-1-1-12,1-2 0,0-1-132,2-2 1,-1-1-49,0-1 1,-1 0-45,0-2 0,0-1 261,1 0 0,-1 0-328,-1-1 0,1-1 25,-2 2 0,-1 0-3,-2 0 0,-2 0 1552,20-19-1487,-12 1 56,-9-1-23,-13-3-56,-6-4-56,-16-7 881,-9-4-915,4 27 1,-4 0-20,-2-1 0,-2 0 14,-3 1 0,0 0-3,-2 0 1,-1 0-138,-1 1 0,-1 1 165,1 0 1,-1 0-15,-14-12 0,0 1-20,11 10 1,0 0 19,-10-9 1,1 0 13,12 12 0,2 1-14,-1-1 0,0 0-14,1 1 1,-1 0-33,0 0 0,1 0 57,0 2 0,0 0-39,-1 1 1,1 0 4,-2 2 1,-1 1 11,0 0 0,-2 1-20,-2 2 1,0 1 47,-1 1 0,-3 1 5,-20-4 1,-2 3 10,15 4 1,-1 1-314,-16-3 0,-1 3 297,19 5 0,2 2-48,-1 1 1,0 1 47,1 0 0,1 2 2,2 2 1,1 3 25,2 0 0,1 3 124,2 3 1,2 3-148,2 1 1,2 1 0,-25 19 5,10 1 22,4-1-27,4 1 0,0 2-1,-5 2 1,-3 4 215,19-19 0,0-1-224,-1 2 1,0 0 2,-1 1 0,1 1-6,0-1 1,0 0-21,3 1 1,1 0 20,-17 23-46,9 0-22,8-3 205,9-1-182,7-1 39,5 0 766,7 3-755,6 1 6,8 4-62,7 0 78,3 2-16,0-2-12,2-2 12,-3-4-12,1-4-10,-2-5 16,0-5 84,2-3 545,4 0-464,-3-7 1,2-1-113,-5-4 1,2 1-104,11 6 0,4-1 66,-4-5 1,2-2-820,9 1 0,4-3 805,-11-5 0,1-1 0,1-2-2,3 0 0,0-1 0,0-2-71,-1 0 0,1-2 0,-1-1 50,1 0 1,0 0-1,-4-2-285,5-1 1,-3-1-376,2 0 1,-1 0-701,-12-2 1,1-1 1380,11-2 0,-2 1 0,8-1 0,1-1 0</inkml:trace>
  <inkml:trace contextRef="#ctx0" brushRef="#br0" timeOffset="5146">19963 4958 20358,'12'4'1293,"7"0"-743,22-3-102,8-1 17,15 0-1380,-20 0 0,4 0 1094,14-1 1,6 2-777,-13 1 0,2 1 1,2 1 635,-10-2 0,1 1 0,1 1 1,0 0-22,0 1 0,1 0 0,-1 1 1,-1-1-18,12 2 1,-2 0 0,-3 0 34,-7-2 0,-1 1 0,-4-1-34,6 0 1,-5 0-84,-11-1 0,-3 0 81,16-2 628,-10 0-1154,-3-2 1897,-8 0-2710,-10-8 680,-8-12-4282,-8-8 5010,-8-9 1,3 17 0,-3 4 0</inkml:trace>
  <inkml:trace contextRef="#ctx0" brushRef="#br0" timeOffset="5397">21118 4742 18224,'0'5'2193,"35"-2"0,15-2-1605,11-1-1142,-18-1 0,6 1 0,-3 1 632,2 0 0,-2 1-28,3 3 1,-2 1-18,0 3 1,-2 3 51,-4 3 1,-2 5 68,-5 4 0,-6 7 143,-7 10 0,-8 6-508,-10 14 1,-10 4 271,-6-13 1,-4 1 0,-4 1-746,-6 4 1,-3 1 0,-3-1 412,-2-3 1,-2-1-1,-1-2-396,0-3 1,-1-2 0,-1-1 615,-1-1 0,-2-2 0,5-4 0,6-6 0,2-4 0,0-1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5:43:59.317"/>
    </inkml:context>
    <inkml:brush xml:id="br0">
      <inkml:brushProperty name="width" value="0.09071" units="cm"/>
      <inkml:brushProperty name="height" value="0.09071" units="cm"/>
      <inkml:brushProperty name="color" value="#FF0000"/>
    </inkml:brush>
  </inkml:definitions>
  <inkml:trace contextRef="#ctx0" brushRef="#br0">4605 5718 14258,'-5'-4'5137,"1"1"-4762,8 3 23,7 0-141,12 0-5,14 2-84,15 5 0,12 3-117,-18-2 1,4 1 0,2 0 0,0 0-835,-1 1 1,1-1 0,0 2 0,1-1 791,6 1 1,1 1 0,-1 0 0,-6-1 8,-6 0 1,-4-2 0,-2 1-272,10 3 1,-3-1 252,-11-2 0,-2-1-49,28 9 54,1-4-5,-13-6 0,2-1-236,-13-2 1,-1-2 237,14 1 1,-2-1 92,10-3 6,-7 0 2676,-10 0-2682,-9 0 630,-8 0-669,-10 0 98,-4 0-154,-6 1 315,-3 0-1480,-2 2-1663,-2-1 2828,-4 1 0,3-2 0,-3 1 0</inkml:trace>
  <inkml:trace contextRef="#ctx0" brushRef="#br0" timeOffset="1509">25589 3398 20145,'17'33'966,"-6"-4"0,-1 6-831,2 24 0,0 8-945,-2-16 1,0 2 0,0 3 810,-2 2 1,1 5-1,-1-1 1,0-4-2,0-1 0,-1-4 0,0 1-79,-1 10 1,1 0-1,-3-8-78,0-17 0,-2-4-104,-1 25-86,0-5 524,-1-1-670,0-9-89,0-9-1,-3-15 544,-5-11-1075,-5-10-158,-7-13 62,-4-11-16,-2-14 318,1-7 477,0-3 431,5 3 1237,3 4-61,6 9 619,4 10 295,4 11-791,2 6-330,1 14-45,6 10-78,6 17-230,9 11-195,7 5-620,1-4 586,1-9-180,0-14-45,-1-12 45,12-47-207,-9-10-603,-12 3 0,0-5-366,-4 0 0,-1-1 969,6-14 0,-2 3 0,-8 24 0,0 2 0,1-1 0,0 0 0</inkml:trace>
  <inkml:trace contextRef="#ctx0" brushRef="#br0" timeOffset="2962">17074 17337 17636,'-61'-15'814,"0"0"0,3 2 0,3 2-601,15 6 0,2 1-62,-3 1 0,1 1-1673,-3 0 0,0 1 1555,-5 0 1,-1 0-9,-7 1 1,-3-1-245,15 1 1,-2 1 0,-1 0 266,-4 3 1,0 0 0,-1 2-48,1-1 1,-1 2 0,2 1-2,3 1 0,1 3 0,3-1 120,-11 5 0,4 1-118,9-1 1,3 2-3,6-1 0,1 0 22,0 3 1,1 0-1,-3 3 1,1 1 5,0 2 0,0 1 36,1 3 1,1 1 5,2 0 0,2 3 19,1 1 1,1 2-34,1 2 0,0 1-31,2 1 0,0 2-8,1 1 0,1 2 0,1 0 0,1 0 5,1 1 1,2 0-20,2 1 0,2-1-3,1-1 0,3 0 0,1-1 0,3 0-215,1-3 0,5 0 192,3-4 1,5-1-6,5-1 0,10-3 26,19-2 0,13-2 0,1-4 2,-7-3 0,2-4 0,3 0-97,-9-4 0,5 0 0,1 0 0,-1-2 0,-1-2 95,4-2 1,-2-3 0,0 0-1,0-2-7,-1 1 1,0 0 0,-1-2 0,1-1-13,-3-1 0,0-2 0,0-1 0,-1 1 19,12-2 0,-2-1 0,0-1-13,-3-1 0,-2-2 0,0 0 37,-7 0 1,-1 0 0,-1-1-65,15-2 0,-3-1 98,-12 1 0,-2 0-98,-7 2 0,-2-1 119,25-15-77,-30 11 0,-1-2 42,2-4 0,-2-3 599,2-7 0,-2-4-588,-1-9 0,-4-5-367,-3-10 0,-4-4 362,-8 15 1,-2-1-1,-3-1-9,-3-3 1,-4 0 0,-2-1-215,-4 1 0,-4 0 0,-2 2 175,-2 4 0,-3 1 0,-1 2-2,-3 3 0,-1 1 1,0 3-27,-11-10 0,0 4-20,2 8 0,-1 3 14,3 5 1,-2 3-99,-1 5 0,0 3-308,-2 1 1,0 3-1166,-2 4 1,-2 5 1604,-7 10 0,2 4 0,-4-3 0,1 17 0</inkml:trace>
  <inkml:trace contextRef="#ctx0" brushRef="#br0" timeOffset="4229">22570 18482 18285,'-25'-51'431,"0"0"1,1 2 0,5 4-91,6-8-50,2-4-27,1-2-35,2-3-39,1 0-553,0-2 413,1 1-16,1 1-28,2 3-1,1 6 1,2 6 193,10 7-99,10 4 57,18 2-323,-10 15 1,5 1 279,9-4 1,4-1-704,-7 4 1,2-1-1,1 0 641,6-3 1,2-1 0,1 1-10,2-2 0,1 0 0,0 1-379,0-1 1,-1 2 0,0 0 357,-4 3 1,-1 1 0,-1 1-1,-4 2 0,-1 1 1,-1 2 2,13-4 0,-2 3-147,-8 3 1,-1 2 166,-4 1 0,0 3 14,-2 0 0,2 2-1,1 1 1,1 0-26,5 1 1,2 0 16,1 2 1,0 1-15,3 3 1,-1 1-6,-1 3 0,0 1-168,0 4 1,-2 3 155,0 0 1,0 2-15,-1 1 1,0 2-3,-2-1 0,0 1 0,-2 2 0,0 0 2,-2 0 1,0 0-4,-2 1 1,-2 0 570,0 0 1,-2 0-574,-1 0 0,-1 3-22,10 11 0,-2 3 22,-11-10 0,-2 2 0,7 10 0,-4 2 2,-14-11 1,-4 0 39,-1 3 0,-3 1 19,-3 2 1,-2 0 22,0 4 0,-3 0 0,-4 1 0,-2 1-3,-2 1 1,-2 0-4,-3 1 1,-3-1 214,-2-1 1,-3 0-236,0-1 1,-2-2 8,-1-1 1,-1-2-56,-2-2 1,-2-1 57,-1-2 0,-2-2 5,-6 0 1,-4-3-218,-8 1 1,-5-3 141,10-9 0,-3-2 0,-2 0-440,-7-1 1,-2-1-1,-1-1 440,-5-2 0,-2-2 0,1-2 8,15-2 1,0-2-1,0 0 1,1-1-9,-15 0 0,2-1 0,0-1-116,3-1 1,1-1 0,1 0 169,3-2 0,1-1 1,2 0-39,3-1 1,2 0 0,1 0-17,-15-5 0,3 0 0,10-1 0,2-1 43,8 0 1,2-1-44,1-1 0,1-2 0,-1-3 0,1-1-34,-6-4 1,1-2 4,-1-2 1,1-2-3,-1-3 1,1-1-21,4-1 1,0 0-118,4 0 0,1-1-241,3 3 0,2-1-232,4 3 0,1-1-664,3 1 0,2-3 1305,2-6 0,2 2 0,-1-4 0,5-4 0</inkml:trace>
  <inkml:trace contextRef="#ctx0" brushRef="#br0" timeOffset="15741">10102 4784 9968,'-6'-5'1529,"1"1"-397,5 4 4759,0 0-5481,-4 0-281,1 1 0,-2-1-57,1 1-4,2-1-164,1 0 91,-2-3-1,0 0-83,-1-4 21,-1 0 18,1 1 50,1 1 0,0 1 11,2 2 303,1 1-129,-2 1-85,1 1-66,-2 2-28,0-1 27,1 0-5,0-1-28,0-1-291,-1 0-185,1 0-258,0 0-750,0 0-555,0 0-39,-1 0 2078,1 0 0,1 0 0,0 0 0</inkml:trace>
  <inkml:trace contextRef="#ctx0" brushRef="#br0" timeOffset="16574">10031 4751 18268,'0'8'1060,"0"5"-976,-2 4-73,0 11 28,-2 8-33,1 8-1,-2 8-5,2 1 6,-1 2 5,1-2-5,0-1-1,-2-2 6,0-2-5,0-1 0,1-2-6,0-1 0,3-3-34,0-1 28,1-3-27,5-2 27,2-1-111,6-2 16,-1-3 101,-2 0-6,-2-3 6,-4-3 0,0-4 0,-3-3 51,0-7-12,-1-2-39,0-3-174,0-1-577,0 2-727,-2 1 1478,-10 22 0,7-19 0,-7 14 0</inkml:trace>
  <inkml:trace contextRef="#ctx0" brushRef="#br0" timeOffset="18597">10160 4563 16124,'20'-5'2189,"0"0"-1791,-5 5-84,5-1-62,5 1-95,5 0-39,5 0-18,4 0-4,4 0-18,3 0-28,3 0 40,1 0 44,2 0 18,1 0-12,-1 0-23,1 0-27,-3 0-40,0 0 34,-2 0-34,0 0 34,-2 0 40,1 0 21,1 0-27,0 0-23,2 0-17,0 0-230,3 0 220,-1 0-26,-13 0 0,0 0-37,22 0 26,-21 0 0,-1 0 58,17 0-27,0-5-17,-2-2 16,-1-4 12,-4 0 12,-4 3 27,-2 3-6,-3 3-5,0 2 11,1 0 11,2 0 51,6 0 28,2 1-74,4-1-391,1 1 336,1-1-29,0 0-38,-3 0 28,-1 0-29,-4 0-71,-2 0 77,-4 0-5,1 0 230,2 0-225,3-2 6,-10 1 0,0-1-17,23-1-162,-20 2 0,-1-1 162,17 2 6,0 3-1,-2 2 1,-1 1-1,-1-1 29,-3-1-34,0-3 237,-4 0-237,1-1 0,-3 0 0,1 0 0,0 0 6,4 0-1,0 0-5,7 0 0,-1 0-11,4 0-95,-2 0 106,0 5 5,-2 1 34,-2 6 57,0-2-7,-1-1 6,-1-3-44,-1-4 49,-16-2 1,0-1-11,21-4-31,-20 1 0,1 0 58,15-5-78,3 4-39,-1 1 28,0 4-28,-1 2 6,0 2-6,-1 2 78,5 1-72,1-4-237,5-1 243,2-2-10,-32-1 1,1 0-3,31 0 0,-1-2 0,-3 2 6,2 1-6,-2 0 11,4 0-8,-31 1 0,0-2-1,3 0 1,0-1 0,1-4 0,0 0 13,1-2 1,0-2-17,-2-1 0,-1 0-22,-2 0 0,-1 2-118,21-2 140,-9 5 0,-12 5 56,-6 5 334,-5 3-384,-3 3 109,1 0-109,0-3 448,3-3-386,1-3 16,3 1-12,-1 0-38,18 4-34,-10 0 45,16 4-40,-11-2-5,2 0 12,2-3-12,-4-1-34,-2-2-44,-8-2 10,-7 0 68,-6 0-11,-8 0-56,-2 1 28,-3 0 33,-1 0 6,2 0-5,0-1-79,3 0 16,1 0 29,1 0 39,0 0-5,-2 0-1,1 0-33,-3 0 39,-1 1 50,-3 0 124,0 1-124,-1 0-16,1-2 11,0 1 145,1 2-11,0 1-44,-2 4-68,2 3-16,-2 1-1,2 3-11,-2 1 6,1 3-6,-1 2 79,0 2 33,0 5-89,0 1-29,-1 3-27,-1 2 0,-1-1 27,-1 3-27,1-1-1,1 0 40,1 0-45,0 1 0,1 0 39,0 3-39,0 1 45,-2 1-45,-2 2 6,-2-2-1,-1 1 1,-1-1 0,0-1-1,1-3-5,4-4-5,1-4-35,2-5 40,0-3 34,2-6 0,1-2-23,2-2 39,0 1 1,-1-1-1,-2 3-16,-1 2-29,-1 4-5,0 2-5,0 0-85,0 0-89,0-5-129,0-4-292,-1-5-318,-2-3-152,-3-2-437,-4 1-1215,-6 2 2722,-11 7 0,12-5 0,-3 1 0</inkml:trace>
  <inkml:trace contextRef="#ctx0" brushRef="#br0" timeOffset="20774">10106 5820 16779,'-14'-11'1971,"2"2"-1673,12 9 575,0 0-806,3 0 34,4 0 90,8 0 33,8 0 11,7 0 56,8 0-45,8 0-33,5 2-608,8 1 535,5 3-95,-30-3 0,0 1 19,2-1 1,0 0-40,2 0 0,-1-1 45,1 1 1,1-2-38,0 0 1,-1 0 22,0-1 0,0 1-11,-1-1 0,0 0-6,0 0 0,0 0-6,0 0 1,0 0-1,1 0 1,-1 0-9,1 0 1,1 0 4,0 0 1,0 0 0,0 0 0,1 0 14,1 0 0,-1 0 30,1-2 1,-1 0-29,0-1 1,1 0 2,-1-2 1,-1 1 19,0-1 0,-1 2-6,0 0 1,0 0-4,-2 2 1,0 0 2,0 0 1,0 1 2,1 0 0,0 0 0,0 1 0,2 0 11,0 0 1,2 0 33,0 1 0,1-1-14,2 0 0,-1 0-20,0-1 1,0-1-15,0-1 1,-1-1-23,-2-1 0,-2 0 2,-1-2 1,-1 0 34,28-5 38,-4 2-154,-5 2 149,-1 2 5,0 1 40,2-1-11,2 0-29,3 0-27,-1-1 11,-1 3-51,-3 1 1,-3 1-40,-4 1 45,-3 0-23,-1-1 18,-1-1-51,0-3 5,1-2 40,-1-2-6,-1 0-27,-1 0 21,-3 4-27,0 0 61,-1 4 0,1 0-28,1 1 622,22 0-661,-12 0 79,16 0-74,-18 0 176,-1 0-147,0 0-34,-4 0 0,0 0 5,-3 0-5,-1 1 45,-1 0-39,0 1-1,3 0 46,0-2-46,2 1-5,0 0 0,0 2 0,-1 2 6,0 3-6,0-1 6,0 3-1,2 0 29,1-2-23,0-1-5,2-1 38,-2-3-38,1 0 28,-1 0-34,-2 1 5,0 0 1,-2 2-6,0 1 5,-1 0 1,0 2-6,-1 0 0,-1-1 0,-1 1 0,-3-2-6,1 0 1,14 3 10,-11-3-5,14 1 0,-14-3 0,3 0 6,2 1-6,2-2 34,0 0-34,-1 0 0,-1-2 0,-2 1 0,-3 1 0,-1-1-6,-3 2 0,-3 0 6,-2 2-5,-2 0-1,-5-1 6,1 0 6,-5-3-1,-1 0 29,-1-1-28,-2 0-6,2-2-6,-1 1 0,3-1-5,1 0 11,2-1 0,1-4 39,-1-3-39,0-2-5,-3 1-40,-2 4-11,-4 2 6,-3 2 50,-2 1 72,0 0-38,-1 2-34,0-1 0,-1 1 0,0-1 67,0-1 12,-1 0-12,2 0-28,-3 0 39,2 0-78,-1 0 84,-1 3 34,2 0-17,-3 1-101,2 0 0,-1-3 0,0 0-6,-1-1 6,0 0 90,0 0-1283,0 0-2403,-2-3 3596,-9-7 0,7 5 0,-8-4 0</inkml:trace>
  <inkml:trace contextRef="#ctx0" brushRef="#br0" timeOffset="26136">12597 3639 17938,'0'53'616,"0"0"0,1-1 1,0-2-472,0-13 1,0-2-903,1 3 0,0-1 844,-1-1 0,1 0 19,1 30 435,-1-10-536,1-11 1,0-11 272,0-10-457,-2-11-958,0-5-2095,-1-9-2974,0-11 6206,-2-6 0,2 4 0,-2 1 0</inkml:trace>
  <inkml:trace contextRef="#ctx0" brushRef="#br0" timeOffset="26501">12544 3498 16695,'0'-8'1786,"0"1"-1046,0 7 481,0 0-1008,66 6 27,-29 3-131,8-1 1,2 3 47,-1 11-1,-1 6-21,-1 3-34,-4 4-23,-6 3 28,-8 3-61,-10 3 62,-7 2 28,-11 3-272,-12 3 143,-10-1 61,-13 1-62,-5-2-412,-2-4 407,1-3-117,4-6-272,5-5-9,7-5-212,5-6-342,7-4-733,6-6-2510,5-4 4299,3-5 1,1-1 0,0-1 0</inkml:trace>
  <inkml:trace contextRef="#ctx0" brushRef="#br0" timeOffset="26935">12994 3873 19647,'13'56'287,"0"-1"1,1-2-1,0-6-208,10 3-74,4-6-5,-2-10 0,0-11 0,-2-11 67,-3-9 17,0-17-67,-4-11-17,1-22-56,-2-11-256,-7 24 0,-1-1 309,0 0 1,0 1-4,5-31 6,0 14 106,-4 17 180,0 17 358,-2 18-167,-1 21-74,2 18-162,0 20-174,-4-26 0,-1 1-64,1 1 0,-1 0-3,1 28-611,1-10-1103,-3-16-4934,0-13 6648,-2-15 0,0-6 0,0-4 0</inkml:trace>
  <inkml:trace contextRef="#ctx0" brushRef="#br0" timeOffset="27302">13756 3828 21136,'-38'46'739,"1"-1"1,-2 5 0,7-4-354,14-8-145,-2 11-140,15-16-40,2-2-61,8-1-11,8-4-146,9-4-212,11-5-219,5-8-303,4-4-526,0-5-1955,3-17 3372,6-19 0,-23 11 0,1-5 0</inkml:trace>
  <inkml:trace contextRef="#ctx0" brushRef="#br0" timeOffset="27787">14135 3472 17490,'0'-7'3187,"0"2"-1221,0 5-1120,14 66-96,-8-28-766,3 9 0,-1 2 207,-3 5-62,-2 5-79,-1 4-44,-2-2-6,0-1 5,0-6-5,0-8 117,0-7-112,-2-11 6,-1-7-5,-1-10 39,0-3-45,2-6-51,1-1-33,1-6 84,0-3 6,0-10-6,4-4 11,4-7-6,7-5 63,4-2-18,2-2 34,2 1-78,0 2-1,0 0-5,-2 5-101,-1 1-677,5 0 196,-10 10 61,4 1-45,-12 14-375,-1 2-392,-4 2-505,-1 6 1838,-6 11 0,4-7 0,-4 6 0</inkml:trace>
  <inkml:trace contextRef="#ctx0" brushRef="#br0" timeOffset="28072">14155 3964 23864,'48'23'713,"0"-1"1,-2-1-1,-5-2-411,3-1-94,-2-2-113,-2 2-22,-7-2-12,-4-1-10,-6-1-51,-5-3 0,-4-3-68,-4-3-122,-4-2-107,-2-1-224,-2-1-2363,-2-1-6,0 4-3563,0 0 6453,0 3 0,0-3 0,0-1 0</inkml:trace>
  <inkml:trace contextRef="#ctx0" brushRef="#br0" timeOffset="52155">10029 7547 18212,'-7'-8'2387,"1"2"-1945,6 6-207,-1 0-33,1 3-62,0 4-45,0 4-39,0 7-50,0 2 5,0 4 22,0 0 18,-1 3 44,0 3 6,-4 30-68,1-5-309,1-15 0,0 1 248,-1 24 25,3-31 1,0 0 2,-3 31-206,3-4 206,0-3 0,1-6 0,0 0 0,0-2 0,4 2 0,1-2 0,4-1 3,1 12-3,-4-18 28,0 8-28,-4-19 0,0 2 6,-1 3-1,-1 2 564,0-1-569,0-4 217,0-8-172,1-9 115,-1-7 137,1-5-56,-1-3-40,0-1-38,0 0-163,0 1-1295,0-1 679,2 0-868,-2-7 1484,2-7 0,-2 4 0,0-3 0</inkml:trace>
  <inkml:trace contextRef="#ctx0" brushRef="#br0" timeOffset="54480">9942 7478 21002,'-2'-7'425,"1"2"-385,1 4-40,0-1 61,8 0 12,6 0 73,12-3-23,7 2 17,7-1 40,5 1-23,6 2-6,3 0-17,5 1-5,2 0-6,5 0-227,-33 0 1,1 0 178,1 0 1,1 0 61,0 0 0,1 0-22,-1 0 0,1 0-31,0 0 0,0 0-17,-2 0 0,0 0 51,31 0 5,-4 0-11,-4 1-34,-1 2-33,-2 3-11,3 0 16,1-1-11,5-2-5,2-2-29,-32-2 1,1 1 22,0-3 0,1-1-11,0 0 0,0-1 5,0-2 1,0 0-21,-1 1 1,0 0-3,29-4 67,-5 3-33,-7 4-34,-5 1 45,-3 2-40,-2 0 40,1 0 6,1 0-18,5 0-27,5 0 33,4-2-702,2-3 674,2-4-6,-1-1 1,-4 1 0,9 4-1,-21 1 12,5 3 84,-21 5-45,-2 1 268,-2 3-318,0-1-6,-3-3 5,-2 0 738,-3-3-709,-3 0-28,-3-1-6,-4 0 0,-1 0 5,-2 0-5,1 0 0,0 0-51,2 0 7,0 0 44,3 0 5,-4 0 29,1 0 34,-6 0-80,0 0 12,2 0 0,0 0-5,4 0-57,3 0-179,-1 0-258,2 2-128,-4 0 403,1 4 163,-2-2 61,-1 2 39,-1-2 6,-1 0-45,-1-1 61,-1-2 550,0 0-611,0 2 39,1 5-6,0 1 18,0 3 50,-1 0 61,0 3-22,-1 3 28,0 5-34,0 5-4,0 3-24,0 7-27,0 3 55,-1 6-50,1 3-17,-1 4-67,1 1-5,0-1 5,0 2-230,0-3 230,0 3 0,0-17 0,1-1 6,-1 22 13,1-22 1,-1-1-15,0 12 1,0-3 50,1-4-56,-1-2 0,2-2 0,-2-1 0,0-1 0,0-1 39,0-2-33,0-1-6,-2-5 263,2-3-263,-1-5 0,1-3-67,0-1 61,0-4-50,0-1-45,0-4-16,0-3 699,0-2-464,-2-1-118,-3 0 0,-6 0 0,-8 2 5,-6 2 1,-7 4 28,-5 4-23,-6 0 28,-5 1-33,-6 0-1,-6-3-784,-6-3 745,29-4 1,-1-2 33,-3 0 0,-1 0 0,-3-1 0,-2 0 25,-4-4 0,-2 0-605,-6-1 0,-2 0 580,15 0 0,0-1 0,-1 0-490,-3 2 0,-1 0 0,0 1 479,-1 0 0,0 0 0,1 1 9,4 1 0,-1 1 0,3-1 2,-15 1 0,3 0-128,11 1 0,3-1 125,8 1 1,1-1 2,-28 2-6,1-1 0,27-1 1,0 0 5,0 0 0,0 0 16,-2-2 1,1 0-17,-1-1 0,1 0 0,-2-2 0,0 1-22,-2-1 0,-1 2 19,-1 0 0,0 1 3,-1 1 0,1 0 3,1 1 0,0 0 13,3 0 1,2 0-11,-26 0-1,13 0 537,12 0-531,9-3 993,9-1-1004,3-3 1786,4 1-1786,1 2 289,1 2-345,0 2-28,2 0-185,1 0-302,4 0-6694,-1 0 7265,11 0 0,-6 0 0,6 0 0</inkml:trace>
  <inkml:trace contextRef="#ctx0" brushRef="#br0" timeOffset="55163">10964 6656 17832,'0'44'1000,"-1"0"1,0 1 0,1-2-391,0 23-1227,0-30 1,0 1 691,0-1 1,0 0-43,0-1 1,0-1 278,0 27-312,0-12-325,0-11-73,0-11-739,0-13-2448,-4-7 3585,-11-27 0,8 13 0,-7-15 0</inkml:trace>
  <inkml:trace contextRef="#ctx0" brushRef="#br0" timeOffset="55436">10782 6613 18504,'42'-6'539,"0"0"1,-2 0 0,-3 2-339,10 4-111,1 0-45,0 0-45,-3 0-135,-4 0-363,-7 0-269,-6 1-1261,-9 3 2028,-7 4 0,-7-2 0,-3-1 0</inkml:trace>
  <inkml:trace contextRef="#ctx0" brushRef="#br0" timeOffset="55882">11167 6865 20464,'6'51'569,"0"-1"1,1-1 0,0-4-363,4 9-44,1-4-74,-1-9-89,0-9-134,0-11-40,2-10 90,0-6 84,3-7 0,2-13-17,4-12-342,2-20 23,2-11 148,-8 11 1,1-1 164,-6 14 1,0 0 22,2-7 0,-1 3 90,-1 5 201,-6 17 79,-3 9-17,-3 16-50,0 10 61,0 17-152,-1 11-105,1 9-603,-1-1 496,0-1-448,0-9-785,1-8-2867,0-9 4100,1-11 0,-1-8 0,-1-6 0</inkml:trace>
  <inkml:trace contextRef="#ctx0" brushRef="#br0" timeOffset="56168">11630 7090 22946,'-1'34'-51,"-1"-15"51,1-55-5,-1-4 5,10-3 0,6 2-28,10 6-151,6 7-169,1 11-201,-3 9-437,-2 5-895,-2 4 1881,-1 6 0,-10-4 0,-2 4 0</inkml:trace>
  <inkml:trace contextRef="#ctx0" brushRef="#br0" timeOffset="56697">11940 6615 19837,'-1'59'860,"0"-1"1,-1-1 0,2-2-514,0-12 1,1-3-497,-1 3 0,1-1 247,0-2 0,-1-1-48,1-5 1,-1-1-12,0 19 223,1-17-452,-1-14-562,2-13-234,0-8 684,1-12-242,0-12 223,3-12-530,0-9-158,2-1 348,2 1 34,0 6 100,1 7 275,-2 8 146,-2 7 106,1 5 28,-4 4 157,1 1 308,-2 3 139,1-2 57,1 2-117,0-4-169,3 1-67,1-3-95,4-4-84,0-2-56,1-2-51,-1 2-11,-2 0-33,-2 3 44,-2 3-38,-3 2-7,-2 3 40,0 2-39,-1 2-460,0 0-481,-1 7-864,-8 15 1799,-12 26 0,7-19 0,-4 8 0</inkml:trace>
  <inkml:trace contextRef="#ctx0" brushRef="#br0" timeOffset="56934">12009 7032 15249,'-2'-5'3535,"0"1"-6,2 4-2795,21 21-96,-6-8-224,18 17-178,-12-16-236,1-1-68,-3-5-447,2-3-885,-3-2-588,5-3-6031,-2-3 8019,2-3 0,-11 2 0,-3-1 0</inkml:trace>
  <inkml:trace contextRef="#ctx0" brushRef="#br0" timeOffset="57304">12352 6954 20190,'46'-36'537,"-1"-1"1,-2 5 0,-12 4-213,-21 10 11,-5 4-5,-4 1-85,-7 3 258,-5 2-50,-10 3 89,-5 4-196,-17 31-308,11-1-17,10-1 1,3 2-17,0 18-6,9 1-34,5-6-33,8-5-40,8-7-27,7-6-34,8-7-510,4-6-582,0-5-639,6-5 1899,11-14 0,-21 8 0,3-10 0</inkml:trace>
  <inkml:trace contextRef="#ctx0" brushRef="#br0" timeOffset="57847">12700 6887 21898,'25'29'-387,"-1"-5"-150,-9-16-6,0-4 168,-1-2 296,0-6 79,-2-6 6,1-7-1,-2-5 51,-1-1-22,-4 3 123,0 6 44,-3 5-49,1 5-13,-2 2 1,0 2 73,0 0 28,1 0-34,0 0 45,0 0 91,-1 2 21,2 3 50,-2 4-112,2 4-72,1 5-12,-1 5 74,4 27-192,-3-6 12,1 22 6,-1-14-243,-1 4 243,1 2 38,-2 1 91,0 0-102,-2-20 1,0-1-28,0 16-17,-1 8 45,-5-31 95,-5-6 162,-6-10-67,-8-5-135,-5-5-49,-7-4-119,-5-3 79,-3-3-112,0-1-110,5 0-926,3 2-1826,5 3 2862,0 0 0,15 1 0,1 0 0</inkml:trace>
  <inkml:trace contextRef="#ctx0" brushRef="#br0" timeOffset="63285">21516 10207 13127,'-8'-5'2262,"1"1"-1421,7 4 1472,0 0-1960,0-3-5,2 2 44,4-2-51,8 3-83,6 0-79,8 0 0,4 0 6,7 0-12,6 0 79,4 0 40,4 0-102,2 0-22,1-1 6,-2-1 22,-1-1-61,-1-1-34,-2 2-17,3 1-287,2 1 299,3 0-57,3 0 78,3 0-33,2 0-34,-33 0 1,1 0-9,0 0 0,0 0 33,-1 0 1,0 0 59,33-1-34,-3-1 50,-3-2 34,-3-2 67,-3-1-45,-2-3 28,-2 0-129,-2-2 46,1 1-68,-1-3 50,1 4-39,1-1-39,0 4 6,0 2-83,-1 2 60,-4 3 40,0 0-28,-3 0-1,-1 0 6,-2 0-11,-1 0 22,-1 0-27,-2 0 222,-1-2-257,-3 2 90,0-1-89,-1 1-6,1 0 45,2 0-12,1 0 18,5 0-1,2 0 90,3 0-73,1 0 12,2-4 10,-1-2 6,0-3-44,-2-1-18,-4 3-27,-5 2 44,-2 3 1,-3 1-12,1 1-5,0 0-23,5 0 22,2 0-27,4 0 39,0 0-17,0 0-23,-3 0-10,-4-1 5,-4 0-11,-2 0 11,-3 1 28,-1 0-17,1 0 28,0 1-33,1 1-6,2-1 56,3 0-23,0-1-27,1 0 44,0 0-44,-2-1-1,-2 0 1,-2-1 0,-2 1 72,1 1-39,1 0-39,4 0 0,3 0 39,5 0 73,5 0-39,4-4-11,1 0-62,1-5 0,-4 1 0,-4 1-51,-6 4 51,-5 1 0,-5 2 28,-2 0-28,0 0 0,1 2 6,2 0-6,1 1 6,1 0-1,1-2 1,0-1-1,-1 0 29,-2 0-34,-2 0 62,-1 0-57,-1 0 29,0 0-29,1 0 74,4 0-40,1 1-5,5 0-1,-1 1 34,4 0 12,-2 1-23,-1 0-11,-3 0 27,-2 2 24,-2-1-91,-1 1 51,-1 0 11,1 0 1,2 0-7,1 0-5,2-3 23,3 0 34,3-2-113,2 0 0,2-2 0,0-2 0,-2-1 0,-3-2 0,-4 5 0,-5 0 0,-3 2 0,-4 5 0,-2 2 0,-2 5 0,0 2 0,-2-3 0,2 0 0,-1-2 0,2-2 0,1-1 0,0-1 0,0-2 0,-2 0 0,2-3 0,-2 0 0,0 0 0,-3 0 0,-3 0 0,-2 0 0,-4 0 0,-1 0 0,0 1 0,-1 1 0,1 1 0,1-1 0,-1 2 0,1-2 0,-1-1 0,-1 1-1827,-1-2-1937,-8 2 3764,-16 1 0,11-2 0,-8 1 0</inkml:trace>
  <inkml:trace contextRef="#ctx0" brushRef="#br0" timeOffset="66789">8228 10499 13519,'-10'7'4699,"2"-1"-3869,8-6-192,0 0-571,-12 15 17,8-10-45,-9 11 73,11-15 801,2 0-667,7-1-50,3 0-61,11 0 33,3 0 17,10 1-34,5 0-62,7 2 30,5-1-24,2 0-11,2 1-296,-1 0 352,1 1 6,1-2-34,0 2 34,0-3 5,-1 1-17,0-2 17,-3 2-11,-1 0-22,-2 3-68,-1 1 29,-1 0 5,0 0 0,0-2-34,1-1-39,1-2 129,0-1 12,0-1 32,-2-2-27,-2 2 157,14-1-197,-16 2-44,11 3-11,-19 2-11,2 1-46,0 0 63,1-4-7,-1 0-5,0-2 303,-2-1-280,2-2-46,-4-1 40,2 0 104,-3 2-98,1 1-12,1 0-17,-1 1 1,4-3-12,-2 1-28,2-3 23,2 1 16,2-3-16,3 0-1,3-3-27,2 1 33,1 0-33,-1 3-1,-3 2 40,-5 3-45,-2 0 34,-6 1-29,-1 0 46,-4 0 16,-2 2-17,0-2 68,-1 2-40,1-2-72,1 0 84,1 0-23,12 0-67,-7 0 39,9 0-33,-10 0 27,2 0-27,3 0-6,3 0 39,3 0-5,3 0-1,2-3-27,2-1 39,-2-3-45,-2 1 0,-5 2 5,-6 2 1,-5 1 44,-5 1-50,-1 2 45,-2 2-39,2 1 50,3 0-56,3-2 56,6-1 39,3-2 6,5 0-12,3 0-22,3-2-55,0 0 38,-1 0-44,-4 1 33,0 1-6,-5 2 1,-1 2-23,-2 3 73,-2 2-28,0-1 45,0-1 28,1-3 5,2-2 2,2-1-136,0-1 0,0 0 0,-3 0 0,-5 0 0,-6 0 0,-6 0 0,-2 0 0,-4 0 0,2 0 0,-1 0 0,4 2 0,3-1 0,19 2 0,-8-3 0,10 2 0,-16-1 0,-5 3 0,-4-1 0,-5 1 0,-2 1 0,-3-2 0,1 1 0,-2-3 0,2 1 0,0-2 0,0 1 0,-1-1 0,1 0 0,-1 1 0,0 1-147,0 2-323,-1-1-163,0 1-22,-3-2-488,-1 1-4458,-2-3 5601,-21 4 0,15-3 0,-15 2 0</inkml:trace>
  <inkml:trace contextRef="#ctx0" brushRef="#br0" timeOffset="69622">5029 12836 12275,'-6'-6'2375,"1"1"-1624,5 5 1758,0 0-1820,-3-7-151,1 5 39,-1-5-79,2 7 863,1 0-1187,7 0 10,2 0-77,11 0 22,4-1-28,6 0-17,5-2 73,6 1 22,4-2 28,3 3-39,3 0 34,3 1-17,0 0-84,1 0 22,-2 0-28,-1 1-22,-3 0-28,-2 2 39,-3-2-12,1 1 63,-3-2 66,3 1-10,-2 0 44,3 1 0,-2 2-16,2 0-17,0 1-34,-2-1-23,3 0-38,-1-1 22,0-2-12,-2 0-16,-3-1 22,-2 0 12,-3 0-23,-3 0-12,0 0 1,-1 0-34,2 0 1,3 0-68,3 0 50,3-1-16,4-1-1,3-2 29,1 0-57,0-2 46,-2 2-1,0-2 1,-5 2 10,-2 0-22,-5 1 12,-5 2-1,-2 0-39,-4 1 45,0 0-11,2 0 11,1 0-11,5 0-6,1-1 45,20-2-39,-13 0-11,11 0 5,-18 2 11,-3 1 17,-1 0-61,-3 0 39,0 1 28,0 1-73,3 0 11,2 1 73,2-2-28,4-1-28,0 0-28,4 0 0,-4 0 0,1 0 95,-3 2-22,-2 1 5,15 6-72,-14-3 39,11 1-29,-15-5-3,-1-2-13,1 0 0,-2 0 0,-2 0 0,-1 0 0,-1 3 0,-1 1 0,0 4 0,0 0 0,1 0 0,2-2 0,-1-2 0,1-2 0,-2 0 0,-1-2 0,9 5 0,0 3 0,1 2 0,-2 1 0,-7-4 0,1-1 0,5-1 0,1-3 0,5-1 0,-1-1 0,0 0 0,-3 0 0,-4 0 0,-3 0 0,-2 2 0,-1 0 0,0 4 0,2-2 0,0 1 0,3-3 0,3 1 0,1-1 0,2 0 0,0-2 0,1 1 0,0-1 0,1 0 0,1 0 0,2 0 0,2 0 0,-2 0 0,0 0 0,-3-2 0,-4-1 0,-4-1 0,-5 0 0,-3 2 0,-6 1 0,1 1 0,-4 0 0,2 0 0,0 0 0,4 0 0,2 0 0,4 0 0,2 0 0,2 0 0,2 0 0,0 0 0,0 0 0,0 0 0,-3 0 0,-1 0 0,-4 0 0,-3 0 0,-3 0 0,-3 0 0,-3 0 0,-3 0 0,-1 0 0,-1 0 0,-1 0 0,-2 0 0,2 0 0,-1 0 0,0 0 0,-1 0 0,0 0-1861,0 0 1861,-23 7 0,17-5 0,-17 5 0</inkml:trace>
  <inkml:trace contextRef="#ctx0" brushRef="#br0" timeOffset="75193">4906 14977 12937,'-6'0'3231,"1"0"-15,5 0-2673,-20 0-179,15 0-73,-15-1 67,20 0 667,0 0-1019,9 0 100,7-1-4,14 0-2,9-2 102,4 3 28,8-1-57,2 2 68,5 0-548,1 0 626,3 0-17,4 0-143,-32 0 1,0 0-26,1 0 1,0 0-15,1 0 1,0 0-12,-1 0 0,0 0-50,0-1 0,-1-1-101,32-2 143,-3-2 56,-3 2-73,-2 2-50,-3 1 61,-3 1-62,-3 4-27,17 5 19,-33-4 0,0 1-19,32 5 28,-8-4 16,-19-5 28,-1 0 578,-3-1-555,1-1 276,-2 0-293,0 0-28,0 0 11,0-1-22,2-1-6,1 0-5,-1 0-29,1 1 1,1 0 0,-2 1 38,3 0-10,-2 0-34,2 0 45,-2 0-12,2 0 7,2 0 4,0 0 12,2 0-22,-1 0-34,-1 0 6,-1 0-6,-3 0 0,-4 0 5,-1 3 1,-3 0 39,0 3-40,0-3 40,1-1-11,0-2-12,2 0 62,-2-1-73,2-2 45,-3 1-50,1-2-1,-2 3 40,-2 1-39,1 0 39,-2 0-40,2 0-5,0 0 6,1 0-1,2 0-5,3 0 0,1 0 40,4 0-29,2 0 90,3 0-51,2-3-44,-1 1 5,0-4-11,-5 3-11,-3 0-29,-5 2 40,-3 1-28,-2 4 28,-2 2 68,1 5-18,1 1-44,0-1-1,2-1 6,1-1-5,0-4 44,1-2 12,0-2 22,-1-1-11,-2 0-28,-2 0-40,-2 0 6,-3 3 73,0 1 0,0 3-44,0 2 10,2-2-44,-1 0 38,1-3-38,-2-1 44,0-1 1,-3-1 51,-2-1-102,-3 0 0,-3 0 0,-1 0 0,-4 0 0,-1 1 0,0-1 0,-1 2 0,1-2 0,-1 1-3468,0-1 3468,-5 0 0,3 0 0,-4 0 0</inkml:trace>
  <inkml:trace contextRef="#ctx0" brushRef="#br0" timeOffset="91907">11653 2825 18005,'-5'10'2549,"1"-2"-2006,20-43 0,17-28-1582,-5 23 0,4-4 0,3-2 0,-1-1 1135,-1-3 1,0-1 0,1-1 0,2 1-81,-2 6 1,3-2 0,0 1 0,-1 3 0,-3 4-1,2-2 1,-2 5 0,-2 2-17,8-8 0,-1 4 521,-8 9 0,0 2-712,-2 3 1,-1 2-85,0 0 1,0 1-449,20-14 497,-7 10-1487,-8 8-1631,-2 2 3344,11-9 0,-20 11 0,4-6 0</inkml:trace>
  <inkml:trace contextRef="#ctx0" brushRef="#br0" timeOffset="92447">13696 947 18039,'1'59'791,"1"1"1,0-2 0,2-2-703,0-13 1,1-1-515,0 1 0,1-1 425,-1-3 0,0-1-384,0-2 0,0-1 384,0-1 0,-1-2 0,1 3 0,-1-5 0</inkml:trace>
  <inkml:trace contextRef="#ctx0" brushRef="#br0" timeOffset="92871">13564 1172 17624,'48'-17'170,"0"0"0,-4 1 0,-3 3-164,5 3-6,-3 1-476,-4 1-196,-5 1-34,-7 3 398,-8 2 308,-5 1 594,-6 5 425,-2 8 162,-1 13-273,-2 14-107,0 12-561,0 7 0,2 3-144,4-3-96,4-7-129,8-10-308,8-14-61,8-13 27,4-8 158,2-19-96,-6-11 409,-11-19 61,-12-11 628,-19-5-297,-20-1-34,4 31 1,-4 3 33,-5 3 1,-4 4-49,-15 1 1,0 5-429,-15-2-858,2 12 942,68 16 0,-1-6 0,17 5 0</inkml:trace>
  <inkml:trace contextRef="#ctx0" brushRef="#br0" timeOffset="93555">15204 974 18366,'-34'29'348,"-1"-1"1,0 1 0,-13 14 0,7 0-190,20-9 1,5-1-539,1 2 1,2-1 501,-3 30-123,7-12 326,11-14-343,11-14 196,7-13-78,8-11 5,0-16-72,-2-14-23,-2-17-11,-4-7-5,-3-1 5,-5 8 541,-3 11-541,-2 18 414,-1 11-55,3 26-158,1 14-106,4 21-95,2 5-616,3-1-1052,0-12-2707,0-14 4375,-4-18 0,-6-8 0,-5-6 0</inkml:trace>
  <inkml:trace contextRef="#ctx0" brushRef="#br0" timeOffset="93955">15338 655 20907,'17'54'438,"1"0"1,-2 0 0,0-1-386,-5-10 1,0-1-1162,0 3 1,-1-1 1124,1-1 0,-2-2-15,0-2 1,-1-2 702,6 24-705,-4-16 34,-5-14-34,-1-13 218,-2-9-796,-1-6 578,-4-18 0,-8-3 1222,-6-15-1216,-10 2 80,-1 1 155,-2 8-16,4 8-23,2 8-202,6 12-34,4 10-28,7 11 12,4 8-51,12 3-84,8-5-157,16-6-420,8-10-1035,16-8-2388,-1-14 4185,7-8 0,-30 2 0,-10 1 0</inkml:trace>
  <inkml:trace contextRef="#ctx0" brushRef="#br0" timeOffset="94331">15866 1041 22957,'-36'28'67,"0"0"0,2 0 1,7 1 16,13 22-12,4 5-4,4 4-68,4-6 0,3-6-152,7-14-133,3-14 212,8-10-252,0-17 292,1-14-46,0-19-178,-1-14-292,0-8 460,-3-2 83,-1 6-33,-1 9 39,-5 24 73,-1 17 5,-2 29-78,1 15-274,2 11-2386,6 5-7029,0-8 9689,5-8 0,-10-18 0,-2-9 0</inkml:trace>
  <inkml:trace contextRef="#ctx0" brushRef="#br0" timeOffset="94671">16109 1310 20324,'5'56'827,"0"0"0,0-3 1,1-3-772,-2-12 0,1-3-56,4 26-594,-2-17-135,-4-19-66,-1-13 151,-4-21 269,-7-17-22,-5-21 80,4 14 0,0-1 0,2-5 1,1-1 375,1-3 0,3-2 257,0 1 1,2 1-68,1 1 0,3 1-87,1 5 1,1 3 111,10-19 46,7 19-68,0 18 11,0 11-101,-1 18-72,-2 9-45,-7 17-45,-6 5-336,-4 3-717,-10-3-980,-9-8 2033,-21-10 0,16-13 0,-4-9 0</inkml:trace>
  <inkml:trace contextRef="#ctx0" brushRef="#br0" timeOffset="94872">16481 753 21954,'3'46'435,"0"0"1,0 0-1,2 19 1,-1-5-705,-1-20 1,0-3-1075,-1 4 1,1-1-2207,-1-4 1,-1 0 3606,2 28 1,-2-30-1,-1-14 1</inkml:trace>
  <inkml:trace contextRef="#ctx0" brushRef="#br0" timeOffset="95045">16365 1199 21887,'48'-31'-118,"1"-1"0,-4 4 1,-3 4-3468,-1 4 3585,-6 8 0,-16 6 0,-8 5 0</inkml:trace>
  <inkml:trace contextRef="#ctx0" brushRef="#br0" timeOffset="95763">17207 929 19328,'29'38'115,"-1"-1"1,-1-2 0,-1-6-116,7-10-67,-1-7 33,-2-7-22,-5-6 11,-6-10-95,-6-9 39,-6-10 12,-4-6 89,-3 2 0,0 3 106,0 8 393,0 11-46,0 10-246,0 21-5,4 16-51,4 24-95,-2-24 0,0 2-374,1 4 1,-1 0 337,-1 1 0,-1 0-20,-1-1 0,0-2-322,-2-3 0,0-1-400,-7 24-2058,-15-13 2780,-23-8 0,17-19 0,-7-5 0</inkml:trace>
  <inkml:trace contextRef="#ctx0" brushRef="#br0" timeOffset="96065">17804 992 18772,'4'4'3299,"-1"-2"-2895,2 59-208,0-27-196,0 6 0,2 1-44,7-8-528,1-9-302,3-12-240,-1-9 201,-2-19-124,-7-12 567,-3-19 464,-15-7 6,-7-2 168,-14 6 684,-4 9-96,2 13-622,8 15-134,10 7-946,8 9-1704,18 9-2413,7 3 5121,13 6 1,-12-10 0,-3-4 0</inkml:trace>
  <inkml:trace contextRef="#ctx0" brushRef="#br0" timeOffset="96271">18043 1025 22358,'7'42'-2,"0"-1"0,0-4 0,3-8-615,7-18-290,2-6-207,3-14-432,-1-10-1557,2-15-516,-1-19-1494,-3-5 5113,-2-4 0,-8 27 0,-4 11 0</inkml:trace>
  <inkml:trace contextRef="#ctx0" brushRef="#br0" timeOffset="96362">18259 858 18807,'11'51'296,"-1"0"1,0-3 0,0-5-341,2 4-1592,4-5 1665,3 0 1,-9-22 0,1-1 0</inkml:trace>
  <inkml:trace contextRef="#ctx0" brushRef="#br0" timeOffset="96571">18600 1170 23478,'6'-59'140,"4"-1"-207,7 3-1,-5 27 1,5-1-1495,8-5 0,5-1 1562,14-10 0,1 3 0,-18 18 0,-1 2 0,5-2 0,0-1 0</inkml:trace>
  <inkml:trace contextRef="#ctx0" brushRef="#br0" timeOffset="97147">19881 323 18846,'6'45'439,"0"0"1,0 0 0,2 21-1,2-3-327,0-15 0,1-2-1518,-1 1 0,-1 0 1409,0-2 0,0-1-3,-2-4 0,0-2 791,2 25-993,-3-16-78,-4-17 265,-4-15-332,-10-9 162,-7-16 185,-14-9 6,-5-16 84,-4-9 1513,1-1-852,4 5 307,6 11-133,8 13-539,4 27-386,11 14-33,1 23-46,15 4-55,11 0-780,15-3 118,16-11-380,11-13-323,-20-18 1,3-8 1432,19-14 1,-2-4 0,-26 12 0,-1-1 0,5-10 0,0-1-1</inkml:trace>
  <inkml:trace contextRef="#ctx0" brushRef="#br0" timeOffset="97412">20362 773 20084,'-10'-7'4430,"2"1"-4209,-19 20 0,-4 10 26,2 8-169,-9 0 0,3 2-449,11 16 371,10-4-135,7-8-6,6-10-178,10-13 288,6-8-232,13-16 257,5-11 1,4-16 5,0-9-34,-4 1-67,-5 10 101,-7 13 230,-6 18 28,-7 26-196,-4 15-62,-3 18-1008,0 3-2303,3-10 3311,4-12 0,-3-21 0,1-8 0</inkml:trace>
  <inkml:trace contextRef="#ctx0" brushRef="#br0" timeOffset="97613">20648 381 22638,'5'50'310,"0"0"0,0 0 1,1-1-1,-1-1 0,1-3-310,1 5 0,0-3-700,1 1 0,0-2-213,0-3 0,-1-2 992,1 1 0,0-4 0,1 3 0,-2-7 0</inkml:trace>
  <inkml:trace contextRef="#ctx0" brushRef="#br0" timeOffset="97998">20612 800 20290,'54'-23'250,"0"1"0,-3 1 0,-4 1-591,14-2 162,-5 3 39,-9 7-185,-10 3 503,-14 5 247,-12 2 319,-8 4-341,-15 10 48,-7 8 58,-16 17 12,8-2 0,1 3-328,6-8 0,3 0-106,-5 10 0,5-1-87,6 8-49,7-13-108,8-10 157,7-13 258,7-8 285,8-18-263,4-11-128,2-17-108,-8 9 1,0-1-95,11-10 50,7-4 151,-17 38 112,-2 20-263,-1 13-285,0 18-1301,5 9 1586,6 9 0,-14-27 0,1-3 0</inkml:trace>
  <inkml:trace contextRef="#ctx0" brushRef="#br0" timeOffset="98563">22258 611 23954,'-40'44'455,"-1"0"1,2 0-1,7 0-337,14-8 0,5-1-409,0 2 1,2-1 290,2-3 0,2 0 165,-1 21-804,5-16-705,10-19-1843,25-42 3187,-10-11 0,-1-4 0,16-10 0,-23 16 0,0-1 0</inkml:trace>
  <inkml:trace contextRef="#ctx0" brushRef="#br0" timeOffset="98665">22254 909 12500,'15'46'-315,"0"-1"0,-1-5 1,-1-6-1,-4-13 1,-2-11-1</inkml:trace>
  <inkml:trace contextRef="#ctx0" brushRef="#br0" timeOffset="98906">22388 903 22823,'9'63'-124,"-1"-13"-60,0-55 184,2-9 84,7-10-56,3-10-28,5-3-157,2 5 73,1 9 73,0 11-399,-1 9-738,4 16-3411,-2 4 4559,3 7 0,-16-10 0,-4-5 0</inkml:trace>
  <inkml:trace contextRef="#ctx0" brushRef="#br0" timeOffset="99279">23045 326 22088,'10'56'371,"0"1"1,1-3 0,0-5-304,9 12-68,2-7-157,-3-9-364,-4-13-152,-5-12 158,-4-10 403,-4-8 112,-8-12 84,-8-6 106,-9-7 366,-9 3 373,-2 9 68,-1 5-387,3 15-128,5 8-190,7 15-158,11 8-134,5 4 0,14-2-168,7-7-868,13-10-986,10-15 2022,11-35 0,-23 15 0,1-20 0</inkml:trace>
  <inkml:trace contextRef="#ctx0" brushRef="#br0" timeOffset="99730">23996 232 19636,'6'50'879,"-1"-1"0,2 2 1,0-1-620,0-5 1,0-1-1597,2 4 1,0-1 1388,0 2 1,1-1-54,0-2 0,0-1 180,0-3 1,0-2-736,0-6 1,-1-1-2006,9 17-697,-2-22-1683,-3-14 4940,-5-15 0,-3 1 0,-4-3 0</inkml:trace>
  <inkml:trace contextRef="#ctx0" brushRef="#br0" timeOffset="99866">24079 780 13721,'-2'4'-247,"1"-1"1,1-3-1,0 0 1</inkml:trace>
  <inkml:trace contextRef="#ctx0" brushRef="#br0" timeOffset="100480">24685 640 17020,'-8'0'3808,"2"0"-3013,6 0-133,-55 28-164,25-4-252,-7 2 1,-1 2-231,3 17 404,4 5-174,4 2-112,8-4-106,8-6 92,6-8-288,4-12-218,5-9 330,7-7-6,8-11 57,10-15-113,6-15-201,3-19 107,-18 23 1,0-1 141,-1-1 0,-1 0 70,-1 3 0,-2 1 56,8-16 274,-9 20 292,-9 15-258,-4 30-213,-9 16-95,-2 26-309,3-26 0,0 0 9,2 0 1,1 0-712,0-2 0,2-1 955,14 23 0,-9-26 0,10-9 0</inkml:trace>
  <inkml:trace contextRef="#ctx0" brushRef="#br0" timeOffset="100857">24803 869 18834,'34'0'-266,"0"0"0,24-11 260,-43-30-5,-1 0 11,-4 6 0,-1 8 101,-3 8 185,2 10 426,1 5 77,2 13-319,4 7-44,2 14-12,4 10-16,-2 8-236,-3 7-115,-3 4 222,-7 3 45,-3-1-152,-14-1-78,-8-4-84,-15-6-168,-7-7-235,-1-12-337,0-11-408,4-10-733,8-17-7198,5-9 9079,11-12 0,6 11 0,5 3 0</inkml:trace>
  <inkml:trace contextRef="#ctx0" brushRef="#br0" timeOffset="101226">25462 544 23646,'-24'50'405,"0"1"0,3-2 0,4-3-293,11 13-112,3-3-112,7-9-241,5-14 12,8-13-214,3-12 270,0-13 100,-4-12-6,-6-14 175,-5-11 16,-6-5 67,-10 0 0,-7 5-67,-7 6-50,1 11-555,5 12-1350,9 7-3971,9 10 5926,12 4 0,-4-1 0,3 0 0</inkml:trace>
  <inkml:trace contextRef="#ctx0" brushRef="#br0" timeOffset="101514">25621 731 22711,'4'43'455,"0"0"0,0-4 1,2-4-456,8-4-134,1-10-85,2-7 202,2-9 17,0-13 79,2-11-74,2-16-5,2-11-56,2-7 23,1 2-152,-2 6-28,-1 11 213,-3 17 95,-3 13 79,-2 23-129,-5 13-45,-2 16-1081,-2 3-1916,-1-5 2997,3-10 0,-5-16 0,2-10 0</inkml:trace>
  <inkml:trace contextRef="#ctx0" brushRef="#br0" timeOffset="101694">26173 482 21254,'1'54'784,"-1"1"0,1-1 1,0-2-785,1-10 0,0-1-266,1-3 0,0-1-1398,3 23-2963,-1-25-2967,-2-15 7594,-3-16 0,0-4 0,0 0 0</inkml:trace>
  <inkml:trace contextRef="#ctx0" brushRef="#br0" timeOffset="101811">26182 798 25793,'48'-29'-144,"1"1"1,-1-1-1,-3 2-3772,11-6 3945,-5 0 0,-23 16 0,-12 6 0</inkml:trace>
  <inkml:trace contextRef="#ctx0" brushRef="#br0" timeOffset="102251">27448 225 17624,'0'-3'2488,"0"0"-2206,0 41 1,2 26-2903,1-20 0,2 3 2681,-1 11 1,0 6 0,1-4-33,1-13 1,0-3 0,1-2 472,2 15 0,0-4-945,-1-12 1,0-3-2935,4 23-4981,-4-18 8358,-4-3 0,-2-19 0,-2-8 0</inkml:trace>
  <inkml:trace contextRef="#ctx0" brushRef="#br0" timeOffset="102631">27459 724 20028,'51'-4'391,"0"0"1,-3 1 0,-3 0-352,3 0-40,-1 1-56,-7 1-23,-7 1 79,-8 4 202,-9 7 33,-6 11-45,-4 10 79,-4 8 18,1 7-119,0 0-168,7-3-45,5-7 28,7-14 17,7-11 45,4-15-6,2-17-28,-3-16 45,-6-18 157,-13-7-17,-8 2 95,-23 6-190,-14 15-101,-21 18-319,-11 14-174,32 12 0,0 6-795,-1 6 0,2 4-2706,3 2 0,2 4 3994,3 2 0,2-1 0,-1 3 0,9-10 0</inkml:trace>
  <inkml:trace contextRef="#ctx0" brushRef="#br0" timeOffset="103971">15329 1945 16908,'1'-5'2324,"0"1"-1657,-1 4-135,8 71-185,-2-18-1271,0 5 0,0 3 988,-2-17 1,0-2-37,-1 2 0,-1 0 1,1-2 0,0-1-26,-1-3 0,-1-2-9,4 22-83,-2-16-219,0-15-146,1-15 135,-1-8 1858,1-16-1500,5-7 6,5-15-39,9-6-1,8-3-5,9 2 0,5 5-95,3 13 95,-4 9 620,-5 10-463,-10 15-34,-9 8-73,-10 18-10,-6 6-40,-7 4-191,-9 0 6,-4-7 34,-9-6-84,1-10 5,2-11 163,3-5-118,7-6-493,5-2 90,4 0 437,6-4 145,10-6 1,7-7-63,13-9-94,4-3-73,3-5 89,1-2 141,-4-1 5,-5 2 128,-10 5 656,-8 7 124,-8 7-286,-7 8-140,-11 5-163,-5 6-163,-12 9-72,-2 7 68,2 12 4,6 2-60,9 7-91,7-1-5,18-2-117,13-5 117,18-9-443,13-10-391,-21-12 0,2-5 751,9-13 1,-2-2 0,7 2 0,1-17-1</inkml:trace>
  <inkml:trace contextRef="#ctx0" brushRef="#br0" timeOffset="104779">16982 1890 20951,'4'57'158,"0"1"1,1-1 0,2-3-134,3-10 1,1-1-691,1 0 1,0 0 664,0-2 0,-1-1-56,0-4 0,0-2-224,6 21 312,-6-13-553,-6-18-390,-4-11-322,-13-9-368,-10-16 855,-16-7 746,-8-12 370,0-5 1014,3 6 408,12 6-532,10 13-121,11 6-887,6 17-185,8 9 6,9 14-17,10 4-56,11 1-112,7-7 11,4-9-308,2-13-145,1-12-264,-1-18-711,1-23-1881,-27 16 0,-1-2 3410,0-7 0,-3 2 0,2-3 0,-7 9 0</inkml:trace>
  <inkml:trace contextRef="#ctx0" brushRef="#br0" timeOffset="104929">17464 2505 14527,'0'0'0</inkml:trace>
  <inkml:trace contextRef="#ctx0" brushRef="#br0" timeOffset="105505">17381 2300 17462,'0'-8'3221,"0"2"-2577,0 6-152,0 0-172,26 65-213,-11-29-107,3 7 0,0 1-84,0-4-1244,0-4-8503,-3-5 9814,0-6 0,-7-12 1,-3-5-1</inkml:trace>
  <inkml:trace contextRef="#ctx0" brushRef="#br0" timeOffset="105773">17818 2262 14460,'-5'6'1367,"1"-1"-1367,4-5-1888,0 0 410,9 28-438,-2-21 1916,7 15 0,-8-23 0,-2-4 0</inkml:trace>
  <inkml:trace contextRef="#ctx0" brushRef="#br0" timeOffset="106089">17809 2273 22005,'-39'49'37,"0"1"0,2-5 1,12-9-72,25-22 737,7 0-664,4 3 213,11 2-224,3-1 132,3 1-155,-5-3 388,-3-1-360,-8-1 68,-5 2-101,-4 4-207,-10 1-45,-6 5-34,-8-4-425,-4-2-326,1-8-363,4-9 1400,4-27 0,7 14 0,3-14 0</inkml:trace>
  <inkml:trace contextRef="#ctx0" brushRef="#br0" timeOffset="106624">18096 2277 21134,'8'51'212,"-1"0"0,1 0 0,0-1 0,-1 0 0,1-4-165,2 7 1,0-3-915,-1 0 1,0-1 866,1-1 0,0 0-143,-3-10 0,0-1-81,6 25-1423,-7-30 1741,-3-26 0,-4-9 0,0-8 1</inkml:trace>
  <inkml:trace contextRef="#ctx0" brushRef="#br0" timeOffset="106832">18330 2284 20828,'16'45'441,"0"0"0,-4-3 0,-7-4-441,-20-1-819,-11-2-732,-5-9-8280,3-9 9498,3-11 1,12-5 0,6-1-1</inkml:trace>
  <inkml:trace contextRef="#ctx0" brushRef="#br0" timeOffset="107018">18564 1812 18930,'4'0'1394,"2"36"1,-2 19-1143,-1-12 0,1 4-1122,0 7 0,0 7 0,1-3 870,-2-11 0,1-2 0,0-1-11,1 15 0,2-4-413,1-10 0,2-2 424,5-2 0,1-5 0,1-1 0,5 1 0</inkml:trace>
  <inkml:trace contextRef="#ctx0" brushRef="#br0" timeOffset="107299">19097 2186 20571,'-3'-6'3786,"1"1"-3394,2 5-235,-59 55-96,32-15-1086,-9 3 0,3 2 896,18 8-128,8-7 89,9-11-191,9-13 208,5-11 151,8-7 39,-1-4 1,-1-2 1584,-3-1-1624,-1-1-28,-3 1-61,1 2-158,0 1-822,3 0-1592,4 0-1215,1 0 3876,0 0 0,-10 0 0,-5 0 0</inkml:trace>
  <inkml:trace contextRef="#ctx0" brushRef="#br0" timeOffset="107640">19242 2373 18852,'0'-6'1136,"0"1"-1024,0 5 12,62 17-46,-36-19-75,12 7 0,-2-5 8,-15-22-6,-5-6-5,-3-2-5,-1 1-29,-1 3 29,-2 8 5,2 8 145,1 8 594,2 18-22,5 16-246,1 24-1005,-8-20 1,-1 3 992,-1 4 0,0 1-70,-1 4 1,-1 0-376,-1 0 0,-2-1 171,-2 0 1,0-2-108,-2-5 0,1-1-78,-1-4 0,-2-3-67,-9 19-712,-6-15-498,-15-16 107,-6-11-214,-6-14-296,-3-24-3417,4-10 5262,7-15 1,17 25 0,8 7 0</inkml:trace>
  <inkml:trace contextRef="#ctx0" brushRef="#br0" timeOffset="107918">19874 2300 21237,'23'-47'78,"0"0"1,-4 5-1,-3 5 157,-8 8 197,-5 11 397,-12 9 129,-8 13-594,-13 17-118,-6 17-103,18-11 0,0 3-425,2 3 1,2 1 281,2 1 0,3 1-339,2-1 0,3 0-1520,6 26-1704,25-15-5438,10-17 9001,18-17 0,-25-8 0,-7-4 0</inkml:trace>
  <inkml:trace contextRef="#ctx0" brushRef="#br0" timeOffset="108344">20113 1711 21086,'3'46'541,"0"-1"1,1 0 0,3-2-265,2-8 0,1-1-235,2 3 0,1 0 176,0 1 1,1 0-102,-1 0 1,1-2-68,-1-2 1,-1-2-51,11 23 0,-7-15-455,-3-16-502,-8-12 431,-2-8-1127,-16-17 1743,-17-7 1013,-1 0 679,-9 3-119,14 26-1360,12 9-29,2 15-145,11 4-129,9-1-162,6-7-466,13-9 628,11-37 0,1-7 0,-8 14 0,0-16 0,0 0 0</inkml:trace>
  <inkml:trace contextRef="#ctx0" brushRef="#br0" timeOffset="108792">21251 2055 19658,'-19'41'427,"-1"0"1,2-3-1,5-3-292,15 1-57,10-1-72,6-7-6,10-7 0,0-9-146,-1-6 40,-6-11-29,-4-13-173,-7-13-50,-4-16-398,-4-8-102,-8-3 282,-3 4-830,-3 10 1406,-1 12 0,8 17 0,1 7 0</inkml:trace>
  <inkml:trace contextRef="#ctx0" brushRef="#br0" timeOffset="109051">21588 2242 23091,'25'-1'90,"3"-10"-79,-4-30-11,8-3-5,3 4-79,2 10 84,2 14 487,-2 19 0,-4 23-185,-5 18-302,-8 16-593,-12-26 1,-2-1-2399,3 26 2991,-5-14 0,-2-21 0,-2-13 0</inkml:trace>
  <inkml:trace contextRef="#ctx0" brushRef="#br0" timeOffset="109386">23114 1549 18375,'-1'-4'1319,"-1"41"0,2 23-1076,1-22 1,1 2-862,1 10 0,-1 8 1,1-5 692,4 2 1,0-5-76,2-4 0,0-3-306,-1-4 0,1-1-282,-1-4 0,0-1-4970,6 23 5558,-5-8 0,-4-25 0,-4-11 0</inkml:trace>
  <inkml:trace contextRef="#ctx0" brushRef="#br0" timeOffset="109557">22998 2077 20851,'48'-8'-185,"-1"0"0,1 0 0,12-6 1,-3-5 184,0-16 0,-9-1 0,-4 0 0,-1-10 0</inkml:trace>
  <inkml:trace contextRef="#ctx0" brushRef="#br0" timeOffset="109942">23381 1680 20487,'0'45'315,"0"0"0,-1 0 0,1 19 0,1-4-276,1-18 0,2-3-39,-1-1 0,2-3-17,5 26-672,0-16-710,-1-17-478,0-14 785,1-11 722,2-15 90,3-6 28,2-10 107,3 3-52,1 5 18,2 10 168,1 5 11,1 5 33,3 1-33,1 0-50,1 0-17,-2 0 67,-4-10 0,-4-4 0,-7-12 285,-7-3 197,-4-5 224,-7 2 453,-5 2 102,-6 5 156,-3 12-129,2 5-789,7 21-298,3 13 119,7 23-82,5-17 0,2 0-363,1 4 0,2 0 181,5 0 0,4-2-56,0-1 0,4-4-202,5-9 1,5-7 159,12-6 1,0-7-1,7-3 1,6-11-1</inkml:trace>
  <inkml:trace contextRef="#ctx0" brushRef="#br0" timeOffset="110897">25215 1694 17496,'5'65'463,"-1"0"0,0-3 0,1-5-421,-1-17 0,1-3-249,-1-3 1,1-1 206,3 19-25,-2-17-776,-2-19-37,-2-13-1117,-3-22-190,-8-14 403,-5-21 1466,4 20 0,0-1 276,1-3 0,0-1 509,2-3 1,1 0 227,2-2 0,1 0 212,1 1 0,1-1-388,4 3 0,2 2-15,0 3 0,2 2 98,14-19-437,4 18-33,2 17 106,3 12-84,2 15 320,-2 10-353,-1 13-12,-7 11 79,-9 5-130,-7 4-49,-12 3-40,-10-1-11,-12-3 6,-8-6 5,2-7-11,7-9 918,9-9-1091,9-5 49,10-5 124,14 1 40,11 0 10,13 1 11,8 1 74,5-2 27,1-3-503,5-4 374,-1-2-21,2-7-200,-6-7 188,-5-10-101,-13-9-73,-13-5 135,-11-4 39,-18 1 56,-13 3 84,-14 8 129,-6 13 117,-2 7-246,5 23-95,7 9-45,12 18-45,9 10-39,12 2-123,13 1-812,14-5-650,-6-27 0,3-2-5131,27 12 6622,6-10 0,-28-12 0,-9-6 0</inkml:trace>
  <inkml:trace contextRef="#ctx0" brushRef="#br0" timeOffset="111628">26198 1734 14723,'-10'-6'3366,"2"1"-2374,8 5-135,-56-7-207,32 5-371,-11 1 1,0 4-5,8 12-23,0 14-51,-1 8 1,4 5-84,3 5-90,7-1-28,6-1-95,4-5-40,14-5-179,8-5-212,15-7-196,9-7 55,5-7-111,4-6-298,1-15-307,-3-8-415,-6-16 437,-9-7 941,-10-1 420,-10 0 845,-8 7 1340,-4 9 61,-2 11-414,-4 10-769,-1 8-771,-2 11-186,3 10-22,2 11-84,7 3 0,8-1-34,9-6 34,7-8-5,1-10-85,-2-6 29,-4-9 10,-7-9-61,-5-8-257,-8-11 44,-1-3 73,-3-1 151,0 6 34,0 9 67,1 10 95,3 12 415,4 18-118,4 15 5,1 20 74,-2 10-526,-6-30 1,-1 0 317,-1 0 1,-1 0 341,0 28-469,-7-8 116,-7-11-252,-10-11-499,-9-12-514,-6-10-668,-3-6-1724,-3-22-6426,7-4 9788,5-18 1,16 17-1,6 6 1</inkml:trace>
  <inkml:trace contextRef="#ctx0" brushRef="#br0" timeOffset="111899">26781 1223 20705,'-3'63'529,"0"0"1,-1-1 0,1-11 0,1-2 0,0-1-441,1 0 1,1-1 0,1-3-346,-1 3 1,0-3 204,-1-3 1,2-2-1160,2 27-2705,3-18 3969,4-14 1,-4-18 0,-3-8 0</inkml:trace>
  <inkml:trace contextRef="#ctx0" brushRef="#br0" timeOffset="112253">27000 1745 22615,'43'5'-32,"1"1"1,-4-2-1,-8-6-354,-12-26 127,-7-3 198,-11-9 201,-14 14 230,-11 2 61,-10 20-223,-5 22 44,1 10 218,4 22-151,9 8-636,11 7 317,7-1-50,16-4-85,6-6-268,16-11-515,5-9-113,4-13-1085,0-10-2142,6-20 4258,-19-10 0,-1-3 0,3 0 0,2-16 0</inkml:trace>
  <inkml:trace contextRef="#ctx0" brushRef="#br0" timeOffset="112488">27381 1832 14539,'-3'56'1105,"0"0"1,0 1 0,0-7 0,0 0 0,2-16-1073,4-20 1336,2-11-966,11-44-319,-1-1 5,-2 3 1,0-1 6,-1 8 1,1 0 121,2 0 1,1 2-185,17-22 356,3 12-491,1 12 95,2 12-1175,0 6-1788,8-1 2969,15-6 0,-28 8 0,4-5 0</inkml:trace>
  <inkml:trace contextRef="#ctx0" brushRef="#br0" timeOffset="113139">27940 1388 17232,'0'63'1307,"1"0"0,2 1 0,2-1-890,1-2 0,2-1-916,2-4 1,3-3 694,-2-9 0,2-4-65,0-6 1,1-3 516,12 14-648,0-15 151,0-12 235,-4-17 173,-2-22-442,-1-17-100,-9 4 0,-1-4-235,1-3 0,-1-2 218,1-9 0,0-1-131,1 1 0,-1 1 41,0 3 1,0 0-79,1 3 0,-1 2-11,0 9 0,-1 3-611,6-19-482,-4 23-531,-2 22 1909,-2 44 0,-4-21 1,0 20-1</inkml:trace>
  <inkml:trace contextRef="#ctx0" brushRef="#br0" timeOffset="113312">28437 1932 21579,'3'45'778,"0"0"1,-1-5 0,2-2-656,3 4-123,0-11-891,-1-9-1137,0-11 2028,-2-23 0,-1 7 0,-1-11 0</inkml:trace>
  <inkml:trace contextRef="#ctx0" brushRef="#br0" timeOffset="113999">28642 1910 23691,'45'3'125,"-1"0"0,-1-2 0,-6-7-80,-8-33-45,1-3-465,-6-6 39,-6 4 174,-8 2 191,-6 8 55,-3 8-5,-8 10-84,-3 8 95,-8 6 44,-2 15-38,-2 11 5,2 19 28,-1 11-765,4 9 729,9-29 0,0 1-3,3 0 0,1 0-3,1-1 0,1 0-58,0 26-214,6-9-672,7-13-710,7-15 357,9-13 12,2-17-353,2-15 627,-1-18 583,-1-11 431,-3-7 599,-4 4 1177,-5 5 77,-5 12-318,-4 14-689,-4 12 681,0 14-961,1 13-168,2 12-90,5 13-168,3 2-140,2-2-40,1-7-27,1-9-17,-2-10 84,-1-8 39,-2-5 40,-1-3-74,1-3-5,-1 0-67,3 0-56,-2 2 123,5 2 11,-2 2 56,1 5-16,-2 3-12,-3 0-28,-1-5 124,-4-2 122,1-10-94,-1-10-141,5-17-22,2-16-185,4-11-998,-5 24 0,0-2-1957,0 3 1,0 1 3139,3-2 0,0 4 0,0-3 0,-4 13 0</inkml:trace>
  <inkml:trace contextRef="#ctx0" brushRef="#br0" timeOffset="114705">30400 1177 20268,'-7'53'481,"0"1"1,1 1 0,1-1-353,4-9 0,2-1-694,1 3 0,1 1 598,0-3 1,1-2-15,2-2 1,1-1-20,7 24 254,0-14-781,0-17 65,0-14 188,0-11 268,2-5-33,0-6 717,4-3-673,0-1 46,3 1-46,-2 2 62,0 3 12,-3 1 33,-1 1 39,-5 0 17,-1 0 34,-4-1-12,1-5-5,-2-8-73,2-13-51,-1-12-61,-2-12 0,0-7-89,-2-2-214,-1 3-83,0 9 151,1 11 5,-1 13-16,1 11-303,1 7 152,3 5-163,2 9-1401,4 8-2201,1 8 4162,3 2 0,-9-11 0,-1-6 0</inkml:trace>
  <inkml:trace contextRef="#ctx0" brushRef="#br0" timeOffset="115153">31066 1596 20957,'0'59'119,"1"0"1,1-4-1,0-3-119,3 11-815,4-10-669,-3-19 1523,1-13 1,-4-15 0,0-5 0</inkml:trace>
  <inkml:trace contextRef="#ctx0" brushRef="#br0" timeOffset="115605">31333 1188 19692,'7'-5'3080,"7"58"-2341,-5-4-375,0 3 0,1 3-1356,-2-11 0,0-1 1154,0 4 1,1-1-46,-1-1 1,-1 0 39,0-4 0,0-1-112,4 26-45,-3-17 329,-2-19-1130,-2-14-235,-2-10 392,-1-14 1246,-1-7-1498,0-13 711,-1-9-202,-6-3 387,-4-3 34,-9 7 492,-1 6 309,-4 12 39,0 8-140,0 9-163,-2 13-118,4 6-94,0 14-96,7 2-263,6 3 0,5-2-213,13-4-229,9-6-1300,26-8-2711,7-8 4453,13-5 0,-29-3 0,-8-1 0</inkml:trace>
  <inkml:trace contextRef="#ctx0" brushRef="#br0" timeOffset="116005">31763 1484 23601,'-41'32'296,"-1"-1"1,5 0 0,5 0-297,7 15 0,9-1-218,7-10-23,6-9 230,11-11 11,5-9 179,11-6-72,3-9-23,2-6-79,-3-6-5,-2 2-67,-5 5 67,-2 8 392,-2 11 50,0 14-139,2 19-39,-1 17-391,-9-21 0,-1 2 261,-1 2 1,-2 1-18,0 1 1,-1-1-4,-3 0 1,-2-1-31,-3-3 0,-2-1-31,-15 23-53,-11-16-163,-3-17-273,-2-13-477,1-19-1681,2-26 2594,18-2 0,3-2 0,-2-8 0,3-11 0</inkml:trace>
  <inkml:trace contextRef="#ctx0" brushRef="#br0" timeOffset="116310">31962 1763 23282,'41'-27'155,"0"-1"0,-3 4 0,-4 2-122,-2 0 40,-6 3 45,-8-1 66,-9 1-66,-6-1 16,-6-1 191,-9 3 510,-10 3-191,-9 8-224,-7 14-173,-4 19-96,0 20-404,22-16 0,1 3 253,3 2 0,3 1-9,4-1 1,3 1-194,0 29-578,23-10-1169,22-18 1949,1-23 0,2-5 0,6 0 0,10-6 0</inkml:trace>
  <inkml:trace contextRef="#ctx0" brushRef="#br0" timeOffset="116491">32392 1308 21965,'0'59'1062,"1"1"1,1 0-1,1 0-905,0-9 0,1-2-671,1-1 0,1 0 508,0-1 1,0-1-813,0-6 0,1-2-3545,5 27 4445,-3-17 1,-3-25 0,-4-12 0</inkml:trace>
  <inkml:trace contextRef="#ctx0" brushRef="#br0" timeOffset="116617">32418 1758 25287,'52'-19'-504,"0"0"0,-2 1 0,-4 6-6134,7 21 6638,-7 4 0,-22 0 0,-10-2 0</inkml:trace>
  <inkml:trace contextRef="#ctx0" brushRef="#br0" timeOffset="123114">19068 2237 15177,'-14'-7'1809,"3"1"-829,11 7-291,0 3-112,0 3 706,0 31-1188,0-6-11,2 27-84,5-9-20,1-11 1,1 0-99,7 20-232,-4-23 0,-1-2-1028,2 3-1988,-3-11 3366,-5-8 0,-4-10 0,-1-3 0</inkml:trace>
  <inkml:trace contextRef="#ctx0" brushRef="#br0" timeOffset="124455">15002 1772 17720,'-5'8'974,"1"-1"-492,4-7 118,62 12-1004,-29-10 1,4-1 505,8 2 1,5 1 0,0-2-835,-1-4 1,0-3-1,0-1 816,4 1 0,0-1 0,0-1-28,-3-1 0,-1-1 0,-2 1 189,15-4 1,-3 2-215,-14 2 0,-2 2-26,22-2-5,-11 3-70,-4 1-19,2-2-247,-5-1 401,-4 1-541,-12 0 2491,-7 3-2340,-9 0 452,-7 3-598,-4 0-1239,-5 10-2160,-7 2 3870,-6 9 0,3-10 0,1-2 0</inkml:trace>
  <inkml:trace contextRef="#ctx0" brushRef="#br0" timeOffset="124745">15260 2003 16124,'-5'0'3103,"1"0"493,4 0-2454,67-11-162,-13 4-1345,3 0 0,4 0 477,-15 2 0,-1 2-65,2 2 1,2 0-48,-2 0 0,1 0-34,-3 1 1,0 0-77,-3 0 1,-2 0-327,-3 0 0,-2 0-1110,27 0-1176,-10 0-6124,-10 0 8846,-10 0 0,-16 0 0,-7 0 0</inkml:trace>
  <inkml:trace contextRef="#ctx0" brushRef="#br0" timeOffset="139930">31587 4806 21175,'2'25'2124,"-1"8"-1676,-1 20-345,0-20 1,0 2-669,0 5 0,0 2 612,0 5 1,0 1-31,0 1 0,0 3-15,0-5 0,0 4 0,0-4 0,0 6 1,0-1-6,-1 14 1,1-4-26,-1-25 0,-1-4-45,-1 22 98,-2-13-394,2-13 218,1-10-375,0-8-35,1-7-1684,0-2 138,1-24 2107,0-22 0,0 12 0,0-5 0</inkml:trace>
  <inkml:trace contextRef="#ctx0" brushRef="#br0" timeOffset="140996">31607 4817 19755,'52'-13'538,"1"-1"0,-1 1 0,-2 4-328,-11 8 0,-1 2-448,5-1 1,1 0 321,3 0 0,1 0-59,2 2 1,0 0-12,2 0 0,1 1-423,0 2 1,0-1 385,0 0 1,0 0-62,-3 0 0,-1 0 0,-4-1 1,-3-1-29,-5 1 0,-3 0 198,17 0-119,-15 1 603,-12-3-570,-9 0 1106,-1-1-1117,-1 0 634,0 0-623,-1 0 0,1 0 0,-4 0 6,-2 0 27,-3 0 23,-2 0 1479,-2 1-1524,0 2-6,0 2 57,0 1-23,0 2-33,1 1-1,1 1 29,1 1-28,-1 2-6,-1 4 44,0 6 52,-1 10-1,1 11-90,0 10 46,0 7-961,2 4 943,1 1-27,-1-4-139,1-3 138,-2-5 7,-1-3 55,0-2 34,0 1 16,2 1 45,2-14 1,2 0-101,4 19-62,-3-21 0,1-2 0,3 6 0,-2-8 33,-2-6-27,-3-7 27,-3-5 18,-1-5 947,-1-3-864,0-2 170,0-1-237,0 1-11,0-1 28,0-1 33,0 1-83,-2-2 22,0 1 39,-2-1-61,-2 1-29,-2 1-5,-3 2 0,-4 0-33,-2 2 27,-4-3 1,1 3 5,-3-5 5,-3 2 1,-7-3-1,-12 1 29,-10-1-451,21 0 1,-1 0 416,-4 0 0,-2 0 0,-3 0 0,0 0-3,-3 0 0,0 0 0,-1 1 1,0-2-15,0 0 0,0-1-25,1 0 0,0 0 25,0-2 0,0 1-8,2-1 0,0 0 22,3 1 0,1-1 0,3 1 1,1 0 2,-24-3-6,13 1 6,13 1-78,14 1-393,11 2-526,6 0-3607,4 1 4813,11 0 1,-8 0 0,8 0 0</inkml:trace>
  <inkml:trace contextRef="#ctx0" brushRef="#br0" timeOffset="143406">25638 6959 20711,'-20'55'1349,"1"-1"-1062,12-12-522,-1 6 403,2 7-45,4 6 0,2 3-106,2-24 0,2 1-249,0 23 0,1-1 237,7-1 29,-2-4 0,-4-3 112,-3-2-252,-2-4-101,-2-3-79,-3-6-83,-1-7 235,-2-10-505,2-8 88,3-8-1398,1-4-41,8-25 1990,3-14 0,-1 7 0,-1-2 0</inkml:trace>
  <inkml:trace contextRef="#ctx0" brushRef="#br0" timeOffset="144744">25661 6809 20011,'34'2'375,"0"1"0,1-2 0,0 0-235,-1 2 0,0-1-892,5 0 1,0 0 815,5 0 1,1 1-6,3 0 0,1 1-40,1 0 1,1 1 16,1 1 1,0 0-32,-1 1 1,0 0-3,-2 1 0,0 0-3,-5 0 0,0-1 2,-4 0 1,-2-1 348,27 5-351,-12-3 0,-11-1 326,-6-3-326,-4-1 11,17-2 34,-9-3-6,18-5-28,-12-1-11,-1-4 884,-1 2-884,-9 3 127,-7 2-155,-9 4 28,-7 1 96,-4 0-23,-6 0 593,0 0-800,0 0 67,1 0 16,3-1-66,2 1-74,3-2 96,2 2 90,0-1-1,-1 1-39,-1 0 45,-4 0 45,-3 0 140,-2 0 397,-2 0-615,4 0 33,1 0 0,3 0 0,1 0 0,0 0 5,-2 0 1,0 0 27,-5 1 18,1-1 22,-3 1 11,1 0-84,-1 0-34,0 2-11,0 0 45,1 0 6,2 3 27,0-1 7,3 3 111,-2 3 280,3 4 202,-1 6-28,1 7 246,4 34-515,-4-6-414,-2-15 0,0 0 168,1 24-322,-4-32 0,1 1 232,2 32 6,-1-2 39,1-1-45,0-2 0,2-1 0,-2 1 0,2 2 5,0 0 1,-2 2-242,2-2 242,-1-3-6,0-6 0,0-10-45,-1-10-39,0-13 313,-3-11-329,1-5 662,-3-4-109,2-1-182,-2-3-265,-2 1-6,-1-3-45,-2 1 45,-4-2 0,-3-1 39,-5-2-39,-6 0 0,-9 1 0,-10 1 0,-11 2 0,-12 2-25,7 2 0,-2 1-556,12 0 0,-1 0 536,5 0 0,-3 0 0,2 0-14,-6 0 1,2 0-21,-2-2 1,-1 1-20,1-1 0,0-1 47,1-1 1,1-1 36,2 1 0,1-1 14,4 0 0,0 0 0,4 1 0,1 0-139,3 1 0,0-1 111,-26-1-89,3 1-169,2 2-62,1 0 91,5 0-124,5-1 17,7-2 134,9 0-375,7-1-296,11 1 331,5 2-9142,5 2 9788,4 1 1,-2 0 0,3 0 0</inkml:trace>
  <inkml:trace contextRef="#ctx0" brushRef="#br0" timeOffset="145657">25692 7919 14029,'1'-5'3147,"0"1"-788,-1 4-2197,0 6-83,0 0-12,0 9-17,-1 1-39,-2 6 29,-1 4 4,-1 3-44,0 1-5,2-2 5,0-4 0,0-6-34,2-7-83,0-6 49,1-3 808,0-2-629,3-3-10,3 3 62,8-3 49,6 3-55,10 0-6,9 1-14,-2 1 1,3 1-80,-7-1 1,2 0-432,14 2 0,0-1 375,-9-1 1,-2 0-3,2-1 0,-1 0-176,-1 0 0,0-1-844,28 0-924,-9 0 1944,-4 0 0,-26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5:57:03.896"/>
    </inkml:context>
    <inkml:brush xml:id="br0">
      <inkml:brushProperty name="width" value="0.09071" units="cm"/>
      <inkml:brushProperty name="height" value="0.09071" units="cm"/>
      <inkml:brushProperty name="color" value="#002060"/>
    </inkml:brush>
    <inkml:brush xml:id="br1">
      <inkml:brushProperty name="width" value="0.09071" units="cm"/>
      <inkml:brushProperty name="height" value="0.09071" units="cm"/>
      <inkml:brushProperty name="color" value="#A020F0"/>
    </inkml:brush>
    <inkml:brush xml:id="br2">
      <inkml:brushProperty name="width" value="0.09071" units="cm"/>
      <inkml:brushProperty name="height" value="0.09071" units="cm"/>
      <inkml:brushProperty name="color" value="#FF0000"/>
    </inkml:brush>
    <inkml:brush xml:id="br3">
      <inkml:brushProperty name="width" value="0.09071" units="cm"/>
      <inkml:brushProperty name="height" value="0.09071" units="cm"/>
      <inkml:brushProperty name="color" value="#FFC000"/>
    </inkml:brush>
    <inkml:brush xml:id="br4">
      <inkml:brushProperty name="width" value="0.05292" units="cm"/>
      <inkml:brushProperty name="height" value="0.05292" units="cm"/>
      <inkml:brushProperty name="color" value="#002060"/>
    </inkml:brush>
    <inkml:brush xml:id="br5">
      <inkml:brushProperty name="width" value="0.05292" units="cm"/>
      <inkml:brushProperty name="height" value="0.05292" units="cm"/>
      <inkml:brushProperty name="color" value="#FF0000"/>
    </inkml:brush>
  </inkml:definitions>
  <inkml:trace contextRef="#ctx0" brushRef="#br0">5523 1257 16336,'-5'0'2123,"1"0"-1697,4 0-95,-10 69-57,7-18-59,-3 6 1,1 4-3,6-17 0,1-1-437,0 4 0,2 1 291,-1 0 1,2 2-35,1 16 1,0 0-34,-2-19 0,-1-1-166,1 10 1,-1-4-921,0 3-1647,-2-17 2733,-1-13 0,0-15 0,0-7 0</inkml:trace>
  <inkml:trace contextRef="#ctx0" brushRef="#br0" timeOffset="205">5399 1246 18964,'44'-3'233,"0"0"0,-2 0 1,-2 1-699,9 3-1334,0 13 1799,-1 17 0,-23-11 0,-3 7 0</inkml:trace>
  <inkml:trace contextRef="#ctx0" brushRef="#br0" timeOffset="400">5405 1767 17333,'0'9'1855,"0"-2"-1273,0-7-285,58 2-230,-24-2-228,6 0 1,1-3-215,1-6-1568,0-8-3170,-6-2 5113,-4 0 0,-17 8 0,-5 4 0</inkml:trace>
  <inkml:trace contextRef="#ctx0" brushRef="#br0" timeOffset="574">5791 1745 20901,'12'51'448,"1"0"0,-1-4 1,0-3-449,5 9-651,-2-8-1516,-4-7 2167,-5-8 0,-4-15 0,-2-4 0</inkml:trace>
  <inkml:trace contextRef="#ctx0" brushRef="#br0" timeOffset="941">6011 1847 20554,'13'45'390,"-1"-1"0,-1-3 0,0-3-328,0 6-62,-1-9 0,-3-10-555,-3-13 18,-3-6 537,-1-16 17,0-9-17,-3-17-40,2-10 7,-2-5-51,2 2-168,9 8-62,6 13 314,11 13 124,4 15-40,4 18-84,0 13-650,1 13-2347,2 5-5358,-2-3 8355,1-8 0,-17-18 0,-5-9 0</inkml:trace>
  <inkml:trace contextRef="#ctx0" brushRef="#br0" timeOffset="1225">6559 1740 24727,'-32'51'149,"-1"0"0,0 0 0,3-4 0,2-2 0,9-6-340,11 10-190,7-12-95,10-15-185,4-11 325,9-12 219,14-35 150,-2-14-33,-2-6-67,-10 11 67,-13 31 224,-2 15 95,1 19-319,1 12-72,0 16-1076,3 5 1148,0 6 0,-4-27 0,-1-3 0</inkml:trace>
  <inkml:trace contextRef="#ctx0" brushRef="#br0" timeOffset="1436">6869 1388 21864,'1'50'826,"0"0"1,0 0 0,0 2 0,1 1 0,-1-1-659,0-2 0,1 0 0,-1-2-1151,1 18 0,1-4 983,-1-14 0,1-5-84,2 16-603,1-16-2987,-2-13-6157,-1-4 9098,-2-14 1,-1-5-1,0-7 1</inkml:trace>
  <inkml:trace contextRef="#ctx0" brushRef="#br0" timeOffset="2008">7789 1406 19983,'-8'66'756,"0"0"0,0 0 0,1-4-513,2-15 1,1-2-197,0 4 1,0-1 61,1 1 1,1-2-43,0-2 0,0-1-67,1-5 0,1-1 509,6 25-711,7-14 406,8-12-518,9-13 445,3-10-478,3-8 757,0-7-1177,0-11-253,-4-6-1018,1-20-3272,-6-2 5374,-2-7 1,-13 22 0,-4 6 0</inkml:trace>
  <inkml:trace contextRef="#ctx0" brushRef="#br0" timeOffset="2174">7916 2001 20375,'41'-5'-605,"-1"-1"0,-2-2 0,-4-4 605,6-27 0,-19 17 0,-3-6 0</inkml:trace>
  <inkml:trace contextRef="#ctx0" brushRef="#br0" timeOffset="2350">7615 1433 17776,'0'-6'2565,"0"1"-2246,0 5-201,73-26-1021,-32 19 584,8-8 0,1 4-1418,2 15-7413,-6 8 9150,-5 7 0,-20-5 0,-8-2 0</inkml:trace>
  <inkml:trace contextRef="#ctx0" brushRef="#br0" timeOffset="2625">8130 1700 21153,'49'38'309,"-1"0"1,-11-10 0,1 1-1,-4-5-309,21 12-132,-22-14 1,-1-3-1270,6 2 1401,-5-4 0,-16-8 0,-3-2 0</inkml:trace>
  <inkml:trace contextRef="#ctx0" brushRef="#br0" timeOffset="2834">8482 1515 21411,'-3'-1'3142,"0"0"-2705,3 1-152,-19 66-66,7-12-821,-2 2 1,1 4 601,4-15 0,2-2-56,0 1 0,-1 0-415,2-2 1,-1-2-569,2-4 0,0 0 1099,1-1 0,0-3 0,1 2 1,1-6-1</inkml:trace>
  <inkml:trace contextRef="#ctx0" brushRef="#br0" timeOffset="3267">8859 1600 22380,'-43'28'797,"0"1"0,3-1 0,6 2-427,5 26-1340,5 3 1110,4-3-140,8-8 193,6-10-428,8-13 58,9-9-315,6-10 223,10-6 185,2-12 84,2-8 701,-1-12-695,-2-4 22,-2 1-28,-6 5-163,-2 8-139,-6 11 302,-2 6 11,-2 12 146,-2 9-6,1 10-151,-1 8-229,-1 0-1082,0-2 1311,1-3 0,-3-14 0,1-3 0</inkml:trace>
  <inkml:trace contextRef="#ctx0" brushRef="#br0" timeOffset="3734">9128 1780 21047,'0'46'638,"0"0"1,1-2 0,0-2-505,2 15-134,2-10-179,1-16-757,1-15-285,0-10 846,2-18 336,1-12-314,3-18 171,-5 4 0,0-2 213,0 5 0,-1 1 495,8-30 280,-6 32-285,-2 35-297,-1 19-95,1 16-84,2 14-1,2 4-44,2-5-296,7-6 60,-4-23 236,7-10 168,-6-30-78,4-15-23,4-18-17,-12 20 1,1-1 187,7-13 1,0 1-361,9-14 206,-10 24 0,0 6 521,5 12-45,1 23-129,-2 19-168,-1 19-112,-3 14-72,-6 4-79,-3-4-543,-5-7-1087,-3-14 1630,-9-10 0,4-16 0,-4-5 0</inkml:trace>
  <inkml:trace contextRef="#ctx0" brushRef="#br0" timeOffset="4970">3603 4632 16980,'3'0'3160,"0"0"-2063,1 60-279,-1-12-723,1 3 1,-1 4 150,-1-13 0,0-1-537,0 4 1,0 1 435,-1 1 1,1 0-3,-1 0 0,1 1-368,0-2 0,1 1 286,-1-1 1,1-2-45,0 0 0,1-1-17,0-2 0,0-2 0,-1-3 0,1-1-137,2 23-120,0-11-292,-4-17 29,0-10-674,-2-12 408,0-5-2843,-6-21-5552,-4-4 9181,-7-17 0,6 17 0,2 4 0</inkml:trace>
  <inkml:trace contextRef="#ctx0" brushRef="#br0" timeOffset="5272">3478 4519 19921,'59'-3'522,"0"0"1,-4 3 0,-3 4-358,-18 1 0,-2 4-383,-1 3 1,0 2 403,22 19-52,-9 6 96,-16 4-96,-13 7-67,-10 4-70,-21-12 1,-8 0-94,5-10 1,-3-2-285,-17 11 1,-3-3 340,6-14 0,0-4 36,1-1 0,0-2-87,-25 10-521,15-8-916,21-4-2881,12-4 4408,15-2 0,-2-5 0,2-1 0</inkml:trace>
  <inkml:trace contextRef="#ctx0" brushRef="#br0" timeOffset="5787">4162 4985 21735,'-43'23'510,"0"0"0,2 2 0,7 5-278,17 1 1,4 3-325,0 3 0,3 2 299,1 0 0,2 0-84,2-2 1,2-1-23,0 28-101,8-13 95,5-14-297,8-15 56,4-11-56,1-15-369,2-16-151,-3-20 106,0-18 428,-12 23 0,-2 0 121,1-1 0,-1 0 67,4-28 5,-2 14 466,-3 21 503,-2 14-526,0 32-168,0 16 0,-1 6-249,0-2 0,0 2-282,2 17 0,1 1 158,-3-16 1,1-2-404,1-4 1,0-1 495,6 31 0,-4-34 0,-1-4 0</inkml:trace>
  <inkml:trace contextRef="#ctx0" brushRef="#br0" timeOffset="6091">4440 5210 23220,'15'55'478,"-1"1"0,-1-3 0,-1-4-310,3 14-163,-5-7 40,-4-12-241,-2-16-537,-4-14 397,-10-20 336,-2-15-51,-7-19 40,5-15-14,9 22 0,2-1-467,1-3 0,3-1 455,4 2 1,3-1-65,1 4 0,3 1-330,22-18-264,3 19-935,2 16 1630,5 33 0,-21-13 0,0 18 0</inkml:trace>
  <inkml:trace contextRef="#ctx0" brushRef="#br0" timeOffset="6707">4797 5016 22621,'38'1'324,"0"0"1,-2 1 0,-3-2-325,6-4-520,-2-1-1172,-4-5 1692,0-4 0,-16 7 0,-2-2 0</inkml:trace>
  <inkml:trace contextRef="#ctx0" brushRef="#br0" timeOffset="6942">4962 4726 21948,'-9'0'3787,"2"64"-3401,10-30 1,1 2-916,0 27 0,1 5 851,2-9 0,1-1-35,-2-12 1,-1 2 0,0-2-288,2 17 0,0-2 0,-1-6 0,-1-5 0,-2-12 0,1-7-125,1-6-1001,-3-15-2060,0-5-3137,-1-8 6323,-1-4 0,0 3 0,0-2 0</inkml:trace>
  <inkml:trace contextRef="#ctx0" brushRef="#br0" timeOffset="7486">6031 4396 21782,'0'48'563,"0"0"0,1 0 0,0 20 0,2-3-258,2-13 0,1-2-971,1 1 1,-1-1 824,0-2 1,0 0-84,-1 1 0,1-2-43,-2-7 1,0-2-34,-1-2 0,1-2 571,2 18-806,-1-15-89,-1-15-583,-2-11-83,-1-7-338,-1-3 533,0-8 795,-6-8 0,5 4 0,-5-3 0</inkml:trace>
  <inkml:trace contextRef="#ctx0" brushRef="#br0" timeOffset="8221">6680 5236 19792,'0'-6'3210,"0"1"-3149,0 5-3147,0-3-6745,4 1 9486,0-3 1,0 4 0,-1-1 0</inkml:trace>
  <inkml:trace contextRef="#ctx0" brushRef="#br0" timeOffset="8971">7589 4356 18336,'0'54'1049,"1"-1"0,2 0 0,2-2-721,0-10 0,1-1-918,3 2 0,1 1 707,0-2 1,0 1-62,0-3 0,0-1-20,0-5 1,1-1-43,9 22-12,-1-15-542,1-12-118,-3-15-16,2-7 1140,-5-19-581,1-11 107,-3-19 28,-3-7 67,-1-1 384,-4 10 58,0 12 113,2 15-186,4 27-195,6 21-61,7 25-514,-9-23 0,0 1 353,0 0 1,1-1-14,-1-3 0,0-2-18,11 17-22,-6-19 34,-5-15 56,-6-22 107,-4-26-110,-3 2 0,-1-4-651,0-17 0,0-3 598,0-7 0,-1-1-3,1-2 0,0 1-14,-1 9 1,1 4-10,0 13 1,0 3 342,2-18-1029,4 20-414,5 7-1540,9 13-4975,1 12 7641,4 16 0,-12-4 0,-4 3 0</inkml:trace>
  <inkml:trace contextRef="#ctx0" brushRef="#br0" timeOffset="9370">8315 5013 20991,'40'-12'522,"1"-1"1,-4-1 0,-4-2-315,-5-17-102,-6-7 12,-6-1 27,-9 0-27,-4 3 67,-16-5 201,-1 19 6,-13 2-84,2 21-56,0 15-106,-2 10-12,2 18 68,4 9-45,6 5-6,8 1-67,4-2-78,9-6-12,5-6-128,10-8-236,5-7-610,3-10-717,1-8-2286,1-7 3983,7-23 0,-18 15 0,-1-14 0</inkml:trace>
  <inkml:trace contextRef="#ctx0" brushRef="#br0" timeOffset="9687">8656 5007 18840,'4'0'2711,"-1"0"-2252,-3 0-251,58-45-57,-19 0-120,-3 12 0,-2-2 92,-7-18 95,-21 22 141,-7 4 55,-12 7 140,-8 8 23,-10 6-258,-3 16-195,-1 13-74,2 18-338,5 12 394,5 7 24,11 0-46,6-3-84,9-6-51,10-8-117,7-9-454,13-11-705,3-11-1597,8-14-6228,-3-16 9152,1-12 0,-20 10 0,-8 1 0</inkml:trace>
  <inkml:trace contextRef="#ctx0" brushRef="#br0" timeOffset="10195">8968 4488 21229,'6'45'553,"0"1"0,0-1 0,3 20 0,0-4-433,-2-20 1,1-2-62,0-1 0,-1-1-15,5 28 461,-2-14-550,-4-14-126,-3-17-736,-2-11 285,-2-9 62,-7-12 463,-3-8 1,-6-12 109,2-5-13,5-1 79,5 1 157,3 2 217,7 4-38,5 4-29,8 4-106,6 4-90,0 4-61,0 4-22,-4 3 21,-5 3 52,-6 2 273,-4 2-290,-4 1-163,-9 5 0,-5 4 0,-8 8 33,-2 4 74,2 1 77,5 3-21,6-4 45,6 2 122,6-1 28,8 0-195,7 1-113,8 0-44,3-1-6,2-1-123,3-1-320,-1 2-812,3 2-1792,8 5 3047,-12-8 0,0-1 0,2 2 0,6 3 0</inkml:trace>
  <inkml:trace contextRef="#ctx0" brushRef="#br0" timeOffset="10613">9728 4485 20862,'3'45'577,"-1"0"0,1 0 0,2 19 0,1-3-454,-1-20 1,0-1-444,1-2 1,-1 0 319,2 26-146,-1-11-247,-1-16-700,-3-13-563,0-13-3116,-2-14 4775,-10-33 0,8 20 0,-8-18 0</inkml:trace>
  <inkml:trace contextRef="#ctx0" brushRef="#br0" timeOffset="11038">9792 4352 21220,'38'-11'418,"1"-1"1,-5 1-1,-4 5-126,-9 11 94,-3 6-145,-7 8-107,-2 8-55,-6 5-40,-1 22-45,-2-13-44,0 15-6,0-24-23,0-3-27,0-4 11,4-4 89,4-2 1,8 1 5,5 0 5,4 1 1,2 2-1,-2 0 91,-2-1-24,-4-2 80,-7-2 94,-5-2 79,-4 1-96,-10 0-5,-21 10-190,2-8 44,-15 4-78,18-12-218,5-4-448,8-4 128,4-2-201,3-1-533,3 0-604,-5 0 1876,-5-1 0,4 1 0,-3-1 0</inkml:trace>
  <inkml:trace contextRef="#ctx0" brushRef="#br0" timeOffset="11839">10871 4245 18781,'4'62'411,"0"1"0,0-1 1,0-1-1,0-1 0,0-3-312,1-9 0,-1-3 0,1-2-32,0 16 1,0-4-46,0-11 0,0-3 1222,1 22-1429,1-15-660,0-4-50,-4-17 895,-10-13 0,4-12 0,-8-5 0</inkml:trace>
  <inkml:trace contextRef="#ctx0" brushRef="#br0" timeOffset="12023">10735 4178 18885,'45'-1'435,"1"1"0,-2-1 0,-2 2-435,16 7-894,-20 4 1,-3 6 893,-10 5 0,-2 1 0,19 11 0,-28-3 0</inkml:trace>
  <inkml:trace contextRef="#ctx0" brushRef="#br0" timeOffset="12242">10735 4822 22099,'47'-23'327,"0"0"0,-2 1 0,-2 2-327,13-6-1244,5 4-2408,-8 6 3409,-6 5 0,-22 6 1,-10 3-1</inkml:trace>
  <inkml:trace contextRef="#ctx0" brushRef="#br0" timeOffset="12509">11178 4815 21696,'16'51'778,"0"-1"1,1 6 0,-1-5-661,-2-5-51,1 2 11,-12-36-27,-2-7-46,-1-16 96,0-9-95,0-19-6,0-10-28,0-12-95,8-4-219,-2 31 0,3 2 165,3 0 1,3 2-832,18-22-930,6 9 1938,9 11 0,-22 16 0,1 6 0</inkml:trace>
  <inkml:trace contextRef="#ctx0" brushRef="#br0" timeOffset="12714">11655 4612 21248,'0'10'3215,"0"-2"-2991,3 23 0,2 6-39,3 3-177,-2 6 1,1 1-1118,6 14-1624,-5-27 2733,1 4 0,-6-30 0,0-4 0</inkml:trace>
  <inkml:trace contextRef="#ctx0" brushRef="#br0" timeOffset="13240">12007 4153 22408,'3'53'864,"-1"-1"0,1-2 1,-1-5-293,5 5-130,-2 3-207,2 2-818,1 2 644,0 1-92,-1-20 1,0 1-21,5 14-156,4 8 245,-7-32-145,-1-10 148,-4-6-75,-1-7-39,-1-2-1271,-1-3 1284,-7-2 60,-3-5 50,-5-2-16,-2-4-1,1-1-21,-3-3-12,6 5-247,-2 2-44,6 4-107,3 4 34,-1 0 96,3 1 66,-1 0-28,3 0-347,0 2-325,1 3-279,0 4-993,0 3-1338,6 3 3512,6 1 0,-4-7 0,2-1 0</inkml:trace>
  <inkml:trace contextRef="#ctx0" brushRef="#br0" timeOffset="13306">12045 4886 9772,'7'0'0,"-1"0"0,-6 0 0</inkml:trace>
  <inkml:trace contextRef="#ctx0" brushRef="#br0" timeOffset="13624">12058 4886 20949,'-52'-37'396,"0"0"0,3 4 0,8 13-4,18 28 492,-5 18-805,11-3 23,3 11-158,10-5-22,7 5 96,8 2-18,9 2-26,1-13 1,4-2-243,14 11-460,15 3-695,-4-22 1413,-15-10 1,-1-1-1,4-1 1,6-2 0</inkml:trace>
  <inkml:trace contextRef="#ctx0" brushRef="#br0" timeOffset="13981">12397 4759 25562,'-36'30'369,"1"0"1,2-1-1,6 1-246,16 3 1,5 0-124,-3 16-62,1 9-145,8-31 61,8-12 57,3-7 22,11-8-79,2-15-123,3-10-190,2-17-23,0-6 129,-2-1 146,-3 5 106,-5 10 51,-6 14-118,-3 11 168,-5 17 0,0 11-124,-1 14-5057,13 30 5181,-5-22 0,4 4 0,-10-33 0</inkml:trace>
  <inkml:trace contextRef="#ctx0" brushRef="#br0" timeOffset="14373">12660 4844 20375,'53'-26'468,"1"0"0,-1 0 1,2 9-1,0 4 0,-15 15 14,-19 35 135,-8 12 1,-1 14 0,-3-4-299,-2-5 1,-4 1-521,0 4 0,-2 5 0,-4-3 425,-5-14 0,-4-3 0,-1-3-165,-4 7 0,-2-1-26,-8 10 1,-7-1 46,3-21 1,-5-2-1,2-3-80,2-1 0,-1-3-14,-18 13 0,0-6-272,-1-14-649,0-9-1670,-13-16 799,33-3 0,0-4 1806,-6-5 0,2-1 0,-2-5 0,8 2 0</inkml:trace>
  <inkml:trace contextRef="#ctx0" brushRef="#br0" timeOffset="15974">12524 4673 17490,'-3'-3'2862,"1"1"-184,2 2-2353,19 70-107,-4-29-449,0 6 0,1 1 231,5-7 96,-1-11-197,-2-12 28,-1-10 28,-2-11-139,1-14-292,-1-13 623,-1-16-247,-2-8 66,0-2 34,-4 5 6,-1 10 167,-1 15 298,-1 13 33,1 16-101,1 16-101,2 14-167,0 13-135,2 3-68,0-1-564,-2-5-1094,-4-7-3606,-2-6 5332,-3-6 0,0-11 0,0-6 0</inkml:trace>
  <inkml:trace contextRef="#ctx0" brushRef="#br0" timeOffset="16836">2937 3808 16628,'0'-11'3741,"0"2"-2806,0 9-184,-19 81-451,12-44 0,1 3-1259,-3 12 1,0 8-1,0-1 1132,4-6 1,0-1 0,1 2-32,1 5 0,1 2 0,0-1-361,0 2 1,0-1-1,1 0 269,0-2 1,1-1 0,1 0-1,0-2 0,0 0 1,1-1-38,-1-1 0,1-1 0,0 1-331,0-1 1,1 0 0,0-1 347,-1-2 0,0-2 0,-1 0-13,1 17 0,0-3-17,-2-11 0,1-3-35,-1-8 1,0-3 39,0 29 23,0-3-25,-1-30 0,1 1-3,-5 28 0,0-7-34,-4-14 1481,0-15-2214,1-12 1556,-2-8-2638,-1-8-257,-7-15 2106,-12-16 0,14 10 0,-5-5 0</inkml:trace>
  <inkml:trace contextRef="#ctx0" brushRef="#br0" timeOffset="18420">2863 3694 21265,'39'-1'356,"0"-1"1,-2 0 0,-3 1-4,1 1-162,3 0-74,5 3-55,5 1-676,8 3 619,9-1-5,-29-4 0,2 0 3,2-1 0,2-1-404,3 1 1,1 0 403,4-1 0,0 0-1,2 0 1,1 0 0,0 0 0,2 0 16,2 0 1,1 0-20,4 0 0,2 0 33,-16 0 1,1 0 0,1 0-609,4-1 0,2 0 1,0 1 575,2-2 1,1 0 0,0 0 0,1 0 0,0-1 0,-1 0 0,-2 0 0,0 0 0,-1 1-2,0-1 0,0 1 0,-1 0 0,0 1 0,-1 1 0,0-1-2,0 1 0,1-1 0,-1 1 0,-1 0 0,1 0 0,-1 0 2,0 0 0,-1 0 0,0 0 0,-1 0 0,0 1 0,-1-1 2,-1 0 0,1 1 0,-1-1 9,0 1 0,-1-1 1,1 1-290,-1-1 0,0 0 0,0 0 278,-1 1 0,1-1 0,-1-1 0,0 1 0,1 0 0,-1 0 2,-1 0 0,1 0 0,-1 0-4,0 1 0,1-1 0,-1-1-224,0 1 1,0 0-1,0 0 224,0-1 0,-1 0 0,0-1 2,1 0 0,-1 0 0,0 0 0,0-1 0,-1-1 0,1 0-2,0 0 0,0 0 1,0-1-1,1 0 0,1 0 0,0 0 2,1-1 0,1 1 0,0-1 13,1-1 0,-1 1 0,4-1-12,3 0 1,4 0-1,1 0 1,-3 0-15,3-1 0,-2 1 0,2-1-122,-2 2 1,3-2 0,0 2 0,-4 0 134,-1 0 0,-3 1 0,0 1-2,0 0 0,0 1 0,-1 0 0,-1 0 0,0 1 1,-1 0 1,-1 1 0,-1 0 0,0 0 9,-1 1 0,0-1 1,-1 1-7,-1-1 1,1 1 0,-1-1-4,0 0 0,1 0 0,-1 0 92,0-1 0,1 0 1,-1 0-92,1-1 1,1 0 0,-1-1-2,0 1 0,0-1 0,-1 1-10,1-1 1,1 0 0,-1 1 9,0-1 0,1 1 0,-1 0 0,0-1 0,0 1 0,0 0 0,0 0 0,0 0 0,-1 0 0,0-1 0,-1 0 0,0 0 135,19-1 0,3-1-120,-8 0 0,3-2 0,-3 1-15,5 0 0,0 0 0,-11 0 0,1 0 0,-5 1 0,-6 0 0,-5 2 984,27-4-984,-11 4 0,-7 2 0,-2 2 11,-11 0 1570,-8 0-1469,23 0-112,-20 0 1497,25 0-1497,-22 0-5,0-3-1,4-1 769,3-5-763,7-2 0,6-2-543,8 0 540,-27 7 0,1 1 0,1 0 1,1 1-40,-1 1 0,-1 1-272,31 0 269,-9 2 40,-12 6 5,-10 1 0,-9 5 22,-4-3-22,-2-2 523,-1-4-528,1-2 259,3-1-259,2 0-1,5-2 1,4 1-68,1-1-6,2 2 40,0 0-45,-3 0-45,-2 2 40,-2 0 10,-1 0-61,-3-1-61,-2-1 128,-5 0-22,-4 0 95,-7 0 112,-4 0 263,-2 2-134,-1 1-45,0 3-62,0 1-61,0 0-28,0 2 5,2 4 6,3 1 11,3 5 101,3 4 118,1 6-68,2 7 23,-2 8-6,-1 9-651,-3 10 486,-5-27-1,0 1-13,-2 3 0,0 1 20,-1 3 0,1 0-42,-1 3 0,0 0 19,0 1 0,0 0-3,0 1 1,0 0-26,0 0 0,0 0 0,0-1 1,0 1-4,0-1 0,1 1-5,0-1 0,1-1 0,0 0 0,1 2-6,-1-3 0,0 4 0,0-3-6,1 7 1,-1 0-290,-1-7 1,0 3-1,0-4 315,0 2 0,0-2-12,0-1 1,0 0-3,0-2 0,0-1 5,-1-1 1,1-1-21,0-1 1,-1-1 16,0 1 1,0-2 11,0 0 0,0 0-201,0-1 1,0-1 264,0 31-22,0-7-22,-2-9-46,0-12-5,-3-10 355,3-11-607,-1-10 339,0-4-1342,-2-3-308,-14-7 1563,-23-16 0,17 11 0,-10-10 0</inkml:trace>
  <inkml:trace contextRef="#ctx0" brushRef="#br0" timeOffset="20019">2607 6415 14953,'-10'-3'3702,"2"1"-3119,8 2 156,0 0-240,11 0-80,9 0-47,13 0 1,5 0-289,-5 1 0,2 0-324,16 1 1,4 1 286,-7 0 1,1 0-705,9 0 0,4 0 659,-15-2 0,2 0 0,1 0-438,5-1 1,1 0-1,1 0 438,2-2 0,0-1 0,0 1 20,-1-1 1,0 0 0,-2-1-20,-6 0 1,-1-1 0,-3 1-207,16-1 0,-3 0 205,-13 2 1,-2 1 16,-7 1 1,0 0-3,-2 0 0,0 1 0,0 0 0,1 0-15,5 0 1,0 0 19,0 0 1,1 0-4,0 0 1,1 0 22,-3 0 0,1-1 81,12-5 1,0-1-88,-13 1 0,-1-1 6,10-3 0,-2-2-8,13-5 5,-5 1-5,1 4-1,-1 3 12,5 4-39,5 1 22,-30 3 0,0 0-3,3 0 0,1-1-8,0 0 0,2-1 19,21-2 1,2-1 66,-15 0 1,1 1-127,16-3 1,0-1 44,-17 2 1,-1-1-20,1 0 0,1 0 19,1 0 1,1-1-21,0 1 1,1 1 30,1 0 1,-1 0-34,5 1 0,2 1 99,2 0 1,2 1-100,-18 1 0,2 0 0,0 1-78,3-1 1,0 0-1,0 1 80,1-2 0,-1 1 0,0-1 9,-1 0 0,-1 0 1,-1 0-12,-3 0 0,0-1 0,-1 0-216,19-2 1,-1 0 218,-1 1 0,-1-1 19,2 2 1,0 0-21,0 1 1,0 1 19,1 1 1,0 1-6,-4 0 0,-1 1-1,-4 0 1,0 0 21,-2 0 1,0 0-9,-2 1 1,2-1-14,7 0 0,2 0-126,-16 1 1,1-1 0,1-1 136,1-1 0,1-2 0,1 0 11,0 0 0,1-1 1,-1 0-5,0-2 1,-1-2-1,1 1 11,-2 1 1,1 0 0,0 0-14,0 0 1,1 0 0,0 1 10,1 1 1,0 0 0,0 1-37,1 1 0,-1 0 0,1 0 10,0 1 1,0 1 0,0 0-8,-2 0 0,1 1 0,-1 0-9,1 0 0,-1 0 0,-1 0-104,0 0 0,-1 0 1,0 0 117,1 0 1,-1 0 0,0 0 27,-1 0 1,1 0 0,-1 0-4,-1 0 0,0 0 1,0 0-3,-1 0 0,1 0 1,-1 0 7,20 1 1,0 0-127,0 1 1,-1 1 111,0-1 1,0 1-9,0-1 1,0 0-1,1-1 0,0 0-8,-1-1 0,0-1-1,-1-2 1,4-1 22,-5-1 1,3-1-1,-1 0-17,-13 1 1,-2 1-1,2-1 54,15-1 0,2 0 0,-4 1-40,4 2 1,-4 1-4,-5 0 1,-2 1-12,-8 1 1,-3-1 548,-8 1 0,-1 0-566,28 0 29,-6 0-34,1 0 0,-8 0 6,-9 0 1352,-13 0-1308,-11 0 1041,-7 1-968,-6 1 1503,-3 0-1480,-1 0 125,-1 0-260,3 0 28,3 1-33,4-1-6,5 0 5,5 0 29,3 1-23,4-2-5,2 1-1,0-2 29,-2 1-34,-5-1 0,-5 1 5,-7-1 29,-4 2-28,-4-1-6,-2 1-40,1-1-38,-1 1-62,2 0-90,-1 1-262,1 0-500,-2 0-419,1-1-511,-2 3 1922,-15 1 0,11-2 0,-12 1 0</inkml:trace>
  <inkml:trace contextRef="#ctx0" brushRef="#br0" timeOffset="21447">3939 6867 18341,'38'-5'183,"0"-1"0,1 1 1,-5 1 73,-11 4 242,0 1-51,-16 4-118,-5 5-151,-1 9-140,-1 7 23,-9 21-62,2-11 34,-7 9-34,6-24-6,2-6 0,3-6-27,1-1-40,2-2 73,8 5-6,8 3 6,14 4 6,8 1 0,5 1-1,-3-1 62,-6 1 101,-9-1-11,-13 4-6,-6 3-67,-15 4 0,-28 12-100,-2-13-119,9-12 1,-1-3-1400,-29-3-1133,23-7 2667,-3-2 0,30-2 0,4 0 0</inkml:trace>
  <inkml:trace contextRef="#ctx0" brushRef="#br0" timeOffset="21826">4824 6747 17059,'-2'-4'3786,"1"1"-2346,1 3-712,-2 72-202,1-18-834,0 5 0,0 3 445,2-18 1,0-2-96,1 1 0,1 1-42,-1-3 0,0 0-3,1-5 0,0-1-697,0 22-542,1-16-2500,-2-20 3742,-1-10 0,-1-10 0,-1-1 0</inkml:trace>
  <inkml:trace contextRef="#ctx0" brushRef="#br0" timeOffset="22378">4717 7143 14561,'0'-3'3103,"0"0"-2655,0 3-157,62 0-151,-26 0-112,7 0 0,1 0-28,-1-4-6,-2-4-201,-5-5 50,-7 0 90,-5 1 67,-9 5 34,-4 2 481,-6 4 527,-2 1-174,-3 10-263,0 7-174,-5 14 6,-2 25-403,0-13-34,1 10-169,8-27-21,8-8 190,5-10 78,19-7-212,3-26 16,-2 0-251,-6-19-107,-13 5 0,-4-2 162,0 0 186,-4 4 128,1 8 0,-3 12 302,0 8 112,0 13 73,-2 15-95,1 17-84,1 20-429,-3-23 1,-1 2 324,0 3 1,-1-1-12,0 1 1,-1 1 158,-1 11 1,-2-1-286,-1-14 1,-2-1-35,-1 7 1,-4-4-54,-16 1-501,-4-13-616,-5-12-45,-1-9-840,0-27 2022,-5-26 0,20 16 0,1-8 0</inkml:trace>
  <inkml:trace contextRef="#ctx0" brushRef="#br0" timeOffset="22914">5563 6941 21819,'8'66'633,"-1"-1"0,0-1 1,0-5-466,-1-20 0,0-3-534,-1 3 1,0-2 404,-2 0 0,-1-2-33,2 27-6,-3-13 73,-1-15-561,0-14-315,0-10-278,-4-7 487,-4-13-128,-7-7 402,-4-17-336,-1-8 303,0-11 258,4-6-949,5-5 1116,7 30 1,2 0 544,0-31-1,8 4-224,4 9 11,6 13-140,5 12-128,0 12 162,2 8 33,2 5 1010,0 6-1133,1 4-37,-2 4-24,-4 6-6,-6 1-39,-5 4-34,-5 4-56,-6 4 23,-10 4-29,-8 1-5,-9-2 51,-1-4-1,5-7-50,4-9-118,9-5-425,6-6-2733,4-2-2981,18-9 6257,-3 1 0,5-3 0,-9 4 0</inkml:trace>
  <inkml:trace contextRef="#ctx0" brushRef="#br0" timeOffset="23223">5862 7152 21483,'39'-37'52,"1"0"1,-4 4-1,-9 4 83,-20 9 156,-5 4 124,-6 4 11,-8 5 397,-7 5-330,-7 7-241,-1 11-129,2 12-28,4 12-95,7 8-11,7 2-129,4-3-230,11-7-705,7-10-606,21-14 1681,24-18 0,-25 0 0,5-9 0</inkml:trace>
  <inkml:trace contextRef="#ctx0" brushRef="#br0" timeOffset="23515">6250 6838 25057,'-20'37'-17,"0"0"0,3-3 1,10-4 49,37-4 18,4 0-12,-1-3 22,-3-1 46,-7-2 11,-10 0-68,-5 0-50,-11 2-319,-12 0-241,-11-2-264,-12-3-256,0-8-635,1-8 1715,5-30 0,15 19 0,4-18 0</inkml:trace>
  <inkml:trace contextRef="#ctx0" brushRef="#br0" timeOffset="24013">6965 6916 23377,'-30'51'203,"-1"1"1,4-5-1,15-4-276,28-14 0,10-5-167,18 7 38,-9-14 0,2-6-638,15-11 40,-6-16 508,-10-13 0,-12-13 231,-12-6 61,-15-3 0,-14 4 50,-11 6 225,-9 8-499,-5 8-1255,20 13 1479,11 4 0,13 8 0,8 0 0</inkml:trace>
  <inkml:trace contextRef="#ctx0" brushRef="#br0" timeOffset="24211">7370 6591 22465,'-16'48'99,"-1"1"1,0 0 0,2-2 0,0-1-1,6-1-113,8 3 0,6-1-646,0 0 1,3 0-106,3-2 1,3-1 764,6 3 0,0-4 0,2 4 0,1-4 0</inkml:trace>
  <inkml:trace contextRef="#ctx0" brushRef="#br0" timeOffset="24355">7219 7010 24265,'46'-9'-465,"0"1"0,3 1 0,-1 2 465,0 3 0,-3 2 0,6 0 0,6 0 0</inkml:trace>
  <inkml:trace contextRef="#ctx0" brushRef="#br0" timeOffset="24865">8382 6584 22895,'-32'54'442,"0"0"1,4-2 0,7-3-163,19 17-146,14-3-134,8-8-67,15-11-101,3-14 162,2-16-425,-4-8 5,-5-22 113,-9-12-286,-10-21-125,-7-11-80,-9 26 1,-3 0 212,-1-2 0,-4 1 190,-3 1 1,-2 1 125,-2 3 1,-1 2-717,-14-17-1047,7 22-2342,8 10 4380,8 20 0,5-5 0,4 5 0</inkml:trace>
  <inkml:trace contextRef="#ctx0" brushRef="#br0" timeOffset="25080">8384 6796 21595,'49'23'142,"-1"-1"0,-3 0 0,-6-4-142,-4-7-6,-3 0-139,-1-3-1205,0-3 1350,6-1 0,-17-3 0,1-1 0</inkml:trace>
  <inkml:trace contextRef="#ctx0" brushRef="#br0" timeOffset="25382">8785 6771 23007,'0'44'117,"0"0"1,0-6 0,1-7-118,1-12-117,1-11-79,0-4-23,-1-9 186,3-9 27,-1-11 6,6-11-56,2-10 11,6 0 6,3 0-23,4 9 62,1 12 896,12 23-459,-9 23-202,8 23-151,-15 13-84,-3 6-672,-6-5-1904,-6-8 2576,-3-9 0,-4-20 0,0-8 0</inkml:trace>
  <inkml:trace contextRef="#ctx0" brushRef="#br0" timeOffset="26139">3745 8090 14381,'0'-6'6800,"0"1"-5052,0 5-992,-18 64-39,6-15-1172,-2 4 1,0 3 580,6-15 0,1 0-53,0 1 0,0 1-23,1 0 1,1 0-51,1-2 0,0-1 0,2-4 0,1-2 305,-1 25-434,2-16 72,0-15-738,0-13-73,0-9 0,0-9 914,1-12-1317,1-11-2157,4-33-420,1-6 3807,-3 21 0,0 3 1,1-4-1,-1 10 0</inkml:trace>
  <inkml:trace contextRef="#ctx0" brushRef="#br0" timeOffset="26339">3739 8135 22071,'19'47'498,"0"-1"1,0 1 0,-1-2-281,-2-7 1,-2-1-854,2 4 0,-1 1 733,1 1 0,-1 0-56,-1 0 0,-1-1-25,-1-2 0,0-2 240,-1-3 1,-2-2-421,8 20-671,-7-14-258,-2-18-644,-6-11 1736,-37-32 0,26 15 0,-26-18 0</inkml:trace>
  <inkml:trace contextRef="#ctx0" brushRef="#br0" timeOffset="26522">3607 8607 23668,'48'-13'250,"1"-1"0,-4 2 1,-3 1-442,10-1-1360,0 3-2919,-7 1 4470,-4 5 0,-20 1 0,-8 2 0</inkml:trace>
  <inkml:trace contextRef="#ctx0" brushRef="#br0" timeOffset="26697">4149 8632 22615,'7'8'1602,"-1"-1"-1339,-6-7-2273,0 0 2010,48-59 0,-37 44 0,13-15 0,0 1 0</inkml:trace>
  <inkml:trace contextRef="#ctx0" brushRef="#br0" timeOffset="27381">4908 7970 14869,'0'-4'919,"0"1"548,0 3-1310,55 18-23,-21-8-134,7 1 0,1-1 0,6-5-308,1-3-1378,-3-2-5072,-7-2 6758,-10-2 0,-13 1 0,-9-1 0</inkml:trace>
  <inkml:trace contextRef="#ctx0" brushRef="#br0" timeOffset="27642">5165 8021 20575,'11'62'573,"1"1"1,-1-4-1,1-3-475,1-19 0,1-1-14,-2-1 0,0 0 78,7 26-61,-6-8 139,-7-13-240,-3-10-179,-14-9-588,-8-10-74,-17-5 136,-10-6 117,-6-11 263,1-4-291,8-12-1468,11-3-5754,13 3 7838,10 2 0,6 13 0,3 4 0</inkml:trace>
  <inkml:trace contextRef="#ctx0" brushRef="#br0" timeOffset="28043">5706 8191 23254,'-52'6'461,"-1"0"0,4 4 0,7 7-439,16 8 1,6 7-393,0 3 0,3 4 370,0 1 0,4 1-53,4 1 0,2-1-15,1-2 1,4-2-123,11 26-12,9-16 222,14-18-255,6-15-56,2-15 339,-3-18-48,-2-17 0,-8-15-583,-4-10 616,-8 1-27,-3 5 20,-4 10 159,-2 15 33,-3 14-173,1 9 56,1 16 50,2 9 549,4 16-700,3 9-134,1 3-471,1-3-637,0-6-2740,-1-10-5305,-1-9 9287,-3-10 0,-4-5 0,-3-3 0</inkml:trace>
  <inkml:trace contextRef="#ctx0" brushRef="#br0" timeOffset="28347">5882 8307 19680,'15'53'1499,"0"0"0,-1-2 1,0-5-1282,5 8-195,-1-9-23,-4-14-146,-2-15 146,-4-9 297,0-20-79,0-10-173,4-21-17,0-14-28,-4 25 0,1-1-105,0-1 0,0 0 102,0 1 0,1 0-120,10-26-263,-2 13-191,-1 12-241,-4 13-45,-1 8-733,-1 9-2257,4 3 3853,8 6 0,-10-3 0,3 3 0</inkml:trace>
  <inkml:trace contextRef="#ctx0" brushRef="#br0" timeOffset="28681">6381 8331 19143,'41'3'280,"-8"-2"-140,-25-7-79,-2-1-33,-1-1-28,1 2-5,0-2-1,0 1 6,-1 0 11,-1 2 40,-1 0 10,-1 2 51,-2 1 23,0 0-135,0-1-34,0 1-2957,0 1 112,-3 0 2879,-4 1 0,3 0 0,-2 0 0</inkml:trace>
  <inkml:trace contextRef="#ctx0" brushRef="#br0" timeOffset="29078">6379 8336 22104,'-28'42'130,"-1"0"0,1 0 1,-10 16-1,10-7-68,25-13 916,3-5-1079,8-7 234,4-9-133,11-8 46,5-12-46,6-18-403,3-16 180,-17 10 0,-1-3-158,0-4 1,-1-2-119,0 0 0,-2-1 451,-2 2 1,-1 1 47,8-25 740,-8 16 638,-6 20-230,-4 14-778,-1 28 51,1 15-270,1 25-112,-1-24 1,1 2 41,0 0 0,1-1-81,1 0 0,0-2-84,5 22-824,0-17-1119,-4-19 2027,-2-23 0,-4 0 0,-1-9 0</inkml:trace>
  <inkml:trace contextRef="#ctx0" brushRef="#br0" timeOffset="29923">7823 7981 20789,'-3'-38'6,"2"7"33,10 31 45,-2 3-84,-1 7-342,-3 6-1534,-2 11-3966,-1 2 5842,-4 1 0,3-13 0,-3-6 0</inkml:trace>
  <inkml:trace contextRef="#ctx0" brushRef="#br0" timeOffset="30155">7809 8496 18852,'7'-46'364,"0"4"-364,4 9-6,-1 6-291,0 9-622,2 9-2117,0 12 3036,2 6 0,-6-1 0,-3 0 0</inkml:trace>
  <inkml:trace contextRef="#ctx0" brushRef="#br0" timeOffset="30922">8848 7799 19591,'-46'-5'578,"0"0"1,4 4 0,6 4-473,6 15 45,5 10-39,5 6-39,9 2-28,5 3-45,10 1-6,11-1 6,11-2 0,11-3 0,4-4 28,-1-2 11,-5-3 79,-10-2 17,-10 0-17,-8 1-79,-14 1-39,-10 1-415,-31 7-190,7-12-414,-12 1-1636,30-16 2655,9-3 0,10-3 0,3 0 0</inkml:trace>
  <inkml:trace contextRef="#ctx0" brushRef="#br0" timeOffset="31212">9104 8004 20235,'-56'16'580,"0"0"1,5 1-1,8 4-546,12 26-1,11 6-33,9 3-11,12 0 6,18-3-1069,15-3 1054,-9-27 1,3-3-7,3-2 1,2-3-7,0-2 0,1-3-316,0-3 1,1-3-496,1-7 1,0-5 842,8-13 0,-4-4 0,6 0 0,0-16 0</inkml:trace>
  <inkml:trace contextRef="#ctx0" brushRef="#br0" timeOffset="31562">9358 7827 19966,'5'55'625,"1"-1"0,-1 1 0,0-4 0,1-1 0,-1-3-580,1 0 0,-1-4-40,1-3 1,0-2-6,2 22-358,-2-21-348,-2-19 73,-2-12 487,-1-23-11,-1-10-84,-2-23 85,0-10 139,1 25 0,0-1 14,1 0 0,3 1 3,9-28 62,7 13 39,9 21 526,2 13 1,1 31-359,-1 16-152,-3 23-256,-14-24 1,-1 0 138,0 0 0,-2 0-583,9 24-1192,2-16 1775,2-14 0,-9-17 0,0-5 0</inkml:trace>
  <inkml:trace contextRef="#ctx0" brushRef="#br0" timeOffset="31831">9844 8133 23190,'-8'50'634,"-1"1"1,1-4 0,4-4-635,10 7 25,7-11-327,10-13-460,6-13-235,0-15 207,-3-17-73,-7-16 242,-9-15 89,-5-9 33,-18-3-120,-6 3 619,-16 7 274,0 13-274,3 15-72,8 12-2057,12 12-5651,9 11 7780,14 4 0,-6-3 0,5-3 0</inkml:trace>
  <inkml:trace contextRef="#ctx0" brushRef="#br0" timeOffset="32095">10222 8108 24391,'-6'42'332,"-1"0"0,0-5 0,3-4-460,9-8-192,7-12-245,7-6-359,6-19 246,0-10 325,-6-19 208,-8-8 111,-5-6-16,-17 5-23,-8 4 73,-14 13 0,0 13-365,3 11-1399,15 13-4845,5 7 6609,13 6 0,-2-6 0,2-3 0</inkml:trace>
  <inkml:trace contextRef="#ctx0" brushRef="#br0" timeOffset="32315">10530 7605 22706,'4'66'567,"0"0"0,0 0 0,-1-13 0,0-2 0,2-1-523,0-3 1,2-1 0,0-3-305,2 3 0,0-4 156,-2-7 0,1-2-1660,8 20-6417,-2-17 8181,-5-20 0,-4-8 0,-4-8 0</inkml:trace>
  <inkml:trace contextRef="#ctx0" brushRef="#br0" timeOffset="32930">10842 7801 19389,'-8'-1'2083,"2"0"-1590,6 1 29,16 63-147,3-27-361,-3 7 1,3 0 271,18-2-102,-1-7-66,2-6-46,-4-9-61,-4-10-11,-3-5-112,-4-16-106,-1-10-421,-5-20-61,-2-12 263,-6-3 297,-3 1 358,-4 11 224,-2 15 489,0 15-433,0 17-280,0 20 101,-1 18 1,1 8-189,-1-8 1,1 3-518,-1 0 1,0 3 0,0-2 401,1 8 1,-1-4-14,0 0 0,0-2-182,1-2 1,-1-1-214,0-8 0,0-2 392,-3 33 0,3-33 0,-1-8 0</inkml:trace>
  <inkml:trace contextRef="#ctx0" brushRef="#br0" timeOffset="33349">11417 8037 21136,'36'-21'101,"0"1"39,-11 7-39,-2-3 16,-3-4-21,-4-1 38,-5-3 79,-5 2 90,-3-1 173,-3 4 157,-5 4 112,-4 6-208,-9 3-162,-5 7-179,-4 12-105,-2 8-80,2 15 62,2 8-40,8 7-337,7 4 265,6-1-73,12-2-264,8-6-732,12-8-449,11-10-1367,15-13 2924,-12-14 0,-1-3 0,5 0 0,7-6 0</inkml:trace>
  <inkml:trace contextRef="#ctx0" brushRef="#br0" timeOffset="33647">11976 7970 27079,'-40'9'170,"1"1"0,2 0 0,7 5-170,8 30 0,5-1 0,8-6-151,3-8-45,5-12 39,5-8 157,6-7 0,6-13 0,9-8 33,1-15-33,4-8-84,-1-3-16,-3 2 32,-4 9-133,-4 10-180,-6 12-56,-3 9 185,-2 16-1199,2 7-2117,2 18-6263,2 1 9531,1 1 0,-7-20 0,-1-7 0</inkml:trace>
  <inkml:trace contextRef="#ctx0" brushRef="#br0" timeOffset="33881">12259 8028 23982,'6'40'476,"0"0"0,-1-4 0,0-5-476,-1-9 0,-2-11-280,-1-6 140,-1-18 39,-1-9 67,-2-19 29,1-12 5,-1-7-863,14-5 997,8 2-134,-3 33 0,3 2-365,27-18-934,10 17-5159,0 13 6458,1 12 0,-27 4 0,-10 0 0</inkml:trace>
  <inkml:trace contextRef="#ctx0" brushRef="#br0" timeOffset="34265">13050 7462 16980,'-3'5'3876,"1"-1"-3448,0 33 1,2 11 188,6 14-1250,-4-19 0,0 7 1,2-3 749,5 3 1,0-3-65,0 0 0,1-1-53,-1 1 0,1-2-260,-2-6 0,-1-2-766,-1-3 1,-1-1-6861,4 15 7886,-7-18 0,0-16 0,-2-9 0</inkml:trace>
  <inkml:trace contextRef="#ctx0" brushRef="#br0" timeOffset="34415">12967 7863 21528,'53'0'678,"-1"0"0,0 0 0,-4 1-678,-13 1 0,-1 0-406,2 0 0,1 0 406,5 2 0,-4 0 0,6-2 0,-2 1 0</inkml:trace>
  <inkml:trace contextRef="#ctx0" brushRef="#br0" timeOffset="34944">13560 7571 19020,'12'50'948,"1"-1"0,0 3 0,2 0-707,0-5 1,0-2-859,1 2 0,1 0 681,1-1 1,1-1-65,-1-8 0,-1-2-28,0-4 0,1-4 380,14 6-352,-4-16 78,-2-31-44,-6-19-19,-3-29-54,-11 22 0,-2-1-431,-1-5 1,-1-1 438,-1-2 1,0 1 27,0 0 0,-1 2 98,1 2 1,1 3-119,0 5 1,1 2-79,6-18-84,2 19-532,4 16-416,10 12 1133,14 30 0,-17-18 0,4 17 0</inkml:trace>
  <inkml:trace contextRef="#ctx0" brushRef="#br0" timeOffset="35215">14146 7926 21439,'-14'52'1054,"0"1"1,8-2-1,3 3 1,4-8-1089,10 7 0,2-5 1,4-13-34,15-42 67,2-20-286,0-23 56,-19 16 0,-2-4-634,-3-3 0,-2-1 777,-2-2 0,-2 0-87,-6 1 1,-2 2 198,-3 4 0,-2 2-69,-16-18-281,-4 19-2397,7 38 2722,24 39 0,-4-13 0,17 13 0</inkml:trace>
  <inkml:trace contextRef="#ctx0" brushRef="#br0" timeOffset="35472">14754 7712 23920,'-40'-10'698,"-1"1"1,2 7-1,3 7-535,-3 34-668,20-9 1,1 3 504,1 4 0,3 3-17,3 1 0,4 0-17,0 0 1,3-2-51,6-3 0,5-2-425,17 23-591,17-18-474,15-18 182,-20-15 0,3-7 1313,13-12 1,-2-4 0,8 5 0,-27-3-1,1 0 1</inkml:trace>
  <inkml:trace contextRef="#ctx0" brushRef="#br0" timeOffset="35768">15140 7821 27040,'-55'10'298,"0"0"1,3 3 0,7 7-243,20 8 0,6 4-718,-1 0 1,3 1 661,2 0 0,4-1-128,-2 22 362,9-13-458,17-16 338,7-13-232,16-18 113,3-18 5,2-15-184,-3-15 218,-5-1 669,-8 4-698,-7 13 46,-7 17 212,-4 12-140,-5 27-50,-1 45-392,-1 1-202,0-19 0,0 0-2849,0 7 3370,0-15 0,0-19 0,0-10 0</inkml:trace>
  <inkml:trace contextRef="#ctx0" brushRef="#br0" timeOffset="36298">15427 7903 20991,'-3'51'513,"-1"1"1,1-6-1,0-6-445,-1-5-35,1-12 23,1-13-50,-2-8-6,-1-15 0,-3-11 73,2-18 111,2-11 158,2-9-211,4 29 1,2-1-62,2 1 0,2 0-3,15-26-67,9 10-84,1 15-95,0 15-784,-1 10-1093,-2 18 2056,4 25 0,-17-14 0,1 10 0</inkml:trace>
  <inkml:trace contextRef="#ctx0" brushRef="#br0" timeOffset="36632">15579 7983 18448,'0'4'3103,"0"-1"-2022,0-3-202,57-28-190,-21 5-620,6-1 0,0-2 144,3-14-73,-7 1-89,-9 2 94,-9 5-5,-11 5-39,-4 4 11,-7 5 12,-9 6 60,-7 4 390,-10 10-462,-6 16-45,1 15-17,1 22-475,18-22 0,2 2 408,3 3 1,2 0 16,1 2 0,3-1-42,2-2 0,2-1-93,12 26-357,9-13-147,13-15-840,7-18-1551,8-14 3030,-17-17 0,-1-3 0,5 4 0,1-17 0</inkml:trace>
  <inkml:trace contextRef="#ctx0" brushRef="#br0" timeOffset="36946">16145 7874 24379,'-1'52'616,"0"0"1,2-5-1,0-4-482,6 1-134,4-12-50,5-14 50,3-9 274,1-16-111,5-14-90,2-19-68,3-17-229,-13 24 1,-1-1 223,-1 0 0,-1 0-20,0 2 0,0 2-51,8-19-63,-6 20 319,-1 29-68,-8 25-117,2 27-50,-6 14-267,-1-31 1,0-1-1135,2 31-1366,1-15-7014,0-13 9257,-1-19 0,-1-10 1,-2-7-1</inkml:trace>
  <inkml:trace contextRef="#ctx0" brushRef="#br0" timeOffset="37373">16601 7892 24486,'4'60'689,"-1"1"0,0-7 0,0-7-689,0-5 45,-1-17-68,1-14 42,3-16 71,2-15-81,5-14-9,3-12-112,3-3-11,1 5 39,-1 8-40,0 15 124,-2 10 124,0 10 38,0 15-95,1 6 23,-1 12-79,-2 2 23,-1-5-34,-3-5-124,0-13 124,0-5 275,5-14-141,6-11-55,9-14-29,6-12 34,5-2-239,2 3 161,-4 13 313,-4 13 45,-7 24-162,-6 22-202,-6 21-28,-7 15-1542,-5 1-104,-10-1-3619,-7-12 5343,-11-12 0,9-19 0,0-11 1</inkml:trace>
  <inkml:trace contextRef="#ctx0" brushRef="#br0" timeOffset="38242">3714 9813 23097,'-7'50'369,"1"0"1,-1 0 0,3-1-278,3-12 1,2-1-280,-1 4 0,2 0 215,0 0 0,0 0-379,1-2 1,0-2 355,4 29 149,-3-15-619,-1-14-576,-1-14-775,0-12-1102,-2-7-218,1-26-3330,-1-6 6466,-1-23 0,1 24 0,-1 5 0</inkml:trace>
  <inkml:trace contextRef="#ctx0" brushRef="#br0" timeOffset="38615">3679 9777 19384,'42'-7'393,"1"0"1,-3 1 0,-2 4-254,9 11 0,-4 4 179,-6 9 101,-12 3-168,-10 5-112,-8 3-67,-12 6-28,-9 1-45,-11 2-34,-8-3 34,0-5 6,2-8 27,9-7 35,5-7-68,10-4-196,4-4 84,8 1 112,10 0 173,11 5-54,14 5-52,4 4 17,3 4 33,-7 3 214,-7 3 178,-12 2-5,-11 3-218,-10 3-180,-17 1-106,-11 0-324,-14-5-147,-3-7-358,2-12-437,10-7-1759,15-18-5368,15-6 8393,18-13 0,-6 12 0,4 4 0</inkml:trace>
  <inkml:trace contextRef="#ctx0" brushRef="#br0" timeOffset="38789">4336 10419 12726,'-52'-24'0,"10"5"0</inkml:trace>
  <inkml:trace contextRef="#ctx0" brushRef="#br0" timeOffset="39696">5218 9490 20164,'-6'51'102,"0"0"0,0 0 0,0-1 0,1-1 0,2-2-60,1 14 0,3-3-42,-1-4 0,0-2-3,0-8 0,0-2-42,0-6 1,1-2 1220,1 20-2559,1-12-510,1-14-1245,-2-21-805,-1-22 3943,-2-14 0,1 8 0,-1 1 0</inkml:trace>
  <inkml:trace contextRef="#ctx0" brushRef="#br0" timeOffset="39864">5178 9668 20185,'23'38'295,"-1"1"1,1-1 0,10 18 0,-1-1-263,2 2 1,-1-1-600,-8-15 1,-1 0-29,7 9 0,-3-2-2649,-4-1 3396,-10-12 1,-10-19 0,-4-5 0</inkml:trace>
  <inkml:trace contextRef="#ctx0" brushRef="#br0" timeOffset="40312">5158 10058 17955,'47'0'160,"-1"0"1,-1 0-1,-3 0-496,10 0-1058,-1 0-264,-6-5 319,-6 0 869,-11-4 470,-7 2 790,-10 3 1226,-6 1 101,-3 2-414,-1 4-824,3 10-106,0 11 152,4 16-63,0 8-134,0 7-257,-1-2-219,-2-6-135,-1-10-117,0-13-196,-2-12-213,0-7 309,-1-16 94,3-8 6,1-19 0,4-11 0,4-8-6,5-3-484,2 5 373,5 10-1,-2 15 118,3 15 470,-2 18-206,2 21-152,-2 17-112,0 15-247,-4 4-867,-2-5-2028,-2-16-4902,-3-15 8044,-1-16 0,-6-6 0,-2-2 0</inkml:trace>
  <inkml:trace contextRef="#ctx0" brushRef="#br0" timeOffset="40723">6163 9545 21663,'0'50'931,"0"1"1,2 0 0,1-1-672,0-6 1,2 0-917,2 2 1,1 2 731,0-1 0,0-1-54,1-2 1,-1-1 194,0-4 1,1-2-218,4 20-90,0-17-111,-7-20-711,-1-11 760,-4-15 141,-4-12 838,-7-12-888,-8-13-29,-10-3 6,-4 1 84,-2 8 148,3 9 255,5 15-61,5 6-331,4 19-11,4 9 0,3 19 45,4 8-40,3 4-10,3-4-175,20 4 7,-2-23-29,19-3-716,-2-25-662,3-17-2750,8-20 4245,-15 0 1,-2-2 0,3-5 0,3-8 0</inkml:trace>
  <inkml:trace contextRef="#ctx0" brushRef="#br0" timeOffset="41139">6388 10109 20979,'2'44'829,"0"0"0,1-3 1,0-4-377,2 8-240,1-9-123,0-10-90,-4-11-107,0-9-173,-2-7 213,0-10-6,0-11-128,0-11-511,8-28 214,5 17-18,10-13 146,4 30 186,3 9 144,0 8 40,-2 5 40,-2 4 268,-2 4 235,-2 7-38,0 7-259,-2 9 157,1 4 196,-2 4-162,-2-3-213,-3-2-224,-3-8-17,-3-9-285,-2-7 268,-1-9 29,1-10-1,-1-12-128,-1-13-23,-1-8 45,-4-6-56,-10 0-50,-7 4 167,-10 9 12,-2 12-291,4 13-573,5 12-1045,11 23 1948,5 22 0,5-13 0,1 7 0</inkml:trace>
  <inkml:trace contextRef="#ctx0" brushRef="#br0" timeOffset="41348">7061 10031 19932,'3'3'3126,"0"-2"-2566,10 60-331,-4-27-229,1 6 0,0 1-11,3-7-633,-1-8-1076,1-9-2503,2-10-5608,-2-7 9421,1-9 1,-7 4 0,-2-4 0</inkml:trace>
  <inkml:trace contextRef="#ctx0" brushRef="#br0" timeOffset="41558">7357 9871 23164,'10'47'302,"0"1"1,-2-5-1,1-4-302,3-1-604,-2-9-1234,0-11-2111,0-10-1954,-2-19 5903,1-7 0,-5 2 0,-1 2 0</inkml:trace>
  <inkml:trace contextRef="#ctx0" brushRef="#br0" timeOffset="42131">7578 9450 18000,'0'-8'1826,"0"2"-1064,0 6 1865,0 0-1720,10 24-207,-5-6-44,10 22-158,-7-6-207,3 5-89,1 7-372,-2 7 170,1 3 6,-3 1 5,0-2 28,-2-5-39,1-5 0,1-3-33,0-2-18,0-2 1,-1-2 44,-2-4 260,-1-7-439,-2-9-734,0-7 650,-1-6 196,-1-11 62,0-5-263,0-11-129,-3-5 50,-3-4 134,-5-5 158,-5-1 61,-3-1 78,-3 4 292,-2 7 425,-1 9-16,-1 10-331,-2 7-297,-1 15-145,-2 10 72,-1 16-11,-3 9-236,3 5 258,0 4 7,8 0-568,7-1 461,8-4-56,11-5 16,14-7 1,13-10 50,13-11-34,9-10-5,0-10-633,1-11-1706,-5-18 2378,-21 2 0,-3 0 0,2-6 0,-2-4 0</inkml:trace>
  <inkml:trace contextRef="#ctx0" brushRef="#br0" timeOffset="43040">8302 9521 18800,'0'-5'1457,"0"1"-1451,0 4-6,28 8 33,-14-6 12,19 6 95,-25-8 241,-4 0 33,-2 0-414,-2 0-728,-8 4 728,-10 9 0,6-6 0,-4 4 0</inkml:trace>
  <inkml:trace contextRef="#ctx0" brushRef="#br0" timeOffset="43247">8413 10229 24071,'-24'-12'-2548,"6"-6"2548,19-24 0,6-4 0,-4 14 0,3-6 0,-1 1 0</inkml:trace>
  <inkml:trace contextRef="#ctx0" brushRef="#br0" timeOffset="44747">9166 9476 10220,'-5'-1'2963,"1"0"3400,4 1-4862,-8 8-684,3 9-346,-6 19-135,6 20-487,3-20 0,1 3 184,0 5 1,1 2-627,3 1 1,2 0 558,0-2 0,2-1-44,3-5 0,2-3-275,11 20-370,0-20 213,-5-20 365,-5-9 612,-4-18-467,-4-9 1071,-3-18-1245,-1-13 57,-1-5 61,0-4 22,2 4 34,0 6 0,3 15 112,1 15 62,3 10 352,5 25 174,7 14-285,5 24-286,-10-21 0,0 1-218,-1 1 0,1 0 122,-1-1 1,-1-2-34,12 21-207,-7-19 190,-4-15 17,-4-15 146,-2-22-73,-3-14-40,-2-23-33,-3 22 0,-1-2-139,1-3 1,-1-1 138,0-1 0,0 0-3,1 2 0,0 1-232,3-27-566,3 16-184,2 21-2303,7 19-6543,0 23 9510,4 12 0,-10-7 0,-2-1 1</inkml:trace>
  <inkml:trace contextRef="#ctx0" brushRef="#br0" timeOffset="44988">9750 10111 21228,'-7'-50'229,"0"-1"1,1 3 0,1 3-129,3-8-62,8 4-39,6 8 117,9 11-1042,7 10-631,10 10-3665,0 6 5248,3 10 0,-19-4 0,-7 4 1</inkml:trace>
  <inkml:trace contextRef="#ctx0" brushRef="#br0" timeOffset="45180">10042 9826 21607,'-1'47'293,"1"-1"0,-1-3 1,1-3-294,1 8-673,3-10-2677,1-19-5885,2-9 9235,-2-23 0,-2 9 0,-2-9 0</inkml:trace>
  <inkml:trace contextRef="#ctx0" brushRef="#br0" timeOffset="45380">10209 9358 20184,'8'60'1023,"0"0"0,0 1 1,1-2-924,-1-11 1,0-1-959,1 4 0,1 0 858,-1-6 0,0-1-255,-1-3 1,1-1-638,4 24-2485,-6-23-6454,-3-17 9039,-10-15 0,5-7 0,-5-2 0</inkml:trace>
  <inkml:trace contextRef="#ctx0" brushRef="#br0" timeOffset="45697">10149 9906 17210,'47'-8'642,"-1"-1"1,-1 1-1,-4-1-502,17-9-500,-5-1 427,-7-1 252,-10 0-145,-11 0 101,-9-1-23,-9-1 96,-4-1 161,-13 2 354,-4 0-28,-14 7 196,-1 5-158,-3 12-520,2 17-213,7 17-84,8 20-56,10-25 0,3 2-427,6 1 0,5 0 351,1-1 1,5-3 27,6-1 0,5-5-180,2-2 1,3-4-244,2-4 1,1-5-452,5-3 1,1-6-2849,-3-4 1,-1-5 3769,1-3 0,-3-2 0,4-5 0,-14 1 0</inkml:trace>
  <inkml:trace contextRef="#ctx0" brushRef="#br0" timeOffset="46015">11105 9744 23864,'-19'48'218,"-1"0"1,3-3-1,9-5-234,23 2-119,10-8-274,11-13-123,3-10 275,-2-16-370,-6-15-69,-9-14 103,-11-13 16,-14-6-499,-17 0 656,-15 4 280,-15 8 140,-2 12-84,3 12-885,17 12-3031,14 15 4000,13 7 0,5-3 0,0-3 0</inkml:trace>
  <inkml:trace contextRef="#ctx0" brushRef="#br0" timeOffset="46280">11343 9815 19059,'3'9'3624,"-1"-2"-3003,-2-7-234,5 53-197,-1-36-61,3 39 313,-2-52-123,-1-4-111,4-9 88,4-6-9,6-11-63,6-3-40,9-1 52,8 5-102,6 9 0,4 8-38,-1 19-96,-2 11-146,-8 18-1400,-12 7-2358,-10-3 3904,-10-7 0,-5-18 0,-3-9 0</inkml:trace>
  <inkml:trace contextRef="#ctx0" brushRef="#br0" timeOffset="46805">12802 9400 16863,'-2'-7'1711,"-1"41"0,1 22-1308,1-12 0,1 5-1146,-1 7 1,0 7 0,1-2 837,1-13 0,1-1 0,0-2-11,1 16 0,1-4-64,0-12 0,1-3 745,2 22-793,0-17-280,-1-7 81,-2-11-691,-2-13-354,-1-18-419,-6-22-236,-15-35 199,8 23 0,-1-2 1960,-7-12 0,0 3 0,0-5 0,3 12 0</inkml:trace>
  <inkml:trace contextRef="#ctx0" brushRef="#br0" timeOffset="47030">12622 9309 19496,'50'-4'296,"-1"1"1,-1 1 0,-5 6-179,9 27-34,-3 6 33,-7 3 113,-11 0 145,-15 0-196,-9-1-179,-21 0-67,-10-2-292,-14-2 35,-5-4-152,5-7-269,10-6-880,12-7 80,14-3-147,32-3 1692,36 1 0,-24-4 0,12 1 0</inkml:trace>
  <inkml:trace contextRef="#ctx0" brushRef="#br0" timeOffset="47345">13322 9476 24301,'-48'4'480,"0"-1"0,4 4 0,6 7-480,5 36-463,10 9 367,10 3-21,8-6-91,15-9-27,6-16 200,12-14-38,6-10 73,0-23 0,2-10-33,-2-21 33,-3-9 0,-4-1-28,-6 3 28,-4 11 76,-6 15-205,-5 14 129,-1 16 0,-2 19 131,1 13-1447,3 15-1765,4 1 3081,5 4 0,-6-26 0,1-3 0</inkml:trace>
  <inkml:trace contextRef="#ctx0" brushRef="#br0" timeOffset="48080">13665 9550 20347,'5'65'1062,"1"0"1,-2-18 0,0 0 0,1 1-856,0-1 0,0-1 0,0 0-1085,2 19 0,0-4 970,0-12 1,0-3-26,3 17 592,0-16-664,-1-13 158,-2-8-904,-1-12 410,-3-7 240,-2-21 851,-1-10-1478,-2-22-11,-4-13-583,2 24 0,-2-2 765,-1-5 0,0 0 190,1-4 0,0-1-75,-1-3 0,2 0 414,2-1 0,1 0 28,-1 0 0,3 1 185,2 3 0,2 2 109,0 4 0,3 2-212,11-22 114,3 19 129,-3 17-39,-3 14 1622,-4 7-1543,0 8 771,-2 7-750,-2 10-1668,-4 12 1,-3 6 1306,-4-6 1,-3 2-1441,1 12 1,-1-2 686,-9 6-101,7-25 303,8-20 324,3-5 152,4-2 2312,5-4-2262,3 1 3387,2-4-3387,0 1 0,-2 1 5,0 1 1,-2 1 83,-3 0 96,-1 2 286,-5 1-29,-1 1 696,-2 0-1127,-1 4-11,-2 0-375,-5 8 89,1-3-50,-3 3 178,3-3 97,0-3 61,0 0 45,-2-3 5,1 0-50,0-3 0,0 1-437,0 0-2010,-6 6-191,3 2-34,-5 5 1244,5 0-169,0-2 1597,-3 0 0,7-6 0,-1-1 0</inkml:trace>
  <inkml:trace contextRef="#ctx0" brushRef="#br0" timeOffset="48740">14066 9632 15832,'11'1'2991,"-2"0"-2509,-9-1-101,0 0-123,51-54 44,-29 24-98,9-6 1,-2-3 1565,-16-14-1126,-6 23-73,-13-8 146,-7 32-34,-12 5-492,-3 29 0,0 11-163,-6 9-195,7 2 1,4 1 65,12 11 0,6-8-560,25-2-17,1-24 6,19-4-195,-1-25-1077,1-14-2683,-9-6 0,-1-4 4191,13-19 436,-15 12 0,-2 0 812,4-9 1473,-9 7 1804,-4 12 392,-9 33-3927,-4 9-145,-3 28-213,-1-4-151,0 1 285,0-9-403,0-8-64,0-15-227,0-6 375,2-30 493,9-26-151,5-9-340,-3 20 0,3 1 228,20-15-681,10 6 440,6 12-1294,-15 24 0,0 9 1294,15 31 0,-5-12 0,-31 19 0</inkml:trace>
  <inkml:trace contextRef="#ctx0" brushRef="#br0" timeOffset="49740">4073 11490 19837,'-45'13'760,"-1"0"0,-11 9 0,2 3-195,24-6 1,2 1-758,-12 9 0,3 2 998,-5 16-346,11 3-90,21-16 1,9 2-388,16-1 1,8-1 16,-3 0 0,6-4-378,13-3 1,5-7 265,-9-10 0,0-3-256,0-2 1,0-2-1376,32-1 20,-30-6 1,0-2-7150,28-6 8936,-31 2 1,-2-1 0,2-1-1,-10 3 1</inkml:trace>
  <inkml:trace contextRef="#ctx0" brushRef="#br0" timeOffset="49905">4452 11753 24200,'-3'-6'1821,"1"1"-1681,2 5-3568,0 0 3428,-2-31 0,2 23 0,-2-24 0</inkml:trace>
  <inkml:trace contextRef="#ctx0" brushRef="#br0" timeOffset="50408">5011 11279 21086,'-7'53'724,"0"1"1,1-2-1,1-1-413,3-12 0,1-2-51,0 0 1,1 2 61,4 18 0,3-1-322,5 7-257,-1-18 1,4-6 150,11-17 88,7-7-307,2-9-50,5-3-868,0-10-1569,3-8 2812,8-21 0,-24 16 0,1-4 0</inkml:trace>
  <inkml:trace contextRef="#ctx0" brushRef="#br0" timeOffset="50570">5096 11704 19804,'50'-35'-1639,"1"0"1,-6 3-1,-8 8 1,-19 16 0,-8 4-1</inkml:trace>
  <inkml:trace contextRef="#ctx0" brushRef="#br0" timeOffset="50701">4971 11330 17389,'45'6'34,"-1"0"1,1 0 0,9 1 0,2 0 0,-9 1 0,19 4 0,-29-6 0,1 1 0</inkml:trace>
  <inkml:trace contextRef="#ctx0" brushRef="#br0" timeOffset="51075">5641 11426 17043,'-31'39'967,"-1"1"0,3-5 1,6-3 1113,11-8-1997,7-1 588,2-3-817,7-1 390,11-2-245,8-1 1245,10 0-1233,2-4 21,9 4-33,-14-3-67,-2 4-174,-20 1-173,-7 2-124,-13 6-381,-24 8 594,0-11-128,-12-2-555,24-16-970,11-13 1978,22-16 0,-5 10 0,11-7 0</inkml:trace>
  <inkml:trace contextRef="#ctx0" brushRef="#br0" timeOffset="51420">6056 11470 25124,'-41'-2'480,"-1"0"0,5 3 0,6 5-480,13 14-56,8 14-11,5 5-40,14 23 29,5-14-250,13 11 277,3-26-33,11 0-84,-13-14-22,1 0-28,-22-11 15,-4 1-446,-14 1-85,-7 4 331,-15 2-538,-5 1 61,2-3 380,6-2-1561,14-7 2061,16-4 0,2-1 0,7-2 0</inkml:trace>
  <inkml:trace contextRef="#ctx0" brushRef="#br0" timeOffset="51781">6439 11573 25618,'-42'-7'528,"0"0"0,3 4 0,5 6-427,1 21-95,5 17-6,6 7-51,10 3-44,4-1-62,11-8-22,10-8 28,7-13-51,9-10 169,12-16 33,-11-9 5,4-11 35,-17 0-35,-6 2 34,-4 8-39,-3 6-67,-3 6-62,1 4 129,1 8-5,2 4-90,4 8-415,1-1-812,3-2-1205,6-8 2527,9-10 0,-12-1 0,3-5 0</inkml:trace>
  <inkml:trace contextRef="#ctx0" brushRef="#br0" timeOffset="52176">6642 11664 22666,'1'44'156,"0"0"1,1-4 0,3-7-123,12-7-29,5-9 29,2-9-23,3-4-5,2-8-6,0-9-6,1-10-263,-1-10 51,-2-3 145,-3 2 73,-3 4-61,-4 12 61,-1 7 78,-2 14 336,2 19 74,1 16-40,3 24-1038,-10-25 1,0 3 813,0 3 0,0 2-12,-1 3 1,-1 0-236,-1 0 1,0-1 288,-2 0 0,-2-2-62,0-5 0,-2-1 3,0-4 1,-3-3 212,-9 18 39,-9-14-157,-13-16-195,-10-11-107,-7-8-387,-8-12-441,-2-8-330,29 6 0,0-4-511,3-2 0,1-1-7634,-17-19 9658,12-3 0,17 21 1,8 6-1</inkml:trace>
  <inkml:trace contextRef="#ctx0" brushRef="#br0" timeOffset="52448">7553 11323 23366,'44'0'37,"0"0"0,-4 0 1,-6 1-677,-10 4-845,-11 10 1484,-14 22 0,-1-16 0,-5 7 0</inkml:trace>
  <inkml:trace contextRef="#ctx0" brushRef="#br0" timeOffset="52588">7669 11907 21366,'0'0'0</inkml:trace>
  <inkml:trace contextRef="#ctx0" brushRef="#br0" timeOffset="53314">8716 11165 19932,'-4'0'2723,"1"0"-2427,-8 30 1,-1 13-948,2 13 743,-5 4 1,2 3-57,10-19 0,1-1-36,1 0 0,-1-1 0,2-2 0,0-2-201,4 27-240,5-17-859,6-18 487,6-16 220,3-15-214,0-18 247,0-13 442,-3-15 657,-5-3 83,-3 4 352,-5 11-156,-2 15-286,2 11-45,4 22 7,8 12-192,7 18-196,6 8-106,3-3-100,0-8 77,-2-13 23,-7-13 174,-5-14-17,-9-18-23,-4-16-50,-6-19-78,-2-13-486,-1 30 1,0 0 384,0 0 0,-1 1-639,1-26-784,-1 12-2325,5 21-5988,6 13 9649,5 13 1,-4 2-1,-2 0 1</inkml:trace>
  <inkml:trace contextRef="#ctx0" brushRef="#br0" timeOffset="53564">9338 11876 24060,'-13'-35'-21,"1"1"1,2 0 0,2 2-59,4-14-111,10 4-684,8 4-801,20 12 1675,26 9 0,-25 11 0,5 4 0</inkml:trace>
  <inkml:trace contextRef="#ctx0" brushRef="#br0" timeOffset="53730">9656 11662 22593,'7'49'-329,"0"1"0,-1-8 1,1-7-4618,6-14 4946,-2-14 0,-4-4 0,-4-3 0</inkml:trace>
  <inkml:trace contextRef="#ctx0" brushRef="#br0" timeOffset="53930">9835 11096 19680,'10'-1'2117,"3"28"1,-2 12-1256,2 17-2781,2 2 0,-1 4 2042,-3-14 1,-1-2-82,0 2 0,0 1 331,-1-3 0,0-1-987,-1-4 1,-1-1-2720,6 23-6498,-4-15 9586,-4-21 0,-2-13 1,-3-10-1</inkml:trace>
  <inkml:trace contextRef="#ctx0" brushRef="#br0" timeOffset="54247">9935 11640 23024,'56'-28'526,"0"1"1,-5 2-1,-5 2-475,-6-3-46,-8 6 63,-11 4-1,-9 2 11,-7 3-72,-7-1-6,-10-1 67,-6 1 219,-13 4 291,-3 4-191,-1 19-190,1 12 28,7 24 40,10 13-661,11-27 0,3 1 475,5-1 1,3 0-51,3 0 0,3-3-87,4-3 0,4-4 98,27 15-39,6-20-1036,12-26-1603,-33-8 1,-1-4 2638,2-7 0,-4-2 0,4-6 0,-12 4 0</inkml:trace>
  <inkml:trace contextRef="#ctx0" brushRef="#br0" timeOffset="54846">11160 11328 23392,'-30'56'149,"-1"-1"0,4-3 1,8-2-150,19 11-118,16-8 40,10-12 72,15-17 349,2-11-769,1-18-599,-6-16-336,-8-16 392,-11-14 560,-9-5 297,-14-2 107,-12 5-163,-10 8-62,-5 10-503,4 17 733,9 8 0,10 11 0,5 0 0</inkml:trace>
  <inkml:trace contextRef="#ctx0" brushRef="#br0" timeOffset="55090">11515 11557 26273,'13'21'610,"4"-11"-604,0-37 55,10-1-55,6 2 44,10 10 6,5 6 62,2 16-118,-1 10-101,-6 13 101,-22 5 0,-5 1 0,3-4 0,-5 19 0</inkml:trace>
  <inkml:trace contextRef="#ctx0" brushRef="#br0" timeOffset="55797">12856 11245 21154,'-1'58'526,"-1"0"1,1 0-1,0-3 1,0-1 0,0-3-317,3 5 0,0-4-543,1-5 0,0-2 383,2-2 1,0-1-35,1-7 1,-1-1-17,7 28 126,-3-15-809,-2-17-87,-2-17 378,-3-8 143,-1-15-854,-11-25 728,0-5-235,-11-22-118,3 8-89,3-4 727,5-4 90,6-1 6,4-3 599,10 2 168,3 4-252,11 8-570,-3 12 212,2 11-40,-3 13-50,-1 8-40,-1 5-27,-1 3 487,-1 4-605,-6 4 293,-3 7-226,-5 6 40,-10 4-29,-5 3-402,-10 1-864,2 3-3276,5-4 4576,8-3 0,5-12 0,3-5 0</inkml:trace>
  <inkml:trace contextRef="#ctx0" brushRef="#br0" timeOffset="56156">13382 11381 23444,'-36'-14'910,"0"-1"0,-22 5-904,48 40-6,5 16-56,3 6-39,3 0-29,6-5-105,3-12-40,5-12-78,1-12 296,-2-7 51,1-16 6,-1-7 5,1-14 12,0-6-23,0 2-68,-2 5-32,-2 10-68,-3 10 168,-1 12 0,-2 15 0,2 11-51,1 12-1450,5 3-7934,-1-5 9435,4-9 0,-7-12 0,-4-9 0</inkml:trace>
  <inkml:trace contextRef="#ctx0" brushRef="#br0" timeOffset="56646">13725 11441 21013,'2'54'584,"0"0"1,-1 0 0,1-1 0,0-1 0,0-1-297,1 14 1,1-2-804,-2-9 0,0-3 565,1-14 0,0-3-10,0 14 427,1-20-669,-1-5-356,-2-12 144,0-7 7,-1-20-405,-3-12-29,-8-23 331,3 19 1,-1-2-324,-4-5 1,-1-1 0,0-5 0,0 0 832,0-1 0,1-1 36,2 0 1,3 1 262,1 2 1,3 0 64,0 5 0,5 0 146,10-1 0,4 3-309,9-7-50,23 8 6,-9 31 34,-1 16 49,-3 6 214,-4 10 1053,-6 12-863,-12-10 662,-7 7-1306,-18-14-185,-6-1-627,-10-3-364,1-2-566,2-4 1742,4-2 0,11-5 0,3-1 0</inkml:trace>
  <inkml:trace contextRef="#ctx0" brushRef="#br0" timeOffset="56999">14257 11435 21629,'19'-33'1341,"0"0"1,3-21-715,-35 51-324,-14 1-84,-10 15-102,-7 10-72,-3 19-631,24-16 0,1 2 586,2 1 0,2 1-61,-9 29 81,13-7-211,8-7-279,16-12-1,8-11-50,16-12-72,8-5-505,6-17-633,3-8-11,-24 0 1,1-5 1741,6-9 0,-2 0 0,4-6 0,1-5 0</inkml:trace>
  <inkml:trace contextRef="#ctx0" brushRef="#br0" timeOffset="57214">14447 11453 17535,'7'-4'3366,"-1"1"-3044,-2 32 0,-2 12 70,4 0-283,-1 5 1,0 1 30,3-7-61,1-12-7,-3-11 399,0-10-29,-2-7 146,0-12 174,1-8-191,2-13 68,3-4-174,6-3-230,4 1-129,6 3-106,6 2-72,4 7-1138,2 5-2117,3 2 3327,8-5 0,-23 12 0,1-3 0</inkml:trace>
  <inkml:trace contextRef="#ctx0" brushRef="#br0" timeOffset="58514">21918 3621 18078,'-9'51'875,"0"1"1,0 4 0,2-1-697,3-9 0,0-1-1980,1 9 1,-2 1 1878,1-3 1,-1 0-29,0-2 0,-1-2 240,1-1 1,-2-3-275,1-7 1,0-2-17,-5 23 403,1-22-1657,2-18-561,1-15-1854,-3-34 3669,1-3 0,1-3 0,-2-7 0,-2-16 0</inkml:trace>
  <inkml:trace contextRef="#ctx0" brushRef="#br0" timeOffset="58730">21782 3748 14202,'25'-50'1256,"0"-1"1,-3 8 0,0 7-288,6 13-140,-1 14-179,1 14-175,1 12-4,-2 13-186,-3 14-133,-8 9-85,-7 8-6,-10 6-546,-5-33 1,-4 0 481,-2-2 0,-3-1-112,-5 0 1,-1-3-332,-25 21 4,2-10-270,7-12-1002,16-10 1714,24-6 0,1-8 0,11-1 0</inkml:trace>
  <inkml:trace contextRef="#ctx0" brushRef="#br0" timeOffset="59073">22506 3995 21455,'-53'-8'586,"1"0"1,3 4 0,3 6-587,-13 25-442,31-5 0,2 4 442,3 6 0,2 3-25,5 2 0,2 2-23,5-3 1,3 1-23,3-3 0,5-1-48,15 16-240,12-16-46,12-17 229,4-15-178,0-21-11,-5-16 45,-4-20 260,-21 24 0,0-2 22,-2-1 1,-2 1 30,-1 0 1,-1 2 182,6-24-177,-7 15-6,-3 19-369,-2 12 683,-2 24-913,2 12-2067,5 35 2672,0-12 0,0 0 0,1 7 0,4 9 0</inkml:trace>
  <inkml:trace contextRef="#ctx0" brushRef="#br0" timeOffset="59365">22726 4073 20839,'6'65'504,"0"-1"1,-1-4-1,0-4-440,-2-21 1,0-3-26,2 24-39,-3-18-67,-1-18-443,-1-11 90,0-26-6,-3-13 45,-2-25 10,2 21 1,0-2 342,1-3 0,0-1 28,1-1 0,3-1 20,3 1 0,3 1 24,3 2 1,2 1-12,5 3 1,3 3-34,0 4 0,1 2-67,26-11-834,6 13 901,-18 16 0,-2 3 0,5 0 0,2 3 0</inkml:trace>
  <inkml:trace contextRef="#ctx0" brushRef="#br0" timeOffset="59572">23219 3523 19451,'-1'45'656,"0"0"0,0 0 1,0 5-1,1 0 1,-1 0-551,1-1 1,1-1-1,-1 1-1325,1 0 0,1 0 0,-1-2 1221,1 13 1,0-4-3,1-14 0,1-3 743,0 16-2043,-1-22-4688,-1-5 5988,-2-15 0,0-4 0,0-9 0</inkml:trace>
  <inkml:trace contextRef="#ctx0" brushRef="#br0" timeOffset="59747">23112 3975 21276,'44'-16'622,"1"-1"0,-3 2 0,-2 2-622,18-3-1283,1 4-47,-25 5 0,1 1-3586,-2 1 1,1 1 4510,2-2 1,-2 1 0,3 0-1,-11 1 1</inkml:trace>
  <inkml:trace contextRef="#ctx0" brushRef="#br0" timeOffset="60228">24179 3469 20588,'51'15'511,"0"0"1,-2 1 0,-6 3-25,2 20-45,-5 7-223,-10 6-23,-10 6-56,-10 6-480,-8-28 0,-4 0 340,-4 3 0,-4 0-34,-1 2 1,-4-1-158,-5 0 1,-2 0-93,-1-2 1,-2-2 130,0-3 1,-1-3 151,0-3 0,-1-4 84,-21 10 520,5-17 1,8-9 218,8-10-403,9-5-62,9-5-78,4-5 389,9 1-310,9 3 39,13 2-112,14 7-51,10 2-95,4 13-56,4 5-84,-4 12-654,-3 3-1077,-5 1 1731,2 3 0,-23-15 0,-2-3 0</inkml:trace>
  <inkml:trace contextRef="#ctx0" brushRef="#br0" timeOffset="60739">25375 4209 22475,'0'0'0</inkml:trace>
  <inkml:trace contextRef="#ctx0" brushRef="#br0" timeOffset="61320">26077 3198 17697,'-8'-12'2583,"-1"73"-2206,8-27 1,1 5-846,1 4 1,1 5 0,0-1 643,2 14 1,3-2-57,2-3 1,2-1-76,-1-9 0,0-1-29,2-5 1,0-2 279,-1-5 1,1-2-348,11 21-476,1-13 189,-4-20-149,2-15-50,-3-23-141,12-37 678,-9 4 89,-9 16 1,0 3 1277,3-1-846,-1 16 117,4 22 67,6 24-289,8 20-318,-14-16 0,0 2-326,1 1 1,-1-1 286,-1-2 0,1-2 53,5-2 0,0-7 173,3-14-189,6-34-80,-25-3 1,-6-6-314,1-8 0,0-2 297,-1-1 0,0-2-199,1-18 1,1 1-192,0 18 1,1 1-345,2-7 0,4 5-2895,14 11 3629,14 21 0,-17 14 0,3 6 0</inkml:trace>
  <inkml:trace contextRef="#ctx0" brushRef="#br0" timeOffset="61829">27042 3902 21573,'42'-39'310,"1"1"0,-1-1 1,-4 4-1,0 1 1,-9 2-87,0-16 375,-10 7 252,-10 8-167,-9 10-264,-12 12-336,-9 5-33,-12 15-51,-6 12 0,-1 18 28,13 2 0,4 4-12,7-10 1,2 1-303,-2 13 0,4-1 331,7 14-45,17-8-115,29-1 121,3-25-6,-10-13 0,1-5 0,21-12-12,3-14 12,1-13-408,-30 9 0,-1-3 369,-1-2 0,-1-2 22,-1 0 0,-2-2-47,-3 1 0,-2-2 142,10-23 12,-14 3 588,-11-2-510,-14 21 78,-10 4-122,-9 21 813,-4 17-786,-1 13-75,12 10 0,3 6-40,6-7 0,2 1-452,-2 14 1,4 1 365,7-14 0,5-3-51,14 29-551,12-14 652,32-43 0,5-8 0,-18 12 0,4-20 0,1-1 0</inkml:trace>
  <inkml:trace contextRef="#ctx0" brushRef="#br0" timeOffset="62269">27893 3111 20050,'-6'55'852,"0"0"0,0 0 0,1 2 1,0 4-1,0 0 0,1-5-678,-1-3 0,2-5 0,-1 2-598,1 11 1,-1 3 0,2-10 487,1-16 1,0-6-26,1 12 461,4-11-584,1-7 155,4-13-407,1-5 324,2-22-111,5-10 620,7-21-693,-1 4 0,1-3 162,-5 9 1,1 1-520,6-12 0,1 1 553,6-8 50,-5 9 605,-13 7-525,-20 20-130,-16 2 0,-19 21 5,-6 11 6,-3 13 81,18 3 1,4 5-15,9-9 1,3 1-29,-4 11 1,7-1 44,17 15-28,18-9-36,23-18 0,9-6-85,-20-9 1,1-3-816,25 6 0,-2-7-2234,3-18 3103,-27-3 0,-4-2 0,5-1 0,-3-8 0</inkml:trace>
  <inkml:trace contextRef="#ctx0" brushRef="#br0" timeOffset="62547">29001 3271 22873,'1'60'977,"0"0"0,-1-16 1,1 1-1,-1 3-832,0 14 1,1 4 0,-1-5-1180,0-15 1,0-2 0,0 0 1033,0 7 0,0 0 0,0-7-352,0 14-311,6-17 663,9-2 0,-5-20 0,4-4 0</inkml:trace>
  <inkml:trace contextRef="#ctx0" brushRef="#br0" timeOffset="62904">29500 3157 21332,'2'-2'3406,"0"0"-2986,-7 32 0,-5 16 224,-1 10-1377,-2 4 0,1 4 831,3-20 0,1-2-54,0 0 1,-1 0-42,2-2 0,1-2 241,0-3 1,1-3-251,-1 20 150,3-9-211,10-21 22,5-6 45,12-14 1074,8-2-1002,2-6 1,3-3-22,27-4-413,-19 0 1,2 0 355,-11 2 1,-1 2-138,0 0 0,-1 1-568,25-5-1743,-2 5 953,-28 3-515,-4-3 2016,-31-7 0,4 6 0,-7-4 0</inkml:trace>
  <inkml:trace contextRef="#ctx0" brushRef="#br0" timeOffset="63135">29818 3512 24374,'-9'45'686,"1"-1"0,-1 1 0,-3 20 0,2-4-526,6-17 0,2-2-416,-1 0 0,1-1 275,1-1 1,0-2 185,0 26-429,1-15-556,0-17-2598,0-16-3253,0-10 6631,-3-15 0,2 5 0,-2-4 0</inkml:trace>
  <inkml:trace contextRef="#ctx0" brushRef="#br0" timeOffset="65139">8199 6807 21063,'55'-14'358,"0"0"1,-1 0 0,0 4-325,-8 5 0,-1 2-855,1-1 0,0 1 841,-3 2 0,-1 0-20,-6 0 0,-1 0 399,20 1-428,-21 0 300,-16 3-271,-11 4-51,-20 7-139,-11 5 904,-20 2-740,5-7 1,-1-2 25,-20 5 59,22-9 0,3 0 109,3-3-168,13-2-135,15 1 135,19 0 135,16 0 5,21-2-55,10-2-66,-13-7 1,0-2-26,-14 3 1,0 0-32,8-5 1,-5-1-357,-6 0 91,-15 6-510,-22 3-319,-24 7 845,-22 5 286,16-1 0,-1 0 223,-3 2 1,0 0 319,1 1 0,1-1 549,-24 6-436,20-2-628,29-6-28,32-3 34,29-2-34,-13-3 0,2 0-269,3 0 0,2-1-137,0-1 0,0-2-667,2-1 1,-1-1-3034,-6-2 0,-1 0 4106,-2 0 0,-3 0 0,3-1 0,-14 3 0</inkml:trace>
  <inkml:trace contextRef="#ctx0" brushRef="#br0" timeOffset="65772">10060 6439 21310,'-41'5'440,"1"-1"1,1 2 0,5 4-32,3 23-28,-3 10-695,3 11 533,3 5-118,7 1-101,7-7-68,8-9 158,5-12-286,10-11-13,5-11-105,10-5 1,2-8-68,1-10-135,1-11 152,-2-15 258,-2-8 61,-1-4 349,-5 3-299,-3 8 639,-4 14-284,-4 22-114,-2 23-61,-1 27-112,0 20-421,-1-27 0,1 0 348,-1 2 0,2-2-45,-1-2 0,1-1-920,4 22-1723,2-22 2688,0-17 0,-5-14 0,-1-5 0</inkml:trace>
  <inkml:trace contextRef="#ctx0" brushRef="#br0" timeOffset="66322">10209 6531 18806,'5'0'3535,"-1"0"-3048,17 55-229,-8-20-202,2 4 0,1 1 0,4 1-56,-2-8-6,-1-9-123,-1-11 79,-2-7 50,11-25-78,-7-4-1,9-24-5,-5 2 39,-3-1-5,-1 9 22,-5 10 28,-3 14 157,-1 8 44,-2 16-33,4 6-84,2 12-39,2 2-45,2-1-95,3-7-23,0-7 34,5-9 79,-2-4-34,4-6 33,-2-6-28,-2-7 29,-2-7-62,-3-3 67,-3-2 0,-4-3 33,-4 1 90,-3 0 29,-2 4 83,-2 5 280,-6 6 129,-5 8-235,-10 3-224,-5 14-90,-4 10 73,1 17 23,3 11-107,9 8-661,8-1 532,12-1-123,15-10-639,14-11-577,15-14-1355,15-11 2588,-17-18 1,-3-2-1,6 5 1,6-16 0</inkml:trace>
  <inkml:trace contextRef="#ctx0" brushRef="#br0" timeOffset="66621">11227 6406 24234,'-40'17'304,"1"0"0,3-1 1,8 3-238,19 12-28,5 3-39,7 0 0,8-1 34,6-2-34,8-3 5,0-6-5,-3-2 0,-6-4 0,-6-2-67,-6 2-482,-4 1-319,-10 5-173,-6-2-293,-9-3-771,1-8 2105,2-29 0,11 14 0,4-18 0</inkml:trace>
  <inkml:trace contextRef="#ctx0" brushRef="#br0" timeOffset="66839">11408 6212 21450,'4'51'810,"1"0"0,0 1 1,1-3-727,1-7 0,0-2-492,0 4 0,1-1 408,-1-1 0,0-1-672,0-2 0,0-2-1485,4 24-7220,-1-17 9377,-4-17 0,-2-14 0,-3-9 0</inkml:trace>
  <inkml:trace contextRef="#ctx0" brushRef="#br0" timeOffset="67038">11341 6511 15137,'8'-3'4118,"-1"1"-2993,54 2-520,-21 0-862,5 0 1,2 0 256,8-1-73,-1 0-1097,-1-2 1229,3-3 1,-26 3-1,-3-1 1</inkml:trace>
  <inkml:trace contextRef="#ctx0" brushRef="#br0" timeOffset="67175">11809 6544 22279,'-2'50'328,"1"0"1,0-4 0,0-4-329,2 4-1205,7-12 1205,7-10 0,-4-13 0,1-6 0</inkml:trace>
  <inkml:trace contextRef="#ctx0" brushRef="#br0" timeOffset="67444">12005 6682 21819,'22'41'340,"0"-1"0,0-4 0,0-6-340,13-3-50,1-15 44,-1-10-184,-6-19-140,-8-13 330,-9-15 235,-8-8-296,-14-2 341,-9 1-28,-14 8-11,-4 10-130,1 14-699,7 10-1294,11 16 1882,9 23 0,7-14 0,2 12 0</inkml:trace>
  <inkml:trace contextRef="#ctx0" brushRef="#br0" timeOffset="67746">12348 6624 23758,'11'49'222,"0"0"0,-1-6 0,-2-7-278,0-16-213,-4-10 185,2-14-22,-1-17-28,3-16-29,1-19 113,5-9-183,-6 31 1,0 0 282,2 1 1,2 1 167,12-23-33,4 15 336,-2 19-247,-1 18-128,-3 27-146,-3 15-499,-2 20-729,-9-25 0,-2 2 1228,1 8 0,0-3 0,0 5 0,-1 0 0</inkml:trace>
  <inkml:trace contextRef="#ctx0" brushRef="#br0" timeOffset="68089">13085 6221 25281,'-42'8'371,"-1"1"1,5 0 0,7 4-210,14 19-111,9 5-18,8 3 1,14 0 0,12 0 5,14-5-6,5-4 1,2-6 0,-7-5 33,-6-6 230,-14-3 162,-9 0-179,-10 2-280,-16 5 0,-8 5-319,-16 4-353,-6-1-1429,-8-4-6572,4-6 8673,0-9 0,24-4 0,8-3 0</inkml:trace>
  <inkml:trace contextRef="#ctx0" brushRef="#br0" timeOffset="69105">21296 3278 17064,'-13'61'531,"0"0"0,-1 0 1,5-12-1,0 1 0,1 0 1,1 1-363,2 0 0,2 1 1,0-1-1,0 2-1385,0 1 0,1 2 0,0-1 1,1 0 1335,1-1 0,2-1 1,0 1-1,0-2-10,1 14 1,0-1-1,2-1-50,-1-7 0,2 0 0,-1-2 50,-1-7 0,1 0 0,-1-3 363,0 14 0,0-4-370,-2-11 1,-1-4 25,0 20-73,-1-12-45,0-9 2364,0-4-2745,-2-9 838,0-12-3677,-6-21-4341,1-17 7550,-5-18 0,7 15 0,-1 4 0</inkml:trace>
  <inkml:trace contextRef="#ctx0" brushRef="#br0" timeOffset="70546">21144 3037 19770,'42'0'604,"-1"0"1,-6-1 0,-2 0-302,17-2-73,-8-3-96,7 0-55,3-1-6,8 1-1766,4-4 1709,-30 6 1,0-1 0,2 0 0,-1 0 163,2 1 0,0 0-147,-1 1 1,1 2 64,-1-1 0,0 2-14,-1-1 0,-1 2-42,0 1 0,0 1-3,1 0 1,0 0-103,1 1 1,1 0 135,7 0 0,1-3-469,7-2 0,6-4 422,-6-3 1,6-3-1,2-2 1,-3 1-445,5-1 0,-2-1 0,4 0 420,-13 1 0,3 0 0,1-1 1,-2 1-1,-2 1 9,10-1 0,-4 1 0,1 2-9,-1 1 0,1 1 0,-1 1 1,-2 1 1,0 2 0,1 0-304,-1 1 1,1 1-1,0 0 302,-1 0 0,1 0 0,-1 0-1,1 1 1,-1 0 0,1 0-2,0-1 0,0 1 0,0-1 0,0-1 0,0 1 0,1 0 0,-1 0 0,1-1 0,0 1 2,-1 0 0,1-1 0,-1 1-251,0 1 0,0-1 0,0 1 251,-1 0 0,0 0 0,0 1-196,-1-1 1,0 1-1,-1 0 197,0 0 1,-1 0 0,0 0-2,-2 0 0,0 0 0,0 0 155,-2 0 0,1 0 0,-1 0-169,-1 0 1,0 0 0,1 0 9,-1 0 0,0 0 1,1-1 1,-1-2 0,1 0 0,0-2 0,1 1 0,0-2 0,-1-1 3,2-2 1,-1-1 0,0 0-2,1-1 0,0 0 0,0-1 9,0 1 0,1-1 0,0 1-11,-1-1 0,1 2 0,0-1 0,0 1 0,-1 1 0,0 0 2,-1 2 0,0 0 0,-1 1-2,18-1 0,-2 1-3,-6 2 0,-3 2 431,-11 1 1,1 0-438,7 2 1,-1 0 5,-12 2 0,0 0 490,13 0 1,-1 2-488,-10 1 0,-2 0 0,3 0 0,-1-1 22,2 1 1,-1 0-23,1-1 0,0 0 16,2-1 1,0-1 633,1 1 0,-1 0-631,3-1 1,-1 0-17,0 0 0,-1 0 0,0-1 0,0 0-1,-1 1 1,-2-1 14,1-1 0,-1 0-1,-1 0 1,1 0 8,-1-1 1,-1 0-24,1 0 1,-1 0 3,0-1 0,-1 1 27,-1-1 1,-1-1-34,-1 1 0,0 0 5,29-1-10,-8 1 10,-8 1 1017,-7 1-977,-5 2 22,-3 1-28,-1 2-5,1-1-34,3 0 355,3 0-388,4 0 33,-1 2-6,-2 0 644,-5 0-643,-6 0 448,-5-1-443,-3 0-6,-3-1 6,12 2-22,-4-2 56,1 0-29,-9-3 40,-13-2-39,-1 0 27,-4 0-27,1 0-1,-2 0-5,1 0-5,0 0-29,1 0 29,0 0-29,0 1 28,1 1 12,-1 0 22,0 4 112,1-1 174,1 8 240,1 9-10,1 13-259,1 14-21,2 14-758,-6-26 1,0 1 577,2 8 0,-1 1-14,0 7 0,-1 1-3,2 4 1,0 1-18,0 1 1,0 0-29,-1-4 0,1-2 14,-1-6 1,0-1-15,-1 0 1,0 0-320,-1-2 0,0 1 300,-1 2 0,0 0 19,-1 2 1,0-1-21,-1-1 1,0-1 19,0 0 1,0 0-20,0-2 0,0 0-1,-1-1 1,0 0 0,0-3 0,0 0-3,0-4 0,0 0-115,1-3 0,-1-2 121,1 29-1,0-6-5,0-3 6,0 1-1,-3 1-5,-3 5 6,-3 0 0,-2-2-1,1-5-5,2-12-11,3-9-45,2-14 1085,1-6-1130,2-9 564,-2 0-787,0-1-104,-2 1-1051,-5 0-1293,-10 0 2772,-23-7 0,19 2 0,-8-4 0</inkml:trace>
  <inkml:trace contextRef="#ctx0" brushRef="#br0" timeOffset="71914">21516 5234 20867,'3'-2'633,"8"0"-286,26 2 29,14 0-121,-17 0 0,4 0-1487,10 0 0,3 0 1310,-7-1 0,2 1 1,1 1-373,8-1 0,2 0 1,1 1 319,7-1 0,0 0 0,2 0-414,-16 0 1,1 0-1,0 1 1,0-1 398,-1 0 0,-1 0 0,1 0 0,-1 1 11,15 0 1,0 0 0,-1 1-234,-4 1 0,0 0 0,-1 2 269,-4 0 0,0 0 0,0 2-10,-3 1 1,-1 1 0,0 0 8,-3 1 1,-1 0 0,0 1 22,-2 0 1,0 0-1,0 1-24,-1-2 0,0 1 0,0-1-12,1-1 1,-1 0 0,1-2 3,1-2 1,1 0 0,1-2 7,2 1 0,2-1 0,-1-3-6,4-2 1,1-2-1,1-2-177,2 1 1,1-2 0,1-1 189,1-3 1,1-2-1,0 0-7,0 0 0,1-1 0,-1 0-2,-1 1 0,0 0 1,0 2 8,-2 0 1,0 1-1,-1 2 121,-3 1 0,-1 2 1,3 1-166,-3 1 1,3 1-1,0 1 1,-3 0-20,3 0 0,-2 2 0,1-1 176,-3 0 0,3 0 1,-1 1-1,-3-1-174,1 0 0,-3 1 0,0-1-2,2 1 0,1-1 0,0 0 2,0-1 0,1 0 0,-1-1-1,2 1 1,-1-1 0,1 0-10,-2 0 0,1 0 1,-1 0 8,-3 1 1,-1-1 0,-1 1 17,17 0 1,-2 1-17,-13 2 0,-2 0 681,-9 1 1,-1 0-685,-6 2 0,0 1-6,31 5 3,-29-7 1,0 0-24,0-2 1,0 0 25,1-1 0,0-2 42,1-4 0,0-2 11,1-1 1,0-2 30,3-4 0,1-2-17,1-1 0,1 1-3,1 1 0,1 1-30,0 0 0,0 2-29,0 4 1,-1 1 10,-1 2 1,-1 2-14,-1 1 0,0 2 14,-2 0 0,0 2 661,-2 0 1,1 1-679,-1 0 0,1 0 5,-1 0 1,0 0 11,1-1 0,-1-2-17,1 1 0,0-1 2,0 0 1,-1 0 427,0 0 1,-1-1-428,-2 1 0,-1 0-3,30-1 389,-11 1-394,-5 0 5,-6 0 56,-2 0 16,3 0 7,3 0-12,4-4 646,3-2-708,-3-4 6,-4 0-11,-9 2 384,-9 3-384,-9 3 742,-6 2-675,-3 7-59,-1 2-8,2 7 11,0-2 17,-1 0-22,0-4 27,-1-3 1,0-2-34,0-2 5,0-1-5,4 2 6,2-1-6,4 1 0,4 2-67,3-1 0,1 1-163,-1 0-190,-4-1-386,-5 1-2807,-5-1 712,-6-1 2901,-8-1 0,1-2 0,-4-1 0</inkml:trace>
  <inkml:trace contextRef="#ctx0" brushRef="#br0" timeOffset="73165">23029 5983 21931,'-49'-13'894,"-1"0"1,3-1 0,4 7-509,-10 20-266,14 10 1,1 6-121,9-1 0,3 3-691,-10 15 0,6 3 649,13-9 0,5-1-51,3 2 1,3 0-185,3-3 0,4 0-104,5-2 0,5-2-702,19 24 52,17-12 113,10-15-23,3-15 22,2-9 51,-6-19 476,-9-8 729,-11-13 705,-11-3 465,-11 6-91,-7 9 221,-5 10-607,-2 13-213,-2 15-509,0 14-106,0 12-202,1 3 0,10-4-107,8-9-212,36-13-247,-5-24-182,-13-4 0,-2-7 3,12-30 521,-25 17 0,-3-3 143,-4-1 0,-3-1 81,-2-2 0,-4 0 89,-3-31 17,-14 3 376,-7 12 55,-13 12-189,1 12-348,-3 15-426,3 6-437,2 14-991,2 13-6357,5 8 8211,6 9 0,7-17 0,6-7 0</inkml:trace>
  <inkml:trace contextRef="#ctx0" brushRef="#br0" timeOffset="73521">23415 6272 17871,'3'0'2179,"1"34"0,-5 15-1927,1-4-939,0 9 0,0 0 715,0-10 356,3-12-653,-1-16 367,3-13-171,-1-20-6,1-14 3,1-5 1,2-3 75,7-23 148,-3 20 1,1 1-154,11-6 5,2 18 257,0 13 399,-1 28-174,-2 19-135,-2 26-330,-12-22 0,0 1-17,-1 1 0,-1 0-763,0-2 1,1-1-2128,6 21 2890,4-14 0,-9-22 0,1-9 0</inkml:trace>
  <inkml:trace contextRef="#ctx0" brushRef="#br0" timeOffset="74706">24112 6107 20643,'-37'6'325,"-1"1"0,3-1 0,5 5 95,5 20-50,3 6-129,4 6-73,7 1-78,5 3-29,5-1-61,10-1 6,7-6-6,13-5 0,7-8-6,5-7-123,4-9-100,2-5 100,3-5-11,0-8-73,1-6 72,-3-7 80,-4-5 61,-7 0 0,-6 1 5,-8-2 46,-9 1-46,-5-1 40,-6-2-39,-2 0 27,-6 2 1,-5 4 168,-7 6 168,-4 8 33,-3 5-285,2 10-34,-2 10 50,0 13 1,2 14-29,2 8-11,7 4-39,6 1-56,5-7-5,15-4-1,5-11-28,15-7 29,4-9 5,3-9-168,0-5-28,1-10-325,-1-9-342,-2-11 213,-1-10-520,-3-5-174,-4-1 33,-6-1 196,-4 4 852,-6 5 263,-6 6 616,-3 7 577,-4 7-398,0 6 472,-1 5 1875,0 2-3103,0 7-28,0-1 23,1 4-34,1-3 5,1-1-5,0-2 68,-1-1 178,-1-2-89,1 0-157,-1 2 369,0 6 23,-1 10-22,0 15-101,2 16-332,-1-16 0,0 2 164,2 5 0,-1 2-252,2 4 0,-1 2 212,1 0 1,1-1-37,0-1 0,1-2-25,0-5 0,1-2 0,5 21-235,0-19-102,-6-20 108,-1-18-64,-5-19-637,-6-17-178,-5-16 385,1 19 0,0-2 43,-2-5 1,0-1 377,0-4 0,1-2-154,3 0 0,1-1 456,1 1 0,3 0 84,0 4 0,3 1 100,4 4 1,2 3 857,7-20-264,12 15-313,-1 17 522,3 10-444,0 8 794,0 3-883,-1 2 472,-2 7-411,-4 4-156,-6 10-196,-7 4-163,-4 5-219,-12 3-801,-6 0-648,-13-2-1721,-11-7 3389,-19-6 0,27-10 0,-5-4 0</inkml:trace>
  <inkml:trace contextRef="#ctx0" brushRef="#br0" timeOffset="75156">25046 5873 20504,'11'58'758,"0"0"0,1-1 0,-2-2-646,-1-12 0,-1-1-878,0 3 1,0-1 765,-2-1 0,0-1-218,0-5 0,0 0-1056,4 24-4450,1-18 5794,-3-16 1,-2-14 0,-4-9-1</inkml:trace>
  <inkml:trace contextRef="#ctx0" brushRef="#br0" timeOffset="75616">25075 6136 19680,'52'-7'252,"0"-1"0,-3 0 0,-4 1-252,5 0-84,-3-1-39,-9 0 28,-9 3 95,-11 2 67,-9 2 409,-6 5-6,-8 35-178,-1 4-96,1-6 0,0 3-50,0-4 0,2 0-177,0 0 0,1-1 81,0 29-50,6-14 0,7-18 62,8-15 112,21-31-107,-7-14-67,7-24-350,-15-7 384,-4-4-34,-3 0 0,-4 7 0,0 10-107,-3 15 195,-1 14-88,2 11 246,-1 22 29,4 12-169,2 21-106,2 8-39,2 3-957,2-4-259,5-7 1255,15-10 0,-20-19 0,4-7 0</inkml:trace>
  <inkml:trace contextRef="#ctx0" brushRef="#br0" timeOffset="75948">26313 6076 25870,'-48'3'242,"-1"-1"1,2 3 0,6 7-210,15 9 1,3 5-285,0 0 1,0 3 275,3 1 1,2 1-26,-11 28-45,14-7-73,6-11 97,14-12 21,11-14 94,10-9-94,12-22-56,5-10-34,3-19-69,-23 20 1,-1 0 147,18-24 6,-8 8 202,-9 15-583,-9 12 386,-6 17 34,-3 14-34,-2 10-308,2 8-1022,0-1-2299,4-12 3629,7-9 0,-8-10 0,3-3 0</inkml:trace>
  <inkml:trace contextRef="#ctx0" brushRef="#br0" timeOffset="76139">26614 5751 23360,'3'56'1206,"-1"1"0,1 1 0,-1 0-1055,-1-7 1,1-1-1645,0 0 0,0-1 1493,0-1 0,0-1-90,0-8 1,1-3 192,3 26-2125,-3-18-2464,0-19 4607,-3-9 1,0-11 0,0-3 0</inkml:trace>
  <inkml:trace contextRef="#ctx0" brushRef="#br0" timeOffset="76631">27082 6214 17173,'19'14'0,"-4"-3"0</inkml:trace>
  <inkml:trace contextRef="#ctx0" brushRef="#br0" timeOffset="78047">22194 7404 22218,'-20'43'287,"-1"0"1,3 2-1,3 0-237,9-2 1,3 0-1299,0 2 0,1 1 1248,0 0 0,3-2-56,1-3 0,3-1 659,6 24-788,9-16-375,2-20 744,0-14-397,-1-20-168,0-17-196,-3-23 328,-8 14 0,-1-2 58,-1-7 1,0-1-528,1-3 0,-1-2 704,1 0 0,-2 0 14,1 3 0,0 1 598,-1 5 0,0 3-390,4-18 435,-2 23-235,-1 16 169,0 28-100,4 17-225,2 24 310,-5-21 1,1 2-544,0 2 1,1 1-20,-2-2 0,1 1-62,-1-5 1,1 0-935,4 21-4386,-2-14 5382,-5-14 0,-2-13 0,-5-8 0</inkml:trace>
  <inkml:trace contextRef="#ctx0" brushRef="#br0" timeOffset="78910">22902 7511 21875,'-53'-8'459,"-1"0"1,5 5 0,6 5-326,2 17-67,9 17-55,9 5-12,11 6 0,7 0 33,11 0-33,10-4 0,11-3 0,13-5-5,6-5 5,5-5 0,1-4-6,-5-4-67,-7-3-229,-12-3-101,-12-3 61,-9-3 22,-12-2-134,-12-1 146,-13-1 247,-13-1 61,-2-1 257,3-2 186,9 0-190,11-1-253,12 0-68,7 0 62,17 1 6,8 0 6,21 0 50,7 0 6,8-4-925,5-2 869,-2-4 28,-1-7-34,-7-5 19,-23 2 1,-3-3 30,6-14 68,-2-16 184,-25 19 258,-10 5 163,-8 7 122,-9 10-323,-7 8 637,-2 12-1075,0 13-78,2 12 22,5 14-28,9 4-40,6 2-72,9-2 79,12-5-85,9-7-375,11-10-386,7-8 173,4-9-117,3-5 21,1-13 158,0-9 185,-3-16-214,-5-10 595,-8-9 78,-7-3 280,-9 0 347,-7 6 140,-5 7 6,-3 13-134,-1 11-118,0 11-113,0 5-3,1 11-97,4 6-62,5 16-128,5 11-34,5 9-39,3 5-40,-2 2-5,-2-3 45,-8-4-45,-5-8 62,-9-7-62,-12-10-219,-11-10 40,-15-8-179,-8-5-247,-2-10-252,0-5-572,4-10-2687,10 0 4116,6 1 0,17 10 0,5 4 0</inkml:trace>
  <inkml:trace contextRef="#ctx0" brushRef="#br0" timeOffset="79622">24556 7297 22414,'-11'46'215,"1"0"1,0 0 0,-3 21-1,3-4-134,7-16 1,4-2-945,-1 0 1,3-1 862,1-4 0,1-1-6,11 24 546,6-17-624,0-17 5,2-13 218,0-10-503,2-9-168,4-8-197,2-7-22,5-8 303,-1-1-11,0 2 341,-3 4 1127,-5 8-825,-5 6 253,-4 5 201,-1 13-27,-1 6-134,3 14 15,4 5-290,0-4-129,2-3-62,1-10 62,-4-9 39,1-7-73,-6-17-39,-5-9 0,-6-20 34,-7-8-1,-14 10 1,-5 0-34,-11-15-197,4 20 0,-3 5-123,-9 7-419,9 12-706,13 28 1445,23 31 0,-3-18 0,11 14 0</inkml:trace>
  <inkml:trace contextRef="#ctx0" brushRef="#br0" timeOffset="79909">25658 7478 20946,'-45'-3'780,"-1"0"1,2 6-1,4 6-528,-11 20-134,27-5 0,2 5-622,1 1 1,2 3 561,4 2 1,3 1-20,3 0 1,2-1 150,2 30-190,22-10 0,9-14 0,20-15-252,10-13-453,2-12-343,4-17 146,-29-1 1,0-4-3400,-2-4 0,-2-2 4301,3-7 0,-4 2 0,3-4 0,-10 8 0</inkml:trace>
  <inkml:trace contextRef="#ctx0" brushRef="#br0" timeOffset="80331">25957 7237 21439,'-10'61'842,"1"-1"0,0-1 0,1-4-705,5-16 0,2-2-741,-1 0 1,0-1 603,1 24 369,1-12-923,0-18-119,0-14 12,0-10 498,2-20 90,3-7 0,2-22 40,4-6 33,3-8 0,4-1 109,4 3-30,1 7-29,-3 12 79,-5 14-78,-8 11 106,-4 14-157,-10 12-40,-8 13 29,-11 10 11,-6 4 6,1 2 668,4-2-568,9-2 79,8-4 89,10-3-72,14-7-40,8-5-55,12-7-40,7-8-67,2-3-112,3-5-879,0-4-976,4-2-6171,-3-4 8138,0 6 0,-22 1 0,-8 4 0</inkml:trace>
  <inkml:trace contextRef="#ctx0" brushRef="#br0" timeOffset="81040">26556 7077 17462,'0'-7'2526,"0"53"-1899,0 1-917,1 1 0,1 3 413,1-8 0,1-1-399,1 2 0,0-1 292,2-3 1,0-1-17,6 26 305,0-18-938,-3-19-100,-3-14 49,-3-9 452,-2-15-1359,-2-7 1145,-4-11-153,-2-4 240,-4-2-106,-1 3 264,0 1 201,1 4 459,-1 4 734,-2 5 331,-2 7-651,-6 5-10,-6 4-476,-6 3-141,-2 6 213,-3 6-11,4 7-179,5 5-62,10 3-78,9 3 112,12 4-101,18 1-39,17-1-101,18-2-14,-22-20 0,1-1-576,1-1 1,2-3-170,0-3 0,0-2-796,3-1 1,1-5 1554,10-11 0,-3-2 0,6 4 0,3-17 0</inkml:trace>
  <inkml:trace contextRef="#ctx0" brushRef="#br0" timeOffset="81277">26982 7462 21584,'-18'44'373,"0"0"1,2-4 0,7-2-116,22 7-191,8-7-62,10-10 29,3-13-34,0-8-230,-2-20 51,-5-9 50,-8-21 73,-9-8 23,-5-9-88,-17 15 1,-5 1 33,6 12 0,-3 2-120,-10-9 1,-2 5-331,-7 5-1211,10 14 1748,11 36 0,8-13 0,4 19 0</inkml:trace>
  <inkml:trace contextRef="#ctx0" brushRef="#br0" timeOffset="81697">27240 7393 20162,'7'-1'3607,"-3"0"-2840,-1 67-403,2-25-531,-1 6 0,1 0 167,7-1-73,4-13-538,3-13 41,3-10 217,3-16 185,0-12 67,1-13 39,0-9 62,-4-2-39,-2 5 233,-4 8-300,-5 13 106,-2 8 291,-3 17 180,2 10-85,0 14-117,2 7-96,-1-1-173,2-6-33,-2-9-62,1-11 95,0-6 162,1-13-61,1-11-101,2-12-140,-2-12-11,0-6-113,0-1-497,-1 0-422,1 6-452,-4 6-1933,1 12 3568,0 10 0,-3 9 0,-1 4 0</inkml:trace>
  <inkml:trace contextRef="#ctx0" brushRef="#br0" timeOffset="81997">27864 7424 21875,'3'46'1169,"0"0"0,0-4 0,0-3-945,0 8-123,0-10-101,-1-12-50,1-13-124,3-8 174,2-18 0,5-11-78,5-18-7,6-11 82,-8 24 1,0 0-234,3-1 0,2 2 289,0 1 1,2 1 58,25-13-174,-1 16 292,-4 15-23,-5 27-89,-9 15-118,-6 23-659,-14-21 1,-2 2-3014,-2-2 1,-1 1 3671,-2 0 0,0-3 0,-1 3 0,-1-13 0</inkml:trace>
  <inkml:trace contextRef="#ctx0" brushRef="#br0" timeOffset="82464">28949 6927 17400,'-5'0'2863,"-11"64"-2373,13-30 0,1 5-1082,-2 7 1,-1 5 0,1 0 755,3-4 1,1 1-1,0-2-65,0 1 0,1-1 0,-1-1-21,2 12 1,-1-3 291,0-15 1,1-3-371,3 15-80,-2-21-1309,0-8-728,-2-20-2415,-5-19 4857,-6-21 1,3 12 0,-2 1 0</inkml:trace>
  <inkml:trace contextRef="#ctx0" brushRef="#br0" timeOffset="82681">28885 6976 19384,'42'22'895,"-1"0"1,-2 0 0,-5 1-508,0 22-164,-6 2-129,-6 1-17,-10-1-78,-7-4-117,-15-3-483,-11-3-436,-19-7-107,-11-4-28,-5-8-369,3-8-275,10-5 1815,15-5 0,15 0 0,8-1 0</inkml:trace>
  <inkml:trace contextRef="#ctx0" brushRef="#br0" timeOffset="82933">29154 7511 21461,'5'48'524,"0"-1"1,-2-2 0,0-4-446,-1 9-74,-2-7-10,0-9-29,0-10-212,0-10-247,0-8-460,0-4 7,-2-9-28,1-3-881,-2-10 1855,2-9 0,1 14 0,0-2 0</inkml:trace>
  <inkml:trace contextRef="#ctx0" brushRef="#br0" timeOffset="83383">28927 7495 20330,'42'-17'569,"-1"0"0,-2 2 1,-3 4-250,6 9-141,2 9-61,0 7-34,-2 9-6,4 23 40,-20-7-18,-2 15-16,-20-11-50,-9 4 28,-8 4-29,-9-1-33,-9-4 0,-3-8 0,-2-10-117,-1-10-63,1-9-116,3-5-752,7-4-1080,6-9 2128,5-12 0,8 7 0,3-4 0</inkml:trace>
  <inkml:trace contextRef="#ctx0" brushRef="#br0" timeOffset="83910">29453 7451 22083,'0'47'537,"0"0"1,0 1 0,0 18 0,0-4-466,0-22 1,0-3-34,0 28 267,0-16-423,0-19-81,0-16-194,0-13 142,0-18-193,0-13 141,-3-19 139,2-11-485,-2-5 642,7-1-5,10 5 11,10 11-6,12 13-99,6 17 105,2 10 34,1 13 67,-5 10 27,-4 8 158,-7 9 392,-1 21-421,-11-10-89,0 14 11,-11-18-95,0-4-39,-1-8-45,0-7 616,0-9-616,1-5 202,1-11-202,0-10-95,2-12-303,-2-14-67,-2-10-5,-3-6-118,-5-4 62,-10 3 239,-6 7 181,-10 11-594,-8 15 224,10 15-818,0 29 1294,14 30 0,8-15 0,2 7 0</inkml:trace>
  <inkml:trace contextRef="#ctx0" brushRef="#br0" timeOffset="84314">30092 7502 21939,'3'59'552,"0"1"1,0-6 0,-1-6-452,3 0 489,0-12-702,2-14 166,2-11-60,1-11 15,3-14-535,2-13-67,3-14 257,0-8 560,0 2-230,-3 9-123,-3 12 129,-1 14 420,-2 19 118,1 14-152,2 16-83,2 8-146,3 0-124,-3-7-33,1-10-22,-3-14 22,-2-8 173,1-22-173,-1-11-123,1-23-655,0-14-54,-5 28 0,-1 0 106,0 0 1,1 0-2042,7-27 2767,4 9 0,-7 28 0,2 7 0</inkml:trace>
  <inkml:trace contextRef="#ctx0" brushRef="#br0" timeOffset="85189">30698 7177 23220,'-32'45'166,"0"1"0,2-4 1,8-2 1,25 8 134,9-3 79,8-1-12,11-5-100,5-4-123,5-4-106,0-4-40,1-3-7,-6-2-71,-8-4-79,-11-1 157,-8-3 0,-10-1-302,-14 1-96,-11-1 23,-14-1-146,-25 1 280,19-5 12,-7-2-186,33-5-66,10-1 189,6 0 292,7 0 33,8 0 18,8 0 5,12-2 23,9-4-73,9-7 33,7-6-313,-25 7 0,1 0 271,1-2 0,0-1 3,0-1 0,0 0-17,-2 0 0,0-1-3,6-5 1,-1-1 81,16-19 492,-8 2-72,-26 10 100,-16 13 96,-5 3-174,-5 6 346,-6 3-726,-7 3-119,-2 4-5,-3 8-28,-1 9 28,-2 11 28,1 8-28,3 5-33,4 4 33,7-2-84,7-3 22,4-8-61,11-6 33,20-10 129,4-8 23,16-8-62,-7-12 50,0-6-50,-2-8 0,-3 0 0,-7 3-33,-9 7-40,-7 7 73,-7 7 168,-4 12 6,-2 8-73,0 10-39,0 3-62,-2-5-34,1-7-16,-1-9 50,2-6 11,0-11-11,0-11-45,0-12 45,4-14-6,5-9-45,10-6-246,9 1 263,10 4 34,7 7-134,-11 25 0,3 3-975,19-2 1109,-16 17 0,-3 3 0,-7 2 0,-3 9 0</inkml:trace>
  <inkml:trace contextRef="#ctx0" brushRef="#br0" timeOffset="86015">23201 8650 22463,'-3'66'218,"1"0"0,1-1 1,1-3-219,2-16 0,1-1-343,1-2 1,1 0-17,-1-4 1,0-2-2527,4 22-6946,-3-18 9820,-2-16 1,-2-15 0,-1-7 0</inkml:trace>
  <inkml:trace contextRef="#ctx0" brushRef="#br0" timeOffset="86183">23210 8928 20033,'63'-14'726,"0"0"1,-2 1-1,-5 1-726,-20 4 0,-2 2-762,31-4 762,-9 4 0,-26 3 0,-9 2 0</inkml:trace>
  <inkml:trace contextRef="#ctx0" brushRef="#br0" timeOffset="86779">24337 9013 17977,'-9'1'2571,"3"0"-2184,66-22-214,-20 6-100,4-1 0,1-1-202,4-5 252,-7 0 106,-11 2-112,-11 3 29,-10-1 84,-6 2-123,-14-1-96,-7 3 309,-17 2-45,-6 6 77,-8 6-161,-1 16 55,0 14 163,7 21-194,24-20 1,3 2-43,5 3 1,2 0-51,2 1 1,3 1-171,7-3 1,5-1 46,15 28-45,18-15-106,8-14-1255,1-15-1730,-2-11 3136,-2-27 0,-22 14 0,-4-16 0</inkml:trace>
  <inkml:trace contextRef="#ctx0" brushRef="#br0" timeOffset="88255">25170 8431 17970,'1'60'676,"0"-1"0,2 0 0,1-2-514,0-13 0,1 0-678,3 3 1,1 0 540,-1 1 0,1-1-22,-1-2 0,0-1-3,-3-5 0,0-1-236,0 24-542,-3-18-256,-2-17-3044,-6-13-3124,-2-20 7202,-6-10 0,6 3 0,2-1 0</inkml:trace>
  <inkml:trace contextRef="#ctx0" brushRef="#br0" timeOffset="88505">25164 8520 17876,'46'22'720,"0"0"1,-2 1 0,-4 2-480,-13 0 0,-4 3-23,0 1 0,-2 1-56,-3 2 1,-3 1-29,-6-1 1,-2 1 111,1 30-145,-23-3-66,-9-7-35,-21-8-1247,-10-12 755,-2-12-343,0-10 123,9-7-1479,14-11-3332,13-1 5523,14-7 0,5 7 0,2 2 0</inkml:trace>
  <inkml:trace contextRef="#ctx0" brushRef="#br0" timeOffset="88697">25616 8837 20470,'4'-1'3025,"-1"61"-2365,-3-13-1090,-1 2 1,2 3 429,1-17 0,2-2-317,3 31-1543,8-8 1860,5-6 0,-9-24 0,1-5 0</inkml:trace>
  <inkml:trace contextRef="#ctx0" brushRef="#br0" timeOffset="89382">25832 8893 21164,'0'55'590,"0"0"0,1-4 1,0-5-496,2 6-95,1-13-90,1-13-285,-2-13 5,-1-7 84,0-14-184,-2-10 122,1-15 102,1-10 100,3-5 85,5 2 61,2 7-34,5 9 34,1 14 140,-1 8 454,1 15-169,-2 9-139,2 12-162,-2 7-74,0 1-50,1-5-5,0-7-125,3-11-183,2-7 10,3-9 18,2-10 49,2-5 147,0-10 78,2 2 11,-3 2-34,2 6 17,1 5-22,1 6-90,1 2-117,2 3-34,-1 1 123,-3-2 68,-5 0 55,-3-3 34,-5-2 0,-4-4 67,-3-4-61,-3-4-1,-2-3 46,-3-3-6,-1 0 50,-2 4 140,-3 4 375,-5 9-151,-5 4-72,-5 15-11,-3 12-18,0 17 34,3 14-213,5 6-139,6 0-40,6-4-23,13-10-111,7-11-521,12-13-326,3-11-296,2-13-1837,-1-15 1534,0-13 754,-15 3 0,-2-3-3397,1 0 1,-2-2 4222,2-7 0,-2 3 0,2-4 0,-7 9 0</inkml:trace>
  <inkml:trace contextRef="#ctx0" brushRef="#br0" timeOffset="89647">26886 8681 21181,'0'51'827,"0"0"0,0-1 1,-1-2-627,0-10 1,0-1-352,0-1 0,-1-2 340,-1 26-145,2-16-45,0-19 115,1-12-255,0-19-120,0-16-367,3-19-421,4-18 366,-1 25 1,2-2 485,2-3 0,1 0 196,4-1 0,1 1 19,2 1 1,2 2 41,3 5 1,1 3 140,25-13 257,1 21 276,-7 29-383,-4 22-212,-7 25-294,-18-22 1,-1 1 102,-2 2 1,0-1-807,2-1 0,1-1-6094,8 25 6951,2-17 0,-12-19 0,-3-13 0</inkml:trace>
  <inkml:trace contextRef="#ctx0" brushRef="#br0" timeOffset="89966">27468 8454 21103,'-43'45'582,"0"0"1,5-2-1,8-1-279,18 14-34,6-3 22,18-5-78,7-9-96,15-6-33,7-9-28,0-7-11,-1-7 313,-6-4-358,-7-4 109,-9 0-367,-9 2 134,-5 3-27,-9 4-270,-11 5-425,-9 3 0,-11 2-666,-3 0 1512,-4-5 0,20-6 0,2-6 0</inkml:trace>
  <inkml:trace contextRef="#ctx0" brushRef="#br0" timeOffset="90178">27804 8710 23097,'0'50'211,"-1"1"0,0-4 0,0-3-805,-1 13-2397,0-8-6840,2-10 9180,0-12 0,0-14 0,0-7 0</inkml:trace>
  <inkml:trace contextRef="#ctx0" brushRef="#br0" timeOffset="90947">28000 8866 21825,'21'41'5,"0"0"1,-1-4 0,0-8-695,9-16-330,4-7-432,2-4-683,1-10 78,-1-7-783,-1-17-2392,-5-7 5231,-3-6 1635,-6 4 2667,-10 15-2387,-2 9 152,-7 12-583,0 4 1294,0 1-2263,0 1-212,1 2-85,1 1 40,-1 0 129,0-2-12,0-1-151,0-1-73,0 0 997,0 0-1030,-8 0-28,3 0-23,-7 0-22,2 0-6,-1 0 45,-2 0-51,-1 0 12,-1 2-39,1 0-1,2 1-5,1-2-39,4 0-45,1-1-767,3 0 717,1-2 5,0-2 22,0-3 57,0-3 50,0 0 0,0-2 0,-2-1 67,-1-1 0,-5-1 68,-3 1 223,-5 1 23,-4 5-67,-2 4-197,-5 3-38,0 7-40,-1 4 11,1 10-16,2 3-29,3 3 1,4 0-6,5-3-50,5-2-146,3-4-672,3-2-650,1-2-1143,7 0 2661,11 2 0,-7-7 0,6 1 0</inkml:trace>
  <inkml:trace contextRef="#ctx0" brushRef="#br0" timeOffset="91593">28524 8792 23175,'-3'49'515,"0"0"0,0-3 1,2-5-342,0 10-174,1-11-62,0-11-56,0-13-106,0-10 146,2-10 72,2-12-218,4-13 6,3-14 140,3-8 10,4-3 63,6 2-6,3 6 11,7 11 100,4 15 292,3 11 129,3 27-196,-1 12-286,-21-4 0,-2 3-22,-1 2 0,-2 2-177,-1 0 0,-2 0-98,-3 1 0,-2 0-3349,2 25 3607,-7-8 0,-3-24 0,-1-12 0</inkml:trace>
  <inkml:trace contextRef="#ctx0" brushRef="#br1" timeOffset="104677">3805 2828 18891,'-37'5'1019,"3"2"-918,19 6-56,-1 3-45,2 2-6,3 1-39,4 3-22,3-1 0,2 5-12,2-2 7,17 12 16,7-1 56,7-2 0,-3-6 28,-15-10 39,-6 0-67,-4 2 11,-9 1-5,-8 1 55,-8 0-61,-8-4 0,-1-4 168,3-7-168,2-3-297,7-3-812,5 0-8037,3-3 9146,5-1 0,2-1 0,3 2 0</inkml:trace>
  <inkml:trace contextRef="#ctx0" brushRef="#br1" timeOffset="104895">3930 3080 18100,'0'-9'1407,"0"2"-1329,0 7-72,0 0-6,0 71-62,4-31-154,-2 7 1,2 1-1236,8-2 1451,5-1 0,-8-21 0,1-2 0</inkml:trace>
  <inkml:trace contextRef="#ctx0" brushRef="#br1" timeOffset="105426">4097 3066 19026,'1'46'136,"0"0"0,0-3 1,1-5-137,3-3-34,0-5 89,0-9-531,0-9-169,-2-5 197,1-6 448,-1-8 0,0-6 180,3-11-180,1-6 45,3-4-40,1 0 158,0 5 94,-1 4 1,-1 12 39,-1 5 79,-2 7-12,1 12-180,1 7-111,0 11-22,-1 4-51,1-4-45,-1-5-101,-3-10-5,2-8 151,-3-4 50,2-9 12,0-6-23,2-11-5,2-7 50,2-3 84,2 1-84,2 2 5,0 8-21,1 9 55,1 7 11,-2 12-28,2 10-106,-2 12-358,-2 7-1221,-3 4 1579,-1 2 0,-6-18 0,0-3 0</inkml:trace>
  <inkml:trace contextRef="#ctx0" brushRef="#br1" timeOffset="105618">4634 3095 21215,'24'45'125,"0"1"0,-2-5 0,-5-8-876,-7-13-2704,-5-11 3455,-2-25 0,-3 10 0,0-14 0</inkml:trace>
  <inkml:trace contextRef="#ctx0" brushRef="#br1" timeOffset="105844">4810 2632 21164,'11'51'556,"-1"1"1,1 0 0,-1-1-476,-2-9 0,0-1-473,1 3 1,0 0 391,0 0 0,-1 0-22,0-5 0,1 0-233,-2-4 0,1-2-1151,8 19-1842,1-13-4263,-2-13 7545,2-12 1,-10-8 0,-1-4-1</inkml:trace>
  <inkml:trace contextRef="#ctx0" brushRef="#br1" timeOffset="106194">5338 2981 23125,'-46'19'265,"0"0"0,3 0 0,7 4-214,4 29-51,8 3-28,6-2-146,9-6-28,5-10-100,6-12 5,7-13 157,4-7 101,8-10 39,2-10 6,-2-11-6,1-13-84,-3-4-96,3-13 130,-8 21-107,-1 2-157,-7 26 314,-1 19 0,1 9-465,2 16-1204,1 12 1669,4 13 0,-6-28 0,1 1 0</inkml:trace>
  <inkml:trace contextRef="#ctx0" brushRef="#br1" timeOffset="106430">5459 3135 22088,'12'42'123,"-1"-1"1,0-4 0,-2-6-175,-2-11-571,-4-10-157,-1-6 231,-2-16-29,0-8 247,0-18 190,0-10-84,0-5-494,7-2-1410,15 1-1597,9 8 3574,11 7 1,-19 19-1,-5 9 1</inkml:trace>
  <inkml:trace contextRef="#ctx0" brushRef="#br1" timeOffset="106696">6259 2585 20465,'0'45'356,"1"1"0,-1-1 0,3 20 0,2-3-356,1-19 0,2-2-1288,1-1 1,0-1 970,0-3 1,-1-2-1403,2 27 1929,-4-5 0,-5-28 0,-1-5 1</inkml:trace>
  <inkml:trace contextRef="#ctx0" brushRef="#br1" timeOffset="107097">6138 3010 13967,'8'-7'2145,"-2"1"-2038,-6 6-40,54-21-67,-27 11-51,7-2 1,1 0-146,-9 6 196,-3 3 247,-4 2 357,-2 6 220,-3 7 60,-1 8-194,0 7-214,-1 4-179,2 1-101,3 0-196,2-5-73,3-6 73,4-11 22,1-4 40,1-14 5,-1-10-61,-5-13 167,-5-14 807,-8-3 393,-5-3 111,-13 9-16,-8 7-695,-13 17-404,-7 8-369,-1 19-218,3 10-1216,6 14-2112,13 9-3702,7-2 7248,8-6 0,1-16 0,0-9 0</inkml:trace>
  <inkml:trace contextRef="#ctx0" brushRef="#br1" timeOffset="107913">7517 2790 19406,'-1'61'248,"0"1"0,1-5 1,2-5-165,4 4-51,3-9-5,0-12-28,-2-12-84,-3-12-84,-2-7 79,-1-11 89,-1-10 0,0-12 0,0-14 0,1-5 0,3-3 11,0 4 2140,38 64-2067,-25-11-84,6 20 0,-3 4-6,-12-8-280,-2-11 152,0-6 134,-1-12 67,4-9 22,0-13-83,3-11 28,2-5-29,1-1-5,1 7-28,2 11 28,-1 14 135,3 9-45,5 18-90,1 7-779,3 14-2268,3 4 3047,3 4 0,-14-19 0,-2-2 0</inkml:trace>
  <inkml:trace contextRef="#ctx0" brushRef="#br1" timeOffset="108093">8173 2834 22845,'6'44'-307,"1"1"1,-1-6 0,-1-5 306,-1-7 0,-1-14 0,-1-3 0</inkml:trace>
  <inkml:trace contextRef="#ctx0" brushRef="#br1" timeOffset="108543">8536 2433 21399,'-2'52'407,"0"0"0,3-3 1,1-2-206,6 13-666,7-1 531,1-5 123,-2-7-179,0-11 95,-4-11-627,-3-11-17,-3-7 28,-2-5 548,-2-3-341,0-5-14,-3-4 222,-6-4 95,-4-1 173,-6 3 337,0 3 257,2 4 74,1 3-315,5 7-223,1 5-57,2 10 12,3 4-6,2 4-112,2 1-140,1-3-124,6-3-60,3-7-427,9-7-430,6-4-797,7-8 1838,18-16 0,-23 10 0,5-10 0</inkml:trace>
  <inkml:trace contextRef="#ctx0" brushRef="#br1" timeOffset="108745">9077 2834 21931,'52'-3'-369,"0"-1"1,-15 1 0,-5 0-1,-7 3 1</inkml:trace>
  <inkml:trace contextRef="#ctx0" brushRef="#br1" timeOffset="109143">9545 2438 17960,'2'58'248,"0"0"1,1-4-1,2-5-248,8 5-773,3-5-1461,1-9 2234,1-6 0,-8-18 0,-2-3 0</inkml:trace>
  <inkml:trace contextRef="#ctx0" brushRef="#br1" timeOffset="109744">9514 2727 20224,'45'-11'140,"0"-1"-1,-2 0 1,-4 1-134,11-5-6,-1-3 0,-5 1-78,-5 1-57,-8 3 29,-10 4-45,-6 0 151,-8 5 78,-3-2-27,-4 3 33,-5-1 100,-4 2 259,-7 1 257,-5 2-331,-1 9-183,-1 8-85,1 14-17,6 10-34,5 5-50,6 3-56,8-1-45,12-4-230,9-8-251,11-8-169,6-14-1057,20-12-710,-31-17 0,0-5 978,27-14 1133,-34 6 1,-4-1 406,1-10 1037,-9 5 962,-4 10 1530,-4 10-1961,-2 8-778,-1 11-605,0 10-129,1 12-45,0 11 22,2 3-27,1-2 0,0-7 38,0-11-10,-2-10 257,-1-14-240,-1-13-46,0-11 68,0-12-67,0-4-6,3-3-62,4 4-156,8 6-1098,10 12 1316,17 11 0,-19 9 0,4 4 0</inkml:trace>
  <inkml:trace contextRef="#ctx0" brushRef="#br1" timeOffset="110210">10525 2779 21467,'1'43'138,"-1"0"0,1-5 0,1-7-239,3-12-67,2-10 168,-1-5 151,0-10-83,1-5-29,2-8-39,1-1-34,3 3-151,0 7 185,2 5 51,1 8-1,0 9-16,1 6-29,0 5-5,-4-3-44,0-8 16,-5-5 28,1-6 67,0-11-6,2-8-61,3-13 6,1-6 0,2-3-1,1 1 74,-2 8 252,-2 11 162,-1 9 50,-1 9-123,4 13-157,1 5-123,2 10-106,1-3-34,-2-3-101,-1-6-34,-3-8-21,-2-3-399,-3-3-851,-2 3 1406,-4 10 0,-1-7 0,-2 6 0</inkml:trace>
  <inkml:trace contextRef="#ctx0" brushRef="#br1" timeOffset="111202">22085 2092 23147,'-37'-9'468,"0"0"1,1 1 0,4 5-172,-5 13-230,0 8-67,5 8-50,4 3-46,11 1-128,7-1-151,8-2 90,15-3 139,9-2 40,17-4 27,5-2-5,1-2 34,-3-2-90,-11 0 45,-11-1 95,-10 3 0,-14 6-258,-15 5-196,-13 6-258,-13 2-312,-2-2-1049,6-9 2073,6-9 0,18-9 0,6-4 0</inkml:trace>
  <inkml:trace contextRef="#ctx0" brushRef="#br1" timeOffset="111411">22256 2199 19794,'2'54'351,"0"0"0,0-4 1,1-3-1103,6 12-2845,0-11 3763,0-10 0,-3-19 0,-3-9 0</inkml:trace>
  <inkml:trace contextRef="#ctx0" brushRef="#br1" timeOffset="111893">22421 2213 19960,'4'11'2751,"3"51"-2247,-3-24-401,-1 3 1,0 0-26,3 6-78,-2-8-196,1-13-498,-2-11-276,1-9 657,1-11 83,1-11-330,2-12-67,2-14 414,4-2 152,-1 2 61,3 9 0,-3 14 487,3 10 157,-2 22-196,2 11-56,-1 19-124,0 4 108,2 12-241,-7-24-6,2-2 44,-9-26-78,2-12-22,-2-11-73,3-11-78,2-13-23,5-6 17,1-1 17,4 4-62,1 12 45,1 14 84,-1 10 314,0 23 61,-1 12-106,-2 17-236,-7-10 1,0 0-538,2 11-1093,2-1 1597,-6-36 0,-3-10 0,0-2 0</inkml:trace>
  <inkml:trace contextRef="#ctx0" brushRef="#br1" timeOffset="112070">23058 2387 23959,'12'47'-95,"-1"0"0,-1-4 0,-1-9-1967,-5-20 2062,-1-6 0,-3-8 0,0 0 0</inkml:trace>
  <inkml:trace contextRef="#ctx0" brushRef="#br1" timeOffset="112529">23484 1703 19636,'0'52'862,"0"1"1,-1-2-1,2-4-246,4 10-607,2 7 184,0-30 0,0 1-360,1 1 0,-1 1 214,1 0 1,0-1-48,-1 0 0,0-1-45,5 29-739,1-9-559,-3-13-2550,1-18 3893,2-10 0,-6-12 0,1-2 0</inkml:trace>
  <inkml:trace contextRef="#ctx0" brushRef="#br1" timeOffset="113140">23840 2208 17361,'2'-8'3764,"-1"1"-3137,-1 7 231,0 0-853,-2 5-5,-2 2-61,-2 3-57,0 1-252,1-3-330,2-3-319,2-2-2241,1-3 3260,1-4 196,-1 1 537,1-3-27,-1 3-168,0 2 2251,0 0-2379,-8 1 469,-11 8-577,-2-1-117,-7 9-6,8-1-28,2 4-151,3 1 0,4 1-112,6-1 6,3 0 22,2-2 0,5-3-95,3 0-96,6-4-268,3-3 39,2-4 173,5-3-134,1-9-78,3-7 218,0-12 230,5-19 1053,-11 8 258,-4 4-220,-12 20-542,-6 22-297,0 8-157,0 15-1171,0 23-1495,3-14 2666,6 8 0,-4-33 0,3-5 0</inkml:trace>
  <inkml:trace contextRef="#ctx0" brushRef="#br1" timeOffset="113397">24081 2378 20974,'6'39'414,"0"1"1,5 25-471,-7-42-790,0-14 846,-3-18 6,0-14 145,-1-15 241,0-6 56,0-3-100,0 2-169,9 5-179,5 6-168,12 9-1222,14 11 1390,18 7 0,-24 7 0,4 0 0</inkml:trace>
  <inkml:trace contextRef="#ctx0" brushRef="#br1" timeOffset="113780">24533 1703 19913,'8'49'323,"0"1"1,0-1 0,1-1 0,-1 0-1,1-3-259,5 6 1,1-2-888,0-1 0,-1 0 806,1-5 1,-2-1-329,0-6 1,-2-2-845,5 20 1189,-7-12 0,-5-21 0,-3-8 0</inkml:trace>
  <inkml:trace contextRef="#ctx0" brushRef="#br1" timeOffset="114167">24605 2211 16465,'9'-10'2807,"-1"2"-2488,-8 8-157,0 0-117,65 18-45,-31-14-28,9 5 0,0 0-185,-4-9-235,-1 0 173,-3-1 174,-4 1 101,-6-1 186,-5 1 435,-7 7 102,-4 5-236,-2 11 129,-1 0-342,2 2-274,3-4-33,4-5-51,7-7-17,6-5-196,4-11-173,4-9 212,-5-12 258,-4-10 358,-12-5 454,-7 2 85,-15 4 117,-10 9-152,-11 10-453,-8 10-409,1 6-599,6 13-1491,13 10 2090,7 22 0,9-18 0,0 3 0</inkml:trace>
  <inkml:trace contextRef="#ctx0" brushRef="#br1" timeOffset="115338">26258 1834 19076,'-1'-10'616,"0"2"-616,1 8-135,0 0-1434,78-28-2754,-34 20 4159,9-8 0,-3 2 0,-20 12 0,-11 1 0</inkml:trace>
  <inkml:trace contextRef="#ctx0" brushRef="#br1" timeOffset="115586">26258 1899 21103,'0'39'138,"1"0"0,1-1 0,7-5-93,32-2-45,3 4 56,-3 0 22,-7 3-78,-12-2-78,-11 1-297,-12-5-208,-16-1-44,-11-7-712,-13-6-1573,-3-9-4149,5-5 7061,6-10 0,17 4 0,7-4 0</inkml:trace>
  <inkml:trace contextRef="#ctx0" brushRef="#br1" timeOffset="115895">26726 2050 22335,'3'53'634,"1"0"1,0-4 0,4-5-635,13-4-168,5-9-386,3-13 168,3-9-191,-4-19-236,-3-15 152,-8-20 370,-8-15 215,-8 25 1,-4 0-235,-3 0 1,-4-1 205,-2 2 1,-2 0 69,-4 5 1,-3 1-1,-17-14-173,3 17-605,10 14-1876,9 31 2688,9 30 0,5-17 0,2 11 0</inkml:trace>
  <inkml:trace contextRef="#ctx0" brushRef="#br1" timeOffset="116117">27334 2117 19619,'5'1'1629,"-1"0"-2189,-4-1 0,0 0 0</inkml:trace>
  <inkml:trace contextRef="#ctx0" brushRef="#br1" timeOffset="116579">27385 1838 20661,'43'-16'194,"0"-1"0,-3 1 0,-4 5-37,-4 11 109,0 9-98,-4 4 21,-3 12-43,-5 3-54,-3 3-25,0 13-33,-7-9-28,0 6 17,-7-14-84,-2 1-34,-5 2 44,-8 3-90,-8 2-27,-7-1 17,-3-6-50,2-7-197,0-11 163,5-5-17,3-15-146,3-9 57,5-16 156,3-11 135,4-6 50,3-4-6,9-1 0,5 3 6,9 5-11,5 9-588,5 11 599,10 10 0,-20 11 0,3 5 0</inkml:trace>
  <inkml:trace contextRef="#ctx0" brushRef="#br1" timeOffset="117112">27993 1792 20879,'48'-13'319,"0"0"0,-4 2 0,-6 8-44,-8 16-39,-3 12 32,-4 9-72,-5 6-56,-9-5 0,-3 3-56,2 23-203,-5-19 1,-2 0 174,-3 14-23,-5-5-22,-6-11-11,-6-9 0,-4-13-67,-4-8-134,-5-7-270,-21-27 186,12 0 155,14 1 1,2-3-56,-4-21 96,9-4 78,10-4-23,7 1-5,15 2 39,6 5-62,14 10-145,4 7-171,1 12-1140,9 8 1518,15 6 0,-27 4 0,4 0 0</inkml:trace>
  <inkml:trace contextRef="#ctx0" brushRef="#br1" timeOffset="117597">28635 1787 22940,'50'-17'282,"1"0"0,-5 2 0,-5 4-64,-4 9 45,-4 8 12,-5 6 16,-8 11-28,-4 7-72,-8 7-79,-2 4-73,-5 7-39,-9 3-157,-6 4-140,-11-1-11,-7-4 112,-3-7-11,-3-7-62,-14-6 269,17-16 79,-5-3 72,23-11-95,8-3-11,5-1 27,3-5 169,8-2 196,7-2 12,13 1 43,10 2-55,9 4-168,4 3-185,5 7 0,-1 8-84,-3 7-168,-5 8-722,-8 3-2012,-9 3 2902,-9 9 0,-11-19 0,-4 1 0</inkml:trace>
  <inkml:trace contextRef="#ctx0" brushRef="#br2" timeOffset="127286">22238 10519 20425,'-24'-5'582,"4"1"-598,20 4 16,5-2 0,8-1 5,13-3-5,12-1-39,10 1-571,2 0-320,1 1-2890,2 3 712,-22 0 3108,-17 0 0,-13 1 0,-15-1 0</inkml:trace>
  <inkml:trace contextRef="#ctx0" brushRef="#br2" timeOffset="127486">22421 10466 17249,'3'48'650,"0"0"0,1 0 0,4-2-578,6-10 1,3 0 98,4 15 0,-2 1-34,-4-4 0,-2 0-92,-2 3 0,-5-3-179,-15 11-516,-18-28-409,-8-24-1433,-14-12 537,14-10 1955,-5-18 0,27 14 0,5-3 0</inkml:trace>
  <inkml:trace contextRef="#ctx0" brushRef="#br2" timeOffset="127936">23132 10684 20621,'-41'3'594,"0"1"0,3 1 0,5 6-376,-1 25-140,1 12-1155,4 10 1094,16-27 0,1 0-17,-5 30-46,6-5-32,5-11 199,4-11-289,3-12 162,4-12-50,4-6 601,7-11-651,3-9-298,3-14-44,3-10 168,1-9 112,-1-1 73,0 3 361,-5 9-266,-3 14 6,-5 11 430,-3 20-94,-2 17-208,1 16-83,1 12-51,1 3-381,1-3-1461,4-12-4521,-3-10 6363,3-16 0,-8-7 0,-2-7 0</inkml:trace>
  <inkml:trace contextRef="#ctx0" brushRef="#br2" timeOffset="128171">23252 10864 21467,'17'41'373,"0"0"1,-2-4-1,0-4-345,5 0-22,-2-11 50,-5-11 28,-1-6 39,-3-18-84,1-9-39,2-18-67,3-10-185,2-4-465,4 1-465,3 6-739,3 11-1187,6 14 3108,12 10 0,-21 9 0,4 3 0</inkml:trace>
  <inkml:trace contextRef="#ctx0" brushRef="#br2" timeOffset="128445">23740 10775 16667,'3'3'4492,"-1"-1"-3787,-2-2-312,-51 24-135,21 2-158,-6 0 1,1 3 6,1 22-915,7 2 808,11-4 28,8-11-28,10-13 51,11-13 49,9-8-44,8-17-50,5-9-6,-2-17-6,0-8 396,-4-2-396,-5 1-128,-3 12 27,-4 16 107,-2 14 107,-2 28-107,-1 15-695,-2 19-1036,2 9 1731,-6-30 0,0-2 0,2 4 0,-1-5 0</inkml:trace>
  <inkml:trace contextRef="#ctx0" brushRef="#br2" timeOffset="129010">24076 10332 16549,'8'52'1232,"-1"0"0,1 2 1,0-2-1007,0-7 1,-1-1-1183,1 0 1,-1 0 997,-1-4 0,-1-3-31,3 25 655,-5-20-666,-1-18-182,-2-13-692,-1-18 56,-7-15 381,-3-19 112,-7-17 609,9 25 1,1-2-285,1-3 0,1-1-208,1-1 0,2-1 560,0 1 1,2 1 112,1 2 1,2 2 250,8-25-268,8 19-95,11 19 56,5 15-107,6 24-60,4 9-97,0 18-61,-4 7-33,-7 4 89,-12 3-140,-10-1-17,-12 1-106,-16-4-343,-12-5-256,-15-8 0,-2-10-354,1-12-8362,7-10 9438,18-9 0,7-1 0,13-3 0</inkml:trace>
  <inkml:trace contextRef="#ctx0" brushRef="#br2" timeOffset="129286">24520 10762 22184,'-4'45'332,"-1"-1"0,5-2 1,5-6-406,16 5-952,16-16-387,9-12-385,1-21-2012,-2-17 1916,-10-19 1632,-21 1 1,-6-4 747,-5 12 0,-4-1-218,-5-11 0,-5 3 700,-21-6 286,-9 18-886,4 16-369,9 26 0,9 34 0,12-18 0,4 15 0</inkml:trace>
  <inkml:trace contextRef="#ctx0" brushRef="#br2" timeOffset="129570">25050 10521 22699,'-31'49'368,"-1"1"0,5-3 0,6-1-206,15 14-162,9-2 0,11-7-118,9-11-654,12-13-1010,6-13-3875,-1-12 5657,-3-13 0,-17 5 0,-7-4 0</inkml:trace>
  <inkml:trace contextRef="#ctx0" brushRef="#br2" timeOffset="129872">25293 10526 23924,'-28'46'5,"-1"1"1,6-4-1,14-6 57,37-6 0,15-2-29,2-3-27,-1-3-1,-10-2 228,-9-5-43,-13-1-147,-10-3-939,-37 7-224,0-8-384,2-4 0,-5-1 1504,0-4 0,1-2 0,-5 0 0,-2-1 0</inkml:trace>
  <inkml:trace contextRef="#ctx0" brushRef="#br2" timeOffset="130469">26559 10385 22436,'-43'9'302,"0"0"1,2 2-1,5 4-212,-4 32-68,21-18 1,2 2-282,0 4 1,2 1 258,4 1 0,2 1-37,3-3 1,1-1-37,1 26 138,12-17-99,5-15-176,11-15 42,4-12-409,2-19-353,1-12 252,-2-18 11,-11 8 1,-1-1 487,5-19 320,-9 22 0,-3 3 240,-1 6 218,-3 14 168,-2 21-72,0 21-309,4 22-322,-3-16 1,1 1-507,2 4 0,0-1 422,1 0 0,1-1-532,1-2 1,3-2 551,3-1 0,0-3 0,2 1 0,2-6 0</inkml:trace>
  <inkml:trace contextRef="#ctx0" brushRef="#br2" timeOffset="130712">26839 10809 22156,'22'37'265,"0"-1"0,-3 0 0,-1-14-13,-8-28-201,0-15-51,-2-19-359,1-19 129,-4 25 1,0-2-562,0-1 0,-1 0 183,2 2 1,-1 1-1472,5-22-1578,5 23-3104,-2 15 6761,3 19 0,-8 0 0,-2 2 0</inkml:trace>
  <inkml:trace contextRef="#ctx0" brushRef="#br2" timeOffset="131060">27356 10606 22722,'-34'53'672,"0"0"0,1-3 0,6-2-474,14-14 1,2-1-1088,-8 25 889,9-12 305,5-16-305,7-15 239,10-12-160,7-19-79,12-13-376,5-21-511,-15 20 0,-1-2 669,1-3 0,0 0 100,0 0 0,0 1 225,-2 3 0,-1 2-107,14-14 129,-10 20 716,-7 22-173,-6 27-296,-4 17-225,-2 18-151,-2 1-302,1-7-1267,3-18 1872,2-16 0,-2-14 0,0-7 0</inkml:trace>
  <inkml:trace contextRef="#ctx0" brushRef="#br2" timeOffset="131253">27777 10771 25063,'0'43'601,"0"-1"0,0-3 0,0-6-601,1-1-196,2-12-1271,1-10-1743,2-8 3210,0-23 0,-2 14 0,-1-12 0</inkml:trace>
  <inkml:trace contextRef="#ctx0" brushRef="#br2" timeOffset="131686">28181 9946 20190,'-5'55'1017,"1"0"1,0-1 0,1 0-632,5-4 0,2-1-733,0 3 0,2-1 546,2-1 0,1-1-138,1 0 1,0-2-43,0-6 1,-1-3 36,-1-2 0,0-2-560,5 18-810,-5-15-2147,-1-18 3461,-4-9 0,0-9 0,-2-1 0</inkml:trace>
  <inkml:trace contextRef="#ctx0" brushRef="#br2" timeOffset="132043">28675 10490 24855,'-44'24'153,"0"0"0,1 0 1,6 4-129,13 0 0,3 1-243,1 1 0,2-1 212,-10 25 32,10-8-278,11-15 167,6-11 85,11-11 0,7-11 56,13-16-56,5-13 0,5-18-10,-19 22 1,0 0-8,-1-2 0,0 2-33,17-20-202,-7 17 252,-9 14 146,-6 30-12,-10 17-89,-2 25-45,-3 10-1196,0-1-2142,0-13 3338,0-16 0,0-19 0,0-10 0</inkml:trace>
  <inkml:trace contextRef="#ctx0" brushRef="#br2" timeOffset="132420">28916 10198 20699,'0'56'1329,"1"0"1,-1 1-1,1-2-1074,1-7 0,-1-1-543,0 1 1,1 0 354,0-5 1,0-1-24,-1-5 1,0-2-33,3 16 264,-3-19-360,1-17 226,-1-10-148,2-17-50,3-7-208,2-19-4,5-6-1,4-4-140,4 3 174,2 8 504,2 10-443,-2 14 174,-4 7 101,-4 14 101,-7 8 16,-3 13-72,-6 9-113,-9 2-33,-8 0-392,-11-5-689,-3-7-1070,1-14 2151,-1-19 0,15 2 0,3-10 0</inkml:trace>
  <inkml:trace contextRef="#ctx0" brushRef="#br2" timeOffset="132620">29270 10160 21763,'-4'48'351,"0"-1"1,0 1 0,-1 20 0,2-5-319,1-19 1,2-2-683,0-2 0,0 0 167,0-4 0,1-1-3019,4 23 3604,1-13 0,0-22 1,-2-11-1</inkml:trace>
  <inkml:trace contextRef="#ctx0" brushRef="#br2" timeOffset="132886">29566 10775 20208,'43'-51'101,"-1"1"0,-4 4 1,-8 5 60,-16 6 907,-8 9-750,-22 14 569,-10 6-418,-19 22 241,-7 11-395,26-3 1,1 4-57,2 2 1,3 3-119,3 1 1,4 1-42,4 0 0,3-1-84,5 32-17,17-9 0,13-9-247,11-12 318,4-23 1,0-4 0,-8 3 0,26-8 0</inkml:trace>
  <inkml:trace contextRef="#ctx0" brushRef="#br2" timeOffset="134141">4385 13115 17647,'0'-8'2313,"0"2"-1915,0 6-6,0 0 11,20 0-61,2 0-90,24-3-96,2-2-49,5-6-57,4-5-556,-3-2-121,-4-1-779,-8 1-1870,-11 4 3276,-10 3 0,-12 7 0,-5 1 0</inkml:trace>
  <inkml:trace contextRef="#ctx0" brushRef="#br2" timeOffset="134391">4630 13182 21763,'11'46'361,"0"0"1,0 1-1,5 19 1,-2-5-289,-5-21 0,-1-3-287,-1-1 1,-1-1 285,0 27 12,-3-12 17,-10-11 67,-8-11-471,-14-10 181,-12-10-315,-5-4-140,-2-13-319,5-9-986,13-17-2907,11-4 4789,13-4 0,5 21 0,1 6 0</inkml:trace>
  <inkml:trace contextRef="#ctx0" brushRef="#br2" timeOffset="134775">5289 13326 23306,'-52'17'373,"0"1"1,4 0-1,6 4-210,4 29-547,22-22 1,1 1 414,2 2 0,1 1-31,4-1 0,1 1-84,-1 25-140,5-10 154,12-11-149,2-20 302,10-12-211,1-23 74,1-13-41,0-16 39,2-4-5,-3 1 21,0 7 487,-6 14-615,0 14 168,-2 14 16,1 19 35,2 14-51,1 14-728,2 5-2045,4-3 2773,8-5 0,-14-20 0,2-6 0</inkml:trace>
  <inkml:trace contextRef="#ctx0" brushRef="#br2" timeOffset="135010">5436 13496 19910,'0'-4'3372,"11"53"-2779,1-11-391,-1 3 0,1 1 16,9 6-218,1-7-34,-3-14-156,-4-12 257,0-30 6,-5-15-73,2-26-67,-4-5-409,2-3-566,3 5-650,3 12-2514,9 17 4206,15 14 0,-17 11 0,3 4 0</inkml:trace>
  <inkml:trace contextRef="#ctx0" brushRef="#br2" timeOffset="135308">5913 13427 26424,'-40'44'87,"0"1"1,3-2 0,8-1-88,19-9 0,4-1-101,-3 28-55,6-9-1,8-15 157,7-15 0,6-11 0,6-19-6,3-13-33,1-18-6,-1-11 40,-1-2 5,-5 5-34,-3 14 23,-2 15 11,0 14 196,1 23-179,4 10-17,1 17-1496,1 3-2867,-4-4 4363,-5-8 0,-7-18 0,-4-8 0</inkml:trace>
  <inkml:trace contextRef="#ctx0" brushRef="#br2" timeOffset="135865">6303 13128 21035,'1'66'209,"-1"1"0,1-2 1,3-2-194,2-15 1,1-2-476,0 1 1,0-1 458,-2-4 0,0-2-744,-1-1 0,-1-5-3149,1-1 3931,-17-45 0,9-2 0,-11-23 1</inkml:trace>
  <inkml:trace contextRef="#ctx0" brushRef="#br2" timeOffset="136082">6169 13133 20201,'51'4'371,"0"1"1,-1 1-1,-4 4-270,-13 5 0,-2 4-34,0 1 0,-2 1-17,-2 1 1,-3 2 16,13 27-5,-17 1-62,-9 1-830,-23-4 544,-10-5-145,-19-8 37,-6-7 86,-1-10-123,6-7-781,17-4-3532,11-4 4744,14-1 0,0-1 0,2-2 0</inkml:trace>
  <inkml:trace contextRef="#ctx0" brushRef="#br2" timeOffset="136346">6849 13491 24816,'3'49'261,"0"0"1,1-5 0,6-10-929,19-24-632,4-6-40,-3-17 190,-7-7 349,-10-17 285,-7-5-101,-18-1-147,-6 4-413,-10 8-1518,2 15 2694,6 16 0,11 2 0,4 7 0</inkml:trace>
  <inkml:trace contextRef="#ctx0" brushRef="#br2" timeOffset="136593">7317 13351 24570,'-47'42'233,"-1"-1"0,6-1 1,10 1-117,19 23-607,12-3 490,19-5-11,12-14-516,16-15-766,6-13-774,5-25 2067,-24-10 0,-2-2 0,4-2 0,-3-16 0</inkml:trace>
  <inkml:trace contextRef="#ctx0" brushRef="#br2" timeOffset="137174">7551 13302 22268,'-20'44'332,"0"0"0,3-2 1,12-6-31,33-10-106,11 0-78,4-3-45,0-3 44,-4-3 79,-9-2 62,-11-1 61,-9 3-285,-9 2-34,-15 5-980,-8 4-280,-18 1-1731,-10-4 2991,15-14 0,2-3 0,-4 1 0,-2-5 0</inkml:trace>
  <inkml:trace contextRef="#ctx0" brushRef="#br2" timeOffset="137632">8676 12965 21870,'-5'54'169,"0"-1"0,0 0 1,1-2-1,-1-1 0,2-3-124,3 8 0,0-3-1231,0-5 0,0-2 1186,1-2 0,-1-2-176,2-6 0,0-2-173,2 25-1779,2-18-1788,-3-24 3916,-3-48 0,0 18 0,-2-24 0</inkml:trace>
  <inkml:trace contextRef="#ctx0" brushRef="#br2" timeOffset="137793">8640 13003 11997,'31'55'498,"0"-1"0,0 0 1,0 1-1,0-1 1,4 8-1,0 0 1,-4-3-1,-6-9-498,-8-5 0,-6-7 0,2 6 0,-3-3 0</inkml:trace>
  <inkml:trace contextRef="#ctx0" brushRef="#br2" timeOffset="137982">8625 13493 17636,'-3'-8'2896,"1"1"-2370,57 4-252,-18-2-224,5 1 1,2-2-51,12-7-1405,5-7-2241,-6-2 3646,-4-2 0,-25 10 0,-9 5 0</inkml:trace>
  <inkml:trace contextRef="#ctx0" brushRef="#br2" timeOffset="138224">9068 13326 21287,'11'61'670,"-1"0"1,1-4 0,2-6-425,-1-17 0,3-4 152,12 21-174,1-13-123,-4-16-45,-2-12 39,-5-19 6,-3-13-79,-4-20-22,-2-14-494,-4-9 312,-2 32 0,-1-1-482,0-9 0,1 0-417,1-13-711,5-2 1792,7 38 0,-7 11 0,2 6 0</inkml:trace>
  <inkml:trace contextRef="#ctx0" brushRef="#br2" timeOffset="138576">9645 13340 21757,'-19'57'336,"-1"0"0,2-3 0,3-5-28,1 9 95,4-8 540,4-12-781,2-15 243,3-12-366,8-16 101,4-11-140,9-15-376,3-10-246,3-7 163,1-2 559,-2 1-184,-1 8 84,-4 14 79,-1 12 279,-2 20 84,-2 18-94,1 17-242,-1 12-106,0-2-297,-1-5-1293,2-19 1590,3-10 0,-9-13 0,1-3 0</inkml:trace>
  <inkml:trace contextRef="#ctx0" brushRef="#br2" timeOffset="138749">10100 13485 24195,'6'43'-14,"0"1"1,0-5 0,-1-8 13,1-15 0,-3-8 0,-2-7 0</inkml:trace>
  <inkml:trace contextRef="#ctx0" brushRef="#br2" timeOffset="139199">10294 12838 17602,'0'-5'3674,"0"2"-2929,0 3 68,-2 63-52,2-4-1852,2-2 1,1 4 1328,2-9 0,1-2-87,2 2 0,0-1 2,-1-3 0,-1-1-153,1 0 0,-1-2-3,-1-9 0,-1-1-943,6 25-1754,1-23 2700,3-17 0,-6-13 0,0-6 0</inkml:trace>
  <inkml:trace contextRef="#ctx0" brushRef="#br2" timeOffset="139548">10868 13273 25410,'-47'25'162,"-1"1"1,4 0 0,6 3-135,18 2 0,4 1-28,2 0 0,2 0-56,-4 28-73,8-12 28,9-15-5,11-14 72,7-11 0,8-14 29,4-13-51,-1-13 56,1-13-6,-3-3-16,-1 5-29,-4 10-78,-4 15 84,-1 10 40,-4 23-96,2 10-1618,-2 21-2056,0 3 3775,-2-2 0,-6-22 0,-2-9 0</inkml:trace>
  <inkml:trace contextRef="#ctx0" brushRef="#br2" timeOffset="139902">11007 12867 21192,'10'50'1178,"0"0"0,1 1 1,-1-1-978,-2-5 1,0-1-544,-1 2 0,0 1 392,-1-3 1,-1-1-48,0-3 0,-2-1 2,0 24-5,0-16 95,-2-22-487,2-15 544,1-20-107,4-11-40,5-12-10,5-4-23,3 2 386,4 6-459,-1 8 62,-4 11 39,-5 5 107,-7 19-107,-4 7-152,-9 18-514,-8 6-376,-8-2-851,-8-9 1893,-5-12 0,16-14 0,0-5 0</inkml:trace>
  <inkml:trace contextRef="#ctx0" brushRef="#br2" timeOffset="140327">11430 12858 23763,'1'64'612,"-1"0"1,1-2 0,-1-1-555,0-12 1,0-1-663,1 1 0,1-1 604,0 0 0,1-2-3,2-4 1,1-2-49,0-5 1,2-3 186,13 17-288,5-16 359,6-16-207,4-9 33,3-11 1,1-9 11,1-10 6,-2-11-46,-2-7 68,-4-5 653,-6 0-670,-7 1 89,-10 4 107,-5 9-28,-13 8 28,-9 11-17,-12 7-106,-10 22-73,-2 12 62,3 24-298,22-23 1,2 1 238,4 1 0,3 1-26,-2 27-33,18-8-72,10-13 4,15-14-184,7-13-767,4-7-2263,-3-14-4571,-4-2 7853,-10-9 0,-14 9 0,-7 2 0</inkml:trace>
  <inkml:trace contextRef="#ctx0" brushRef="#br3" timeOffset="145848">8801 8908 17468,'11'-3'2016,"5"-1"-1696,9 3-119,6 0-22,8 1-61,6 0-56,6 0-18,6 2-207,2 1 213,5 0-25,-30-1 1,-1-1-24,2 0 1,1 0 14,0-1 0,1 1-17,0-1 0,0 0 3,0-1 0,-1 2-396,0-1 0,0 2 410,-2-1 0,0 1 33,30 5-232,-2 2 187,-5 1-5,-1-1 6,-1-3 44,-1-3 57,3-4-18,2-9-77,3-5-10,-30 5 1,0-2 22,-1-1 1,1 1-26,27-9 0,-5 5 0,-6 6 5,-4 6 1,-6 3 33,-1 1-33,0 2 44,1 0-16,2 2 187,3-2-215,2-1 38,3-1-4,0-2 16,3-4-6,2-4-50,7-4 182,5 0-180,-29 8 1,0 0 14,3 1 0,1 1-12,3 1 1,0 1-3,2 1 0,2 0 19,1 1 1,0 0 13,1 0 0,1 0-494,0 0 1,1 0 521,0 0 1,-1 0-9,3 0 0,-1-1-6,0 1 1,1-1-9,0 0 1,1-1-13,0 1 1,0 0 2,0-1 1,0 0-313,0 2 0,0-1 315,0 0 1,0 1-12,3 0 1,1 0-644,3 0 0,2 0 632,-16-1 1,1-1 0,1 0-2,3 0 0,0 0 1,1-1 2,2-1 1,0-1 0,1 0-6,-2 0 0,-1 0 1,4 0 17,-5 1 0,4-1 1,-1 2-1,-2-1-12,3 1 0,-3 0 0,2 1 1,-5 0 0,2 0 0,0 1 0,-4 0 2,0 1 1,-4 0 0,0 1 12,18 1 1,-2 0-267,-5 1 1,-3 0 282,-7 1 1,-3 0 247,-5 0 1,0 0-260,-1-1 1,0-1 13,2 1 0,2 0 22,10-2 1,2 0-114,5 0 1,3 0 83,-15-1 1,3 0 0,0 0-174,2 0 1,1 0 0,-1 0 167,-1 0 0,1 0 0,-2 0 29,19 0 0,-4-1 445,-13 1 0,-2 0-465,6-1 1,-3 1-15,-17 0 1,0 0-32,10 0 1,-2 0 78,12 0 479,-5 0-361,-9 0 884,-6 0-772,0 0-73,0 0 2347,2 0-2498,3 0 28,0 0-34,1 0 3,-2 0-26,-2 0-55,-5 0 89,-3 0-22,-4 0-11,-2 0 44,7 2-106,-9 1 0,5 1-347,-14 0-650,-3-3-1059,-5 0-1181,-2-3 3237,-6-13 0,4 9 0,-4-8 0</inkml:trace>
  <inkml:trace contextRef="#ctx0" brushRef="#br3" timeOffset="147113">16606 9031 19412,'-24'54'414,"0"1"0,-1-1 1,0-2-242,4-11 1,-1-2-1256,0 2 1,-1-1 1252,0-1 0,2-1-37,3-5 0,0-1 780,-12 17-768,12-16 355,6-14-501,8-11-84,2-5 84,2-3 1337,4 0-1237,7 0 52,9 0 32,11 0-88,10 0-35,7-1-50,9-2-11,4-4-349,0-2-3,-3-3-237,-6-1-111,-12-2 246,-10-1 253,-12 1 201,-10-3 73,-5-1 22,-3-3-28,-5-6 17,-2-2 220,-7-8-242,-4-2-62,-3-4 5,-5 1 62,-2 2-33,-2 5-23,0 6 79,2 9-6,5 8-79,6 7-5,7 4-212,3 1-348,5 1-347,1 3-197,1 3-425,-2 8-197,0 3-60,-5 6-1048,0-2 2834,-1 1 0,4-12 0,1-2 0</inkml:trace>
  <inkml:trace contextRef="#ctx0" brushRef="#br3" timeOffset="147554">16512 9274 22834,'-3'33'554,"0"5"-369,3-4 0,0 1-28,0 28-538,-1-19 0,2 2 431,0-9 1,1-1 2,0 2 1,0 1 24,3 0 0,-1 1 40,-1 1 0,0-1-26,0 1 0,0 0-61,0-1 0,-1-1-3,0-1 0,0 0 5,1-2 1,0-1-34,0-1 0,1 0 0,4 31 6,3-1-1,0 0 12,-6-30 0,1-1 5,-1 3 1,0-1-23,0 2 0,-1 0 2,-1 2 1,0 0 11,-1 0 0,-1 0-8,-1 1 0,1-2-6,-1 0 0,1-2 2,0-1 1,0-1-3,3 31 6,3-5 27,1-3-33,1-2 12,0-4 331,-1-6-343,-1-8 147,-2-9-141,-2-9 0,0-9 55,-2-4 400,-1-5-5675,0 0-2504,0-10 7718,-4-3 0,3 0 0,-3 3 0</inkml:trace>
  <inkml:trace contextRef="#ctx0" brushRef="#br3" timeOffset="148096">16129 11976 19904,'-1'61'778,"1"0"1,-1-2 0,1-2-620,2-12 1,2-3-816,-1 1 0,1 0 672,2-3 1,0-1 2,1-5 1,-1-1 464,4 21-484,-1-14-1187,-2-6-1440,-2-18 2627,0-3 0,-3-12 0,0-1 0</inkml:trace>
  <inkml:trace contextRef="#ctx0" brushRef="#br3" timeOffset="148439">16485 11972 12074,'-8'0'3164,"1"0"-1802,7 0 4,0 0-340,3 63-119,2-19-1056,-2 6 1,0 3 411,2-17 0,-1-1-98,-1 4 0,0 0-98,0 1 1,1-1-38,-3-2 1,1 0 163,1 26-479,-2-12-785,0-14-1518,-1-14-2234,0-10 4822,0-9 0,0-3 0,0-1 0</inkml:trace>
  <inkml:trace contextRef="#ctx0" brushRef="#br3" timeOffset="148630">16468 11914 20117,'47'17'-17,"0"1"0,-3-1 1,-5 1-1559,4 20-4490,-9-1 6065,-8 8 0,-14-21 0,-6-6 0</inkml:trace>
  <inkml:trace contextRef="#ctx0" brushRef="#br3" timeOffset="148796">16407 12422 21293,'45'-12'319,"-1"0"1,-3 1-1,-1-1-1523,18-13-4195,-4 2 5399,-3-1 0,-24 13 0,-10 3 0</inkml:trace>
  <inkml:trace contextRef="#ctx0" brushRef="#br3" timeOffset="149193">17283 11998 19333,'4'58'558,"-1"-1"0,2-1 0,2-2-474,1-11 0,2-2-363,0 0 0,0 0 279,-1-2 0,0-1-247,-2-4 1,0-2-1043,0 19-3932,-3-14 5246,-4-17 1,0-11 0,0-7-1</inkml:trace>
  <inkml:trace contextRef="#ctx0" brushRef="#br3" timeOffset="149372">17125 12268 20442,'45'0'640,"0"0"1,-1 0-1,-2 0-544,20 0-96,-1-2-1026,-3-6-1971,-8-11-6834,-9-7 9372,-9-6 1,-17 15 0,-7 3 0</inkml:trace>
  <inkml:trace contextRef="#ctx0" brushRef="#br3" timeOffset="149688">17479 11963 20610,'2'46'1397,"-1"0"1,1 0-1,2 21 1,1-3-1202,3-14 0,0-2-594,1 0 0,1-1 445,0-3 1,-1-2-45,0-7 0,0-1-3,6 17 326,-4-19-415,-3-16 71,-5-10 18,0-20 51,-1-10-51,4-22-135,3-12 112,-3 25 1,2 0-26,0 1 1,2-1-146,6-2 0,1 2 159,7-2 34,9 4 179,-13 47-89,-1 11 22,-1 22-112,-2 6-95,-3 1-399,-3-8-2625,-2-11 3119,-4-13 0,-1-13 0,-2-7 0</inkml:trace>
  <inkml:trace contextRef="#ctx0" brushRef="#br3" timeOffset="149860">18101 12248 23411,'8'47'-1022,"1"0"1,-1-5 0,1-6-6294,4-7 7315,-2-10 0,-4-9 0,-3-6 0</inkml:trace>
  <inkml:trace contextRef="#ctx0" brushRef="#br3" timeOffset="150146">18395 12148 25057,'-52'24'179,"1"0"1,4 0-1,8 4-123,10 20-56,13 3-33,8-4 21,16-4-21,10-8 33,14-7 0,8-6 5,2-7 1,-3-4 5,-8-5 40,-9 1 33,-12 1-84,-6 3-236,-10 3-946,-7 5-1439,-17-2 2621,-19 0 0,20-9 0,-4-3 0</inkml:trace>
  <inkml:trace contextRef="#ctx0" brushRef="#br3" timeOffset="150597">19161 11949 17434,'-5'8'2829,"1"-2"-2029,4-6-21,7 71-168,6-13-1569,-3 3 1,2 4 1027,0-14 0,1-3-70,-1-1 0,-1 0-6,1 0 0,-1-1-501,-3-9 0,0-1-2277,4 24 2784,-5-19 0,-5-22 0,-2-9 0</inkml:trace>
  <inkml:trace contextRef="#ctx0" brushRef="#br3" timeOffset="150797">19077 11912 20162,'56'-1'309,"1"0"1,-3 2 0,-3 0-310,9 6-1565,5 9-2702,-10 4 4267,-7 5 0,-22-12 0,-13-3 0</inkml:trace>
  <inkml:trace contextRef="#ctx0" brushRef="#br3" timeOffset="151389">19144 12422 17272,'-12'0'1338,"3"0"-788,9 0-86,0 0 85,59-8-207,-21-2-258,6 1 0,2-1-491,11-10 413,2 0-6,-4-1-146,-4 4-429,-10 0 10,-8 7 184,-10 1 331,-8 6 50,-7 1 274,-5 2 2083,-2 0-1970,-8 1-5,-2 10-180,-8 8 207,-3 17 101,-2 8-79,-1 6-129,5 0-134,2-5-100,9-9-68,3-8 0,6-8 33,6-5-33,3-5 62,5-3-57,1-4 107,-3-2 202,1-2 67,-1-10-224,2-10-222,-1-11 1,0-4-163,-3 5 0,1-1-243,5-14 1,0 0 253,-4 12 1,-1 3 42,11-25 173,-6 19 67,-5 17 375,-5 21 230,-3 21-229,-2 17-197,2 15-156,-3 5-42,2-3-166,0-7-1181,0-13-1636,3-16 2935,2-11 0,-4-8 0,1-2 0</inkml:trace>
  <inkml:trace contextRef="#ctx0" brushRef="#br3" timeOffset="151579">20084 12353 25281,'5'50'136,"1"0"1,-1-5-1,2-6-1379,4-3-2023,2-17 3266,0-11 0,-7-8 0,1-4 0</inkml:trace>
  <inkml:trace contextRef="#ctx0" brushRef="#br3" timeOffset="151788">20271 11720 22856,'10'64'375,"1"0"0,-1 0 1,-1-3-376,-2-11 0,-1-2-1291,1 2 1,0 1 514,2 2 0,0 0-1560,0-6 1,0-1 2335,2-2 0,0-5 0,0 3 0,-2-16 0</inkml:trace>
  <inkml:trace contextRef="#ctx0" brushRef="#br3" timeOffset="152074">20650 12181 24351,'-42'7'666,"1"0"1,3-1 0,4 3-460,-2 13-78,8 1-78,7 0-51,10 0 0,5 1 0,11-2 28,10 3-28,10-2 5,9 2 96,5-1-17,-5 4 28,-6 2-6,-13 5-72,-9 5-34,-24 5-185,-13-1-11,5-21 0,-3-3-555,-3-1 1,-1-4-158,-2-1 1,-2-3-818,-4-4 0,0-2-3064,2-3 0,1-2 4789,-3-4 0,3-2 0,-2 1 0,11-4 0</inkml:trace>
  <inkml:trace contextRef="#ctx0" brushRef="#br3" timeOffset="153148">16127 13358 16908,'-5'-4'3478,"1"1"-1888,4 3-1023,4 80-226,5-24-829,-3 5 1,3 3 523,0-25 1,1-2-23,-1-3 0,2-1 148,9 22-263,-1-20-218,-1-15-303,-2-12 381,0-17 118,-2-13 798,0-18-826,-5-12 112,-3-6 39,-3 4 72,-2 7 441,-1 18 126,3 13-275,2 28-179,7 19-90,7 24-61,-7-21 0,2 0-130,2 1 0,0-1 96,1-2 0,0-3-67,19 17 67,-7-19 286,-2-15 66,-8-23-167,-5-16-84,-5-24-79,-5 17 1,-2-2-227,0-4 0,0-2 201,0-3 1,0 1-481,0 0 0,1 0 289,0 3 1,1 1-121,1 6 1,0 2-621,9-17-852,3 24 1786,10 33 0,-13-3 0,2 16 0</inkml:trace>
  <inkml:trace contextRef="#ctx0" brushRef="#br3" timeOffset="153415">16829 13681 22162,'-3'38'187,"0"0"1,-2 21-110,4-53 23,0-8 11,0-12-112,0-12 6,0-17-1,2-9 1,7-7-424,7 0 418,9 3-123,4 9-465,1 12-1166,5 17 1754,10 26 0,-20-4 0,3 13 0</inkml:trace>
  <inkml:trace contextRef="#ctx0" brushRef="#br3" timeOffset="153592">17239 13502 23047,'-7'62'126,"1"1"1,0-6 0,2-5-591,4-1-1402,3-14 1866,6-17 0,-4-13 0,3-6 0</inkml:trace>
  <inkml:trace contextRef="#ctx0" brushRef="#br3" timeOffset="153784">17432 13213 22764,'6'45'252,"-1"0"0,0 1 0,2 20 0,1-2-252,-2-16 0,0-1-552,-1 0 0,1-1-118,-1-3 1,0-1-729,0-7 1,1-1-7625,3 17 9022,-1-21 0,-4-15 0,-2-11 0</inkml:trace>
  <inkml:trace contextRef="#ctx0" brushRef="#br3" timeOffset="154111">17484 13656 15109,'0'-5'4823,"0"1"-3104,0 4-1315,66-25-219,-34 12-713,11-3 0,-1-2 589,-11 1 247,-5-1-308,-5-1-84,-7 0-101,-6-1 140,-5 1 45,-3 2 1203,-8 6-402,-5 5-337,-8 8 130,-2 14-56,1 15-169,4 19-291,6 12 14,8-28 1,2 0-385,2 1 1,2 0 364,10 30-249,5-10 176,9-10-68,2-14-593,0-15-1344,10-20-2398,-1-20 4451,6-18 1,-20 14 0,-6 3 0</inkml:trace>
  <inkml:trace contextRef="#ctx0" brushRef="#br3" timeOffset="154748">18502 13456 19641,'-8'0'2453,"2"0"-1932,6 0-162,3 62-141,10-34-168,-5 11 1,4-4-45,19-17-1,4-10-5,1-6-420,-1-15-5,-3-8 83,-4-17 16,-5-5 175,-5-6 101,-6 2 50,-4 7 73,-4 11 363,-2 14 125,0 12-253,1 24-73,-1 17-83,0 24-470,-1-24 1,-1 1 334,0 2 0,0 2-17,0-1 0,-1 0-412,-1-2 1,-1 1 411,-1 3 0,-1-3 0,-2 3 0,0-2 0</inkml:trace>
  <inkml:trace contextRef="#ctx0" brushRef="#br3" timeOffset="155081">19017 13507 21803,'-3'-4'2543,"1"1"-2280,2 3-263,-10 57 0,16-31-190,-2 40-583,20-52-409,7-8 330,0-16 35,-1-11-130,-6-17 348,-8-9 403,-9-7 146,-10 1 50,-10 4 274,-8 8 409,-6 12-50,2 13-527,6 9-106,8 15-167,6 7-550,6 11-510,10 4-1394,14 1-600,8-6 3221,6-7 0,-18-8 0,-5-6 0</inkml:trace>
  <inkml:trace contextRef="#ctx0" brushRef="#br3" timeOffset="155365">19271 13467 16588,'7'-4'6985,"-1"1"-5921,-6 3-325,1 53-346,1-22-270,0 4 0,2 1-78,4-4-45,5-9-157,4-12 157,4-5 56,3-14-11,4-8-45,0-16 0,-7 1 0,-1-3 0,9-18-130,-12 18 0,0 1 130,0-1-84,-5 11-84,-3 12 168,-2 11 34,2 17-34,2 12-73,4 16-314,0 6-627,3 1-36,0-5-1532,2-11 2582,5-13 0,-11-12 0,1-7 0</inkml:trace>
  <inkml:trace contextRef="#ctx0" brushRef="#br3" timeOffset="155590">19865 13487 24223,'3'37'773,"-1"0"0,1 23-639,-2-50 185,-1-5-246,0-23-67,0 0-6,0-19 0,1 4-39,11 0 27,9 2-122,17 4 28,8 4-1301,12 12 1407,-23 9 0,-1 2 0,6 1 0,-2 4 0</inkml:trace>
  <inkml:trace contextRef="#ctx0" brushRef="#br3" timeOffset="156357">16575 14628 21041,'-47'12'366,"0"1"0,4 1 0,7 6-41,11 31-123,6 10-863,8 3 801,6-3-140,6-5 200,10-12-279,6-13 104,9-13-244,1-11 1,-1-11 55,-3-11 380,-4-13-464,-2-13 102,-5-8 78,-1-3 61,-2 2 18,-1 7-17,0 14 5,-1 14 151,2 18 286,3 22-212,4 19-141,2 20-329,-8-29 1,0 1 50,-1-1 1,0 0-944,10 27-6831,-5-14 7968,-1-17 0,-7-15 0,-2-11 0</inkml:trace>
  <inkml:trace contextRef="#ctx0" brushRef="#br3" timeOffset="156657">16806 14808 22173,'11'48'879,"1"-1"0,-3-2 1,0-4-684,-2 7-90,-3-9-106,-1-12-22,-3-14-673,1-7 695,1-31 0,2-3 6,5-26-6,6 0 0,4-2-443,5 4 342,4 9-106,3 15 207,2 13 67,0 25-67,-1 19-470,-4 19-484,-15-14 1,-2 1-1251,-2-2 0,-1 1 2114,6 30 1,-8-30 0,-2-13 0</inkml:trace>
  <inkml:trace contextRef="#ctx0" brushRef="#br3" timeOffset="156992">17379 14556 23881,'-40'16'276,"0"0"0,3 1 1,6 3-25,6 19 17,6 7-45,7 0-123,6 0 17,4-4-68,10-3-5,3-5-17,10-1-28,1-3-6,-1-1-391,-3 1-282,-7-2-166,-4 0 195,-5-4 40,-12-4 201,-6-7-17,-10-7 207,-3-4-16,5-6-207,5-6-1356,9-11 1798,7-15 0,4 15 0,1-3 0</inkml:trace>
  <inkml:trace contextRef="#ctx0" brushRef="#br3" timeOffset="157848">17461 14697 20571,'0'-9'3668,"0"2"-2968,0 7-66,9 55-214,2-11-918,-1 2 1,1 3 530,0-15 1,0-1-34,0-1 0,0-1 0,10 21 106,-1-14-515,-2-16-79,-1-12 354,-2-18-129,1-13-213,-1-20 123,-1-13 583,-2-7-235,-1-1 5,-2 7 33,-2 13 46,-2 15-74,0 14 488,2 12-157,3 16-185,3 8-95,3 14-22,2 2 16,1 0-50,-1-5 485,1-7-546,-1-9-79,0-6 61,-1-7 74,0-3-46,1-12-184,2-5 90,4-13-309,3-5-319,6 1 252,0 2 253,2 9-36,-4 8 181,-4 8 123,-7 3 0,-6 2 112,-7 0 135,-4 0 190,-2-4-230,-1-5-151,-4-7 23,-3-5 128,-6-1 258,-3 3 112,1 8 162,1 4-571,1 10-118,3 12-11,2 11-11,2 14-28,4 7-50,1 3 16,7 1 29,7-4-1,8-4-111,9-9 10,5-8-257,4-9-129,2-10 90,0-6 118,-5-11 161,-4-4 74,-9-7 50,-5 6-11,-8 6 11,-3 5 145,-2 14 40,-2 5-50,1 10-51,-1 0-56,0-7-23,-2-8 348,0-9 73,0-16 55,0-11-77,1-16 55,1-8-78,3-5-247,8-2-94,6 1-285,9 5-41,7 7-1736,11 15-3708,-1 12 5730,0 12 0,-22 5 0,-9 0 0</inkml:trace>
  <inkml:trace contextRef="#ctx0" brushRef="#br3" timeOffset="158306">19580 14692 24189,'-29'48'474,"0"0"1,0-4-1,12-5-356,30-5-118,10-7-45,16-8 45,6-10-118,0-7-571,-5-15 325,-7-11 33,-10-17 63,-11-8-1,-7-5-168,-17 0-190,-6 3 38,-14 8-257,-2 11-929,3 15 1775,5 18 0,13 1 0,5 7 0</inkml:trace>
  <inkml:trace contextRef="#ctx0" brushRef="#br3" timeOffset="158565">19863 14779 26357,'14'42'151,"2"-17"-151,-4-57-56,9-7 22,5-2 1,8 3-62,2 10 95,5 12 369,-1 12-167,0 23-118,-3 11-84,-6 19-471,-5 4-2612,-13 4-3034,-5-8 6117,-9-8 0,0-19 0,0-10 0</inkml:trace>
  <inkml:trace contextRef="#ctx0" brushRef="#br3" timeOffset="159282">16577 15835 15625,'-6'0'3002,"1"0"-1848,5 0-51,-1 69-207,4-10-1838,0 0 1,-1 5 1100,3-13 1,0 0-76,1 1 0,1 0-287,-2-2 0,1-1 203,0 0 0,0-1-296,0-8 1,-1-2-596,4 28-834,0-22-2145,-5-21 627,-1-19 3243,-6-20 0,2 7 0,-2-5 0</inkml:trace>
  <inkml:trace contextRef="#ctx0" brushRef="#br3" timeOffset="159507">16523 15889 18280,'44'-18'681,"-1"1"1,6 9-1,-5 9-149,-6 21 84,3 22-336,-28-1-280,-8 5-112,-18 3-297,-6 0-67,-15-4-167,-1-7-46,4-7-107,7-10-2856,12-11 3652,22-4 0,-6-7 0,11-1 0</inkml:trace>
  <inkml:trace contextRef="#ctx0" brushRef="#br3" timeOffset="159850">17163 15944 21371,'-45'-7'833,"1"-1"0,3 2 0,4 6-581,-3 18-252,8 13-28,8 16-107,12 5-89,6 0-72,18-7-158,6-13 90,14-15 230,4-9 55,1-20 29,-2-10-23,-5-19-39,-4-12-553,-6-6 665,-4 1 0,-5 5 0,-4 16 196,-1 15-191,-2 13 96,1 26-67,2 15-34,3 23-454,-4-23 1,0 2-359,2 1 0,0 1 812,2 5 0,0-3 0,0 4 0,1-4 0</inkml:trace>
  <inkml:trace contextRef="#ctx0" brushRef="#br3" timeOffset="160816">17461 15920 19591,'14'56'404,"-1"0"0,1 0 1,-1 0-1,0-2 0,0-1-337,2 12 1,0-3-699,-2-7 0,-2-4 631,-4-14 0,-1-2 0,1 13 306,-5-18-648,0-7-450,-1-11-485,-7-9 78,-7-19 236,-9-13 134,-9-20 546,15 19 0,-1-2 255,-1-3 1,1-1 122,1-4 1,2-1 251,0-2 0,2-1 216,3-2 0,2 0-6,2 0 0,2-1-67,0 3 1,3 1-178,3 2 1,2 2 78,9-26-163,9 14-77,7 18-74,2 15 56,2 10-5,-2 8 106,-1 11 141,-8 6-196,-6 11 604,-8 6-784,-6 6-371,-13 4-121,-6 2-35,-13 2-83,-3-5 184,1-4 286,7-10-50,9-8 100,8-9 90,12-7 0,10-3 247,12-2 296,11-6 34,7-5-152,6-10-78,1-8-442,-1-4 168,-4-3-62,-6 2 22,-8 3-27,-8 4 72,-9 7 34,-7 3 107,-5 5 179,-3 3 252,-5-1-95,-5 5-387,-6 0-45,-7 4 78,-2 9-201,-2 7-39,2 13-28,5 9-118,8 25 96,8-12-107,11 13-90,7-24 79,8-5 106,1-8 28,2-7-22,1-7-56,2-7-90,2-6-269,17-25 409,-13 0 90,9-23 11,-20 10 28,-8 2 72,-3 6 203,-7 10 123,-2 11-6,-1 6-269,0 16-95,2 6-50,1 18-6,3 4 0,-1 1-6,0-6-44,-2-9 39,-2-12 11,-2-8 67,-2-7 11,0-10-72,-1-10 5,-2-13-5,-1-10-6,1-5 0,1-3-34,8 4-44,10 6-73,13 9-180,13 10-930,18 8-4242,2 6 5503,-26 5 0,-2 1 0,4 1 0,-12 0 0</inkml:trace>
  <inkml:trace contextRef="#ctx0" brushRef="#br3" timeOffset="161124">18858 15996 13054,'0'6'5977,"0"-1"-4857,0-5-426,0 69-229,-1-32-367,1 8 0,-1 0-42,-2-9-56,0-9-342,1-11-1511,0-8-4454,2-9 6307,-2-8 0,2 4 0,-1-3 0</inkml:trace>
  <inkml:trace contextRef="#ctx0" brushRef="#br3" timeOffset="162024">19932 15632 24734,'-48'29'84,"0"-1"0,3 2 0,7 2-48,19-1 1,4 2-568,0 1 1,1 1 549,2-1 1,1-1-57,-4 27-58,8-13-73,7-13 269,11-16-135,8-9-194,11-12 121,1-10 597,2-9-625,-5-12-77,-2-19 128,-10 15 381,-4-10-364,-10 27 0,-1 6-90,-1 8-622,0 4-353,0 4 220,2 8-421,1 5-8097,5 31 9430,-2-15 0,0 6 0,-4-24 0</inkml:trace>
  <inkml:trace contextRef="#ctx0" brushRef="#br3" timeOffset="162684">19890 15748 20733,'-11'2'1838,"2"6"-1654,6 9 35,-1 11 156,1 10-11,1 10-106,1 6-690,1 1 432,3-3 0,3-10-244,4-9-736,1-12-443,-2-9-1451,-5-8 2874,-1-9 0,-3 3 0,0-4 0</inkml:trace>
  <inkml:trace contextRef="#ctx0" brushRef="#br3" timeOffset="163185">20362 15675 23181,'-46'2'461,"1"1"0,2 0 0,6 4-310,6 20-33,4 3 33,6 1-84,6-3-44,8-3-23,3-4-6,6-4-27,8-2 33,8-2 50,10-1 6,4 0-11,3 0-45,-2 2 5,-2 1 51,-8 2 73,-7 3-5,-9 3-29,-6 4-44,-13 3-51,-9 2-135,-13-1-185,-6-5-419,-1-10-274,4-7-595,1-14-7290,8-11 8898,3-8 0,13 7 0,4 4 0</inkml:trace>
  <inkml:trace contextRef="#ctx0" brushRef="#br3" timeOffset="165602">16430 17119 18834,'3'50'237,"0"1"0,1-1 1,2-2-163,6-11 1,1-2-515,-1 2 0,1-1 459,-2-2 0,0-2-9,8 23 304,-6-15-303,-4-14 147,-4-14-495,-3-7-320,-2-9 45,-8-10 303,-5-9 146,-11-12 559,-4-5-397,-3-1 118,0 2 291,1 7 488,3 8 144,4 11-425,3 7-162,3 12-348,1 10-100,2 14-1,1 9-5,4 5-5,5-3-79,2-2-40,19 2 124,3-17-5,17-1 5,3-17 0,2-4-34,2-4-414,1-8-520,-1-4-304,1-11 1272,7-11 0,-25 16 0,1-2 0</inkml:trace>
  <inkml:trace contextRef="#ctx0" brushRef="#br3" timeOffset="165994">16804 17379 21954,'1'46'181,"0"1"0,-1-5 1,2-4-182,6-5-275,-1-7-857,-2-6 1132,-3-7 0,-1-7 0,-1-3 0</inkml:trace>
  <inkml:trace contextRef="#ctx0" brushRef="#br3" timeOffset="166334">17071 17410 19563,'13'47'235,"0"0"0,-1-5 0,-2-7-156,-2-10 16,-3-11 90,-3-7-185,-2-7 0,-6-11-68,-5-8 29,-5-11 34,-2-9-23,4-3 28,5-2 0,5 1 61,9 4-61,8 6 6,9 8-12,10 9-106,3 9-879,3 7-1770,1 19-2219,-4 5 4980,-4 15 0,-15-18 0,-6-4 0</inkml:trace>
  <inkml:trace contextRef="#ctx0" brushRef="#br3" timeOffset="166612">17410 17468 17076,'1'-3'2397,"0"0"-1372,-1 3-885,31-64-73,-15 34-45,3-11 1,1 2-18,-5 11-5,-4 6 90,-5 8 532,-3 6 263,-3 5-241,-5 2-280,-7 5 263,-8 8-324,-6 10-197,1 11-106,3 7-78,6 5-62,9 1-39,7-3-477,15-4-856,11-8-1849,26-12 3361,-12-12 0,0-3 0,7-1 0,6-3 0</inkml:trace>
  <inkml:trace contextRef="#ctx0" brushRef="#br3" timeOffset="166812">17891 17223 21580,'-28'45'67,"-1"-1"0,2-3 1,9-2-186,29 2-72,9-5-267,16-12-1341,16-13 1798,-16-20 0,-2-4 0,5 5 0,2-18 0</inkml:trace>
  <inkml:trace contextRef="#ctx0" brushRef="#br3" timeOffset="166986">17947 17025 19720,'6'53'617,"-1"1"1,2 1 0,3-2-618,2-7 0,1-3-640,1 3 1,0-1-69,1-4 0,0-1-1799,-2-6 0,-1-1 2577,9 18 1,-11-26 0,-5-11 0</inkml:trace>
  <inkml:trace contextRef="#ctx0" brushRef="#br3" timeOffset="167347">18043 17359 19350,'53'-5'289,"0"0"0,-4 0 1,-5-3-60,3-8-85,-4-4-55,-5-3-57,-7-3 1,-8-1-23,-6 0 45,-7 2 0,-6 3 78,-2 6 113,-7 6-40,-7 4 67,-7 4-66,-9 13-96,-1 8 45,-1 15 123,2 9-28,5 5-123,8 0-90,8-2-39,8-6-84,13-8 11,8-9-179,12-10-812,5-6-1558,10-15-5969,-3-8 8591,2-13 0,-22 12 0,-8 2 0</inkml:trace>
  <inkml:trace contextRef="#ctx0" brushRef="#br3" timeOffset="167765">18700 16811 19378,'0'-6'3310,"0"1"-2593,9 61-112,3-14-367,-1 4 0,0 3-693,1-14 1,1-2 510,0 2 0,0 1-53,0-2 0,-1 0 0,0-2 0,0-1-3,7 21 214,-4-12-600,-4-13 73,-5-12-325,-3-9 436,-2-6 152,-3-9 390,-8-5-777,-8-10 55,-10-1 354,-7 3 28,1 5 511,-1 8 26,4 8-363,5 16 78,7 10 45,8 16-85,10-7 1,4 0-162,15 16-51,13 8-278,11-35 65,5-11-341,-2-33 0,-1-5 0,-7 13 0,-6-12 0,-1 0 0</inkml:trace>
  <inkml:trace contextRef="#ctx0" brushRef="#br3" timeOffset="168568">19792 16920 19529,'3'59'457,"0"0"1,1-2-1,1-2-348,3-15 0,1-2-296,0 0 1,1 0 205,-1-2 1,0-2 151,8 22-171,-5-13-286,-3-20-437,-4-11 465,-3-12 191,-2-13 34,-5-9 33,-2-11 0,-2-7 259,4-3-225,2 0 16,5 4 6,10 6 17,7 7-11,13 9 22,3 9 17,1 5 72,-4 10 454,-5 4 40,-9 10-314,-8 4-185,-6 4-168,-7-1-45,-8 2-336,-5-2-185,-9-2-22,2-6-39,1-5-146,6-9-695,8-3 987,3-5 391,5-5 57,7-6 27,4-5-201,10-2-745,6 1-1787,11 1 2739,20 1 0,-26 8 0,5 1 0</inkml:trace>
  <inkml:trace contextRef="#ctx0" brushRef="#br3" timeOffset="168913">20278 17290 13788,'3'0'7606,"0"0"-7718,11 31-34,2-23-55,14 23-158,0-31 191,-1-10 96,-3-8 21,-4-13 18,-6-5 33,-7-4 0,-3 3 140,-5 6 235,-1 9 280,0 10-95,0 11-391,0 22-158,0 17 56,0 27-464,0-26 1,1 1 572,0 6 0,2 1 107,-1 0 0,1 0 128,0 0 1,-1-1-135,0-4 1,0-2-102,-1-3 0,-1-2 9,-7 24-33,-7-15-101,-11-10-51,-9-14-141,-8-10-189,-8-7-241,-5-15-292,-3-4-425,3-12-852,2-6 2140,26 12 0,2 1 0,-2-3 0,2-1 0</inkml:trace>
  <inkml:trace contextRef="#ctx0" brushRef="#br3" timeOffset="169455">21035 16963 19714,'0'54'285,"0"0"1,1-4 0,0-4-286,6 1-650,1-6-2291,1-7-6890,-3-8 8634,-4-7 1,-2-10 0,0-4 0</inkml:trace>
  <inkml:trace contextRef="#ctx0" brushRef="#br3" timeOffset="169800">21251 17092 20839,'15'46'485,"-1"0"1,0-4 0,-2-6-385,0-3-90,-3-12-11,-2-11-145,-5-6 145,0-11-40,-2-26 35,2-4-23,3-23 28,4 12 0,4 3-73,12 6 73,-4 19 174,8 12 61,-10 26-84,2 12-73,-4 13-78,-2 1-302,0-4-1597,-2-6 1899,5-8 0,-8-13 0,1-4 0</inkml:trace>
  <inkml:trace contextRef="#ctx0" brushRef="#br3" timeOffset="170298">21679 16974 20923,'30'51'547,"-1"0"0,-7-12 1,-1-5-402,17 6-62,-19-30 358,-4-6-274,-5-15-101,1-8-67,-2-15-61,2-6-1031,6-24-18,-2 18-295,1-12-707,-5 27 2112,-2 1 0,-4 15 0,-1 2 0</inkml:trace>
  <inkml:trace contextRef="#ctx0" brushRef="#br3" timeOffset="170487">22047 16896 22313,'20'44'687,"1"1"0,-3-4 0,0-3-519,6 15-202,-9-19-991,-2 2-1607,-10-27-4683,-2-4 7315,-1-5 0,0 0 0</inkml:trace>
  <inkml:trace contextRef="#ctx0" brushRef="#br3" timeOffset="170971">22532 16880 22071,'-40'7'422,"0"0"0,3 1 1,6 5-311,9 26 11,3 6-22,4 3-56,5-2-45,6-4-51,2-10-55,3-11 106,4-10 67,4-7 39,6-9-38,3-9-57,1-10-11,1-11-6,1-6-27,-2 0-7,0 2 7,-4 8 33,-3 11-73,-3 9 73,-4 7 22,-1 14 348,2 7-84,1 18-118,2 9 50,1 10 56,0 4 23,-2 4-240,-4-2 228,-2-5-150,-2-6-34,-6-8-101,-5-11-404,-8-7-783,-5-13-353,-3-16 1540,-6-34 0,15 20 0,0-16 0</inkml:trace>
  <inkml:trace contextRef="#ctx0" brushRef="#br3" timeOffset="171167">22749 16963 23461,'13'45'451,"0"0"1,-1-3 0,-1-6-452,1-2-834,-4-10-1721,-4-11 2555,-2-22 0,-2 5 0,0-11 0</inkml:trace>
  <inkml:trace contextRef="#ctx0" brushRef="#br3" timeOffset="171390">22873 16466 22646,'13'44'411,"0"1"0,0-1 0,0 0 0,0-1 0,0-2-353,2 7 1,1-3-1008,-1 2 0,2 0 828,-2-3 1,1-1-521,-2-3 0,2-3-370,1-5 0,2-2 1011,5-4 0,0-3 0,3 1 0,3-7 0</inkml:trace>
  <inkml:trace contextRef="#ctx0" brushRef="#br3" timeOffset="171722">23468 16829 24945,'-52'17'187,"-1"-1"0,3 2 0,7 5-148,19 1 0,5 4-676,0 0 0,1 1 738,-11 25 184,11-6-285,10-11 166,6-10-172,12-10 6,7-10 185,11-4 698,7-12-748,3-9-74,1-14-55,2-6-6,-4-2 192,-2 6-293,-8 9-101,-6 10-5,-7 9-107,-3 5-543,-4 7-1120,1 1-2756,-2 5 4733,1-3 0,-4-5 0,-1-2 0</inkml:trace>
  <inkml:trace contextRef="#ctx0" brushRef="#br3" timeOffset="171917">23595 16521 20151,'19'58'3943,"-2"-4"-3641,-5-3 1,-1 5-800,0-8 0,0-1 553,2 0 0,-1-1-56,1 1 0,1-2-465,-2-8 0,0-1-2067,11 22-3348,-4-19 5984,-9-22 0,-4-10 1,-5-7-1</inkml:trace>
  <inkml:trace contextRef="#ctx0" brushRef="#br3" timeOffset="172606">23622 16936 21405,'48'-32'56,"1"1"0,-4 2 0,-5 5-274,-1 7-68,-5 6 84,-2 5 202,-7 4 34,-5 8 151,-4 8 33,-4 9-100,-1 12-17,-2 4-29,3 4-38,-1-2-28,4-5-6,-1-8-6,2-10 6,-2-10 185,-1-6-45,-2-13-73,-4-9-67,-2-15-84,-3-10 11,-1-4 62,-7-2-56,-3 2 44,-7 7 23,-2 10 0,1 12-5,3 11-46,1 10-49,3 13-80,1 8-16,2 10 62,2 1 89,3-3 40,1-5-7,2-9 12,7-6 146,5-6 224,12-3-46,3-4 19,7-4-13,2-5 96,2-1 134,-1 0 78,-4 6-151,-3 3-11,-6 4 29,-3 10-91,-4 10-257,-4 11-106,-2 10-51,-3-2-101,-3-3-67,-3-11-34,-1-12 202,-2-12 123,2-18 45,0-12 17,1-15 0,1-8-17,5-3-34,2 0-33,5 2-585,1 5 92,-1 8-1675,-4 13 2067,-5 9 0,-4 12 0,-3 4 0</inkml:trace>
  <inkml:trace contextRef="#ctx0" brushRef="#br3" timeOffset="175440">19019 11551 15423,'0'6'4476,"0"-1"-1508,0-5-2833,-1-9-85,1-2 34,5-13-33,6-7-46,9-12 1,7-11-400,-12 21 0,0-2 394,4-4 0,0 0 47,0-5 1,1 0 55,2-4 1,-1 1-15,2-3 1,-1 0-12,0 0 1,1-1-828,0 0 1,-1 0 790,0 1 0,-1-1-14,0 1 0,0 1-414,-1-1 0,0 1 389,0-1 0,0 1 13,1-1 1,0 0-11,0-1 0,1 1-4,0-1 1,1 1 22,1 0 1,-1 1-21,1 0 1,1 1 22,0 2 0,1 1-26,-2 2 1,2 1 0,-1 2 0,1 0 0,-2 2 0,0 1-1,1 0 1,0 0 2,-2 0 1,1 0 28,0 0 0,0 0-34,-1-1 0,0-1 2,1 1 1,-1 0-3,0 0 0,0-1 3,0 1 0,0 0 13,-2-1 1,1 0-14,0 1 0,0 0-3,-1 0 0,0-1-136,0 3 0,-1-1 136,-1 3 0,0-1 0,-2 5 0,-1 0 0,12-20 681,-5 11-564,-7 11 1564,-1 9-1564,-3 4 1060,1 1-964,5-7 90,4-8-85,8-12-83,8-12-402,-17 24 0,2-2 306,1-2 0,1 0-11,-1 2 0,0 0-16,-2 3 0,0 1 123,13-15-12,-8 11 23,-9 10 5,-5 4-45,-1 0-55,1-5 979,6-8-1024,7-8-1,8-10-527,7-2 522,-18 23 0,-1 0-34,21-19-120,-5 7 48,-11 14 140,-9 10-1,-10 10 23,-4 3-1495,-4 2-841,-5 5 2280,-17 12 0,12-8 0,-11 6 0</inkml:trace>
  <inkml:trace contextRef="#ctx0" brushRef="#br3" timeOffset="176214">20643 7841 14163,'-9'0'3417,"2"0"-2409,7 0 1311,0 0-1776,-3-8 11,3 6 41,-3-6 49,3 8-107,0 0 102,2-2 33,7-1-218,7-3-34,12-3-185,7 1-67,9-3-84,6 2-50,9 0-34,4 1-286,3 4 286,-33 1 0,1 2 0,29-1 0,-6 1-5,-8 1-1,-12 0 6,-8 0-5,-8 0-91,-4 0 57,-4 0 324,-2-2-285,-1-1 6,-3-1 0,-1 1-130,-4 2 164,-1 1-326,0 0-319,-1-2-146,3 0 533,-2-1 111,4 2 107,-3 0 40,1 1 21,0 0 572,-2 0-5685,0-2 1087,-15 6 3965,-13 5 0,7-2 0,-4 2 0</inkml:trace>
  <inkml:trace contextRef="#ctx0" brushRef="#br3" timeOffset="177579">20826 7623 21819,'34'0'1894,"1"0"-1116,-5 0-246,5-1-190,5-4-145,4 0-113,5-1-17,0 1-62,0 3 74,-2 1-79,-4 1 0,-8 0 0,-6 0 0,-7 1 5,-6 1 7,-5 1-1,0 1-11,-4-3-6,1 1 1,-3-2-57,0 0-39,-2 0-50,0 0-23,-2 0-22,1 0 280,-1 5 168,-1 6-100,-6 13-68,-4 12-51,-5 16-27,-2 10-888,8-28 1,0 2 884,1-1 0,0-1 11,1 1 0,0-2-46,-6 28 65,4-7 1,0-5 50,1-8-17,-1-2-33,0-8-29,0-6 1,2-8 1754,1-6-1866,3-7-269,1-2-7254,2-2 6672,0-4 402,0-5 342,0-7 213,-3-6 12,-5-6 430,-8-2-33,-8-4-157,-7 0-135,-4-1-66,-6 1 27,-2 1 57,-2 3 145,1 3 184,6 5 159,6 5 26,7 3-111,7 3-101,4 1-73,4-1 22,3 0-50,0-2 62,1 0 17,1 1 402,-2 0-464,3 5-101,-1 0-173,3 6 128,1 1 168,-1 0-302,1 0 123,-1 0-314,1 4 34,2 5 84,11 10 39,7 11 57,18 8 10,10 9 62,-6-14 0,3 0-388,-11-8 1,0-2 258,11 5 0,-1-3-5,6-1-34,-9-7 0,-11-7 11,-9-4 22,-9-2-33,-5-3 524,-4 0-1241,-2-1 34,-7-4-84,-5-5-135,-11-8 224,-7-8-146,-9-7-335,-5-6 515,-4-2 342,3 1 223,6 3 79,10 9 56,10 8 185,8 9 84,7 6-67,2 3 33,2 1-123,1 5-168,5 5-224,3 14 224,5 17 0,-6-17 0,-2 4 0</inkml:trace>
  <inkml:trace contextRef="#ctx0" brushRef="#br3" timeOffset="178945">22341 8596 16297,'-9'0'2980,"2"0"-2442,7 0 604,0 0-856,15-24 5,-6 17 28,13-21 7,-9 24-80,3-4 45,3 1-50,2-4-73,4 1-50,3-3-23,4 1-90,1 1 68,4 1-22,2 3-46,4 0 29,4 2-1,3-2 18,3 0-51,0-3 5,-2 0-5,-1-1 6,-6 1 22,-2 1-22,-3 0-6,1 2 50,1-2 112,6-1 466,8-6-727,-23 6 0,1-1 158,4-2 0,1 0-42,3-1 0,0 0-1,2 0 1,0 1-17,1 1 0,1 0 0,-1 2 0,-1 2 0,0 0 0,-1 1 3,0 2 0,-1 0-3,-1 1 0,-1-1-3,-2 2 0,-1 0 0,-2-1 1,-1 0 2,26-3-90,-9-1 96,-12 2-1,-10 0 40,-10 1 22,-7 1 17,-6 2 445,-3 0-355,-2 2 206,0-2-319,0 1 46,0-2-46,1 0-27,1 0-34,0-2 0,2 2 0,-3 0 0,1 2-1227,-2 1-89,1 5-746,-1 4 2062,-8 9 0,6-8 0,-6 2 0</inkml:trace>
  <inkml:trace contextRef="#ctx0" brushRef="#br3" timeOffset="179943">21806 7404 18840,'-17'-1'1148,"3"0"-677,13 1 33,-1 1-157,-2 3-146,0 2-49,-1 3-85,1 2-34,-1 1-33,2 7 34,1 8 28,0 13-23,0 17-1331,1-18 0,-2 3 1356,1 9 1,-1 4 2,0-10 0,1 1 1,0 1-356,0 4 1,0 2 0,1-1 356,0 0 0,0-1 1,0 0-20,1-5 0,0-1 1,1-1-7,1 7 1,2-3-20,0-8 0,2-2-22,0-5 0,2-1 16,1 3 1,0 1-111,0 4 1,1 2 93,0 2 0,-1 0 723,1 2 1,-1 1-668,-1-1 0,-1-1-29,0-1 1,-1 1-23,2 15 1,1-1 8,-3-14 0,0-1-1,2 10 1,1-1 552,-1-19 0,0-1-524,7 28-45,0-8 50,0-5 46,-4-10 10,0-6-55,-2-9 396,-2-5-414,-1-6 846,-2-5-829,-2-3 203,-1-3-437,0-1-74,-1-5-358,1-2-247,-1-6-274,0-1-201,0-1 116,-1 1 617,1 1 488,-1 4 117,1 5 722,0 2-150,3 7-275,0-2-90,0 2-1165,-3-6 958,-21-16 0,14 10 0,-14-10 0</inkml:trace>
  <inkml:trace contextRef="#ctx0" brushRef="#br3" timeOffset="185657">8752 8915 18716,'-27'-29'348,"3"-4"-264,9-2-22,2-9-12,1-8 12,2-9-359,4 27 1,1-2 321,-1-2 0,-1-2-321,0-3 1,-1-2 323,-2-2 0,-1 0-11,-1-2 0,0 0-14,-2-1 0,0 1 44,1 1 1,-1 1 22,1 2 0,0 3 75,2 3 1,-1 2-53,-7-23 175,5 14-111,3 16-84,5 10 434,2 9-473,2 5 741,1 2-781,1 1 151,0 0-145,0 0 112,0 1 415,0 1-494,0-1 113,4-4-12,2-8-5,7-7-84,0-9-40,3-3 1,-3 0 72,-1 6 147,-4 9-6,-2 9 167,-4 6-179,0 3-89,0 5 16,3-1 1,3 5-91,4-4 12,5-2 112,19-2 163,16-1-141,4-2 34,7 0-22,-10 0-253,6 0 160,-26 2 0,2-1-199,2-1 1,1-1 198,6-1 1,2-2-479,6-3 1,3-2 441,-13 2 0,2-2 0,2 0 67,17-6 0,3-1 0,-4 1-124,-16 5 1,-4-1 0,2 1-1,5-1 1,2 0 0,-8 3 45,14-1-56,-14 9 100,0 1 146,7 9-58,-11-2-155,6 5-39,-14-6 11,4-3 40,5-1 21,5-5-21,5-3-18,4-5 1,2-2-28,4 1-1,1 2-101,1 2 101,2 1 1,1 2 28,1-2-34,-32 5 0,0-1 0,0 0 0,0 0 436,0 1 1,3 1-407,22-1 1,2 1-28,-6 1 0,3 0-498,-4 0 1,5 0-1,-1-1 497,-4 0 0,-2 0 0,2-2-702,5 0 1,1-1 0,0-1 699,2-1 0,0 0 0,1-1-12,-2 0 1,0-1 0,0-1-347,0 1 0,0 0 0,0 0 356,-2 1 0,0 0 0,0 1 2,0 0 0,-1 1 0,0 1 0,-2 1 0,0 1 0,-1 0-130,-3 1 1,1 1 0,2 0 122,-3 0 0,2 1 0,1 0 0,-3 0-8,2-1 0,-2 1 0,2-1 25,-4 0 1,2 0-1,0 0 1,-3-1-13,-2 0 0,-3-1 0,0-1 0,2 1 0,-2-1 1,1-1-2,21-3 0,0 0 523,-4 1 1,-2 0-524,-4 0 0,-3 0 3,-7 2 0,-4 1-3,-5 2 1,-1 0 646,-2 1 1,-1 0-645,33 1 3,-28 0 0,0 0-1,-1 0 1,1 0 0,1 0 0,0 0 22,-2 0 0,-1-1-22,0-1 0,0-1 2,-1 0 1,1-1-3,-1-2 0,-1-1-3,2 2 0,0-1 0,0 0 0,0 1 0,0 1 0,1 0 0,1 1 0,1 1-20,0 0 0,1 1 124,2 0 0,2 0-102,4 0 1,2-1-3,-1 0 0,2-2 3,3 0 0,1-1 210,-1 0 0,-2-2-213,-3 1 0,-2 0 0,2-2 0,-2 1 0,-8 2 0,0 0 0,-3 0 0,-1 1 761,23 1-766,-13 1 5,-6 2 402,-5 0-396,0 0 594,1 0-600,20 0 23,-12 0-18,14-2 1,-20 0 0,-2-1 959,-2 1-965,1-1 6,4-1-6,4 0 0,6-3-6,2 1-44,2-1 39,-3 0 11,-5 2-101,-7 2-34,-11 2 40,-8 1 56,-7 0-11,-6 0 55,1 0-5,-3 0-5,5 0-79,0 0-40,3 0 7,0 0 38,1 0 40,-2 0-39,-3 0-73,-2 0 11,-3 3 140,0 3 56,-1 5 22,1 5 6,2 4-45,-1 5 40,2 5-7,0 6-38,2 4-28,0 5 33,0 4-34,0 6-225,-1 6 223,-3-27 0,-1 1-381,0 2 0,1 1 380,-2 3 1,1 1 0,0 0 0,-1 1 11,1 0 0,-1 0-14,1-1 0,0-1 0,0 0 0,0-2 0,1 0 0,-1-2-87,0 0 0,0-2 87,0 1 0,0-1-3,-1 0 0,1 0 3,-1-1 0,0 1 0,0 0 0,0 0-11,2 31 5,1-4 1,1-9-18,6 0 51,-3-19 206,4-1-234,-6-19 801,1 0-795,1-2 193,0 2-193,1 1 0,-1 0-1,0 0-5,-1-3-89,1-1-79,-2-5 162,-2-2 6,-1-3 0,-2-1 207,0 0-173,-1 3 5,-13 12-39,-2 0 0,-13 10-118,0-8 51,-6-4 17,-10-7 5,-20-2-716,20-4 0,-4 1 761,-15-1 0,-4 0 0,15 0 0,-2 0 0,-1 0-2,-4-1 0,-1-1 0,0 1 2,3-1 0,1 0 0,1 0 0,6-2 0,2 0 0,2 1-452,-11-2 0,5 0 457,11 0 1,4-1-29,-27-2-72,8-1-1905,21 5 1,0 1-5871,-9 1 7870,-3 8 0,34-3 0,6 4 0</inkml:trace>
  <inkml:trace contextRef="#ctx0" brushRef="#br3" timeOffset="188007">21724 7393 16364,'-7'0'1759,"2"0"-778,5 0-276,-1-7-50,8 1-128,3-6-35,10 1-122,4-1-100,5 0-80,6-2-39,6-2 0,6 0-5,6-1-34,4 2-67,4 0 5,0 6-510,1 4 510,0 3-16,0 6 50,1 4-81,-30-2 0,0 0 44,2 2 1,1-1-48,2-1 0,0-2 5,2 0 1,0-1-3,3-1 0,-1-2 2,0-4 1,1-2 19,-1-1 0,1-1-25,-3-3 0,-1-1 0,-1-1 0,-2 1 3,-2 1 0,-1 2 2,27-6 57,-6 8-62,-6 4-8,-4 3 14,-1 0-6,-1 0 50,0 0-11,2-7 12,2-5-1,2-9-16,1-3-29,-2-1-5,-1 6 171,-15 9 0,2 2 103,8 0 1,1 2-259,2 0 1,1-1-290,10-1 1,2-1 289,-4-1 0,1 0-387,-10 2 0,1-1 0,1 0 371,1-1 1,1 1 0,-1 0 9,1 1 0,-1 0 1,-2 0 10,15-2 1,-3 1-194,-11 3 1,-3 1 173,-5 1 0,0 0-1,17 0 1,1 0 2,-11 0 1,0 0-228,16-1 1,-1 0 224,-17 0 0,-2 1 14,-2-1 0,1 0-17,-2 1 0,0 0 347,-1-1 0,-1 1-350,-1 1 1,-1 1-49,31-1 51,-4 2 0,-2 1 0,0 0 774,1-4-769,2-4-2,-29 1 0,1-1 0,1-3 0,1 0-1,2-1 1,1-1 2,2 1 1,0-1-6,1 0 0,0 1 0,2 1 0,-1 1 0,1 1 0,-1 0 3,1 2 0,0 1-3,0 0 0,0 1 22,0 1 1,1 1-139,1-1 1,0 0 121,2 2 0,-1-1-4,2-1 1,1-1-574,4 1 0,1-1 571,5-2 0,3 0-12,-16 2 1,1-1 0,1 1 11,3-1 0,2 0 0,0 0-2,1 0 0,1 0 1,-1 0 1,-1 1 0,-1 1 0,0 0-2,-5 1 0,0 0 0,-1 0-410,20 0 0,-2 1 409,-3 1 0,-2-1 3,-1 1 0,3 0 0,-5 0 0,5-1 0,-4 1 11,-11-1 0,-2 1 1,2 0-10,13-1 0,3 0 0,-3 1 0,6-1 1,-2 0-3,1 1 0,0 0-25,0 0 0,0 1 25,-1 0 0,1 0 0,-1 1 0,-1 0-3,-3 1 0,-2 1 3,-4 0 0,-2 1 0,-8 0 0,-1 0 33,-5 0 0,-1-1-30,-2 0 0,1 0-3,2 0 0,0 0-81,5-1 1,1 1 94,2-1 0,1 0-14,1-1 0,1 0 0,-1 0 0,-1 0 14,-1-1 0,0 1-14,-1-1 0,-1 1 0,0-1 0,-1 0 461,0 0 0,0 0-461,0 0 0,-1 0 0,3 0 0,-1 0 0,6 0 0,0 0-3,0 0 0,1 0-4,3-1 1,1 2 6,-2-1 0,-2 1-3,-3 1 1,-2 1 106,-2 0 0,-1 2-107,0 4 0,-2 1-36,12 4 807,-3 4-712,-35-9 645,-8-3-656,-3-2 1385,-1-3-1430,0 0-6,-1-1 6,2 0 0,-3 0 39,1 0-39,-1 0 208,0 0-175,0 3 69,0 2 150,1 6-28,3 4-79,3 7-27,2 7-51,3 9-28,2 8 28,2 9-808,2 8 774,-8-28 1,0 0-9,0 3 0,1 0-19,0 2 0,-1 1 22,1 1 0,0 1-6,0 0 0,-1 0-19,0 1 0,-1 1 36,-1 0 0,-1 0-3,0 0 1,-1 0 10,-2 1 1,0-1-3,-1 1 0,0-1-28,-2-1 0,-1 1-1,0-1 1,0-1-17,-1-1 0,0-1 3,0 1 0,0-1-1,0-2 1,0 1-234,0-1 0,0-1 233,0-1 1,0-1 14,-1-1 0,0-2-17,0 31 0,-3-7 6,2-5-287,1-4 281,-1-4 0,1-3 0,-1-4 704,1-5-754,1-4 475,0-6-537,0-3 339,0-4-418,0-2-279,0-3-348,0-4-3400,0-1 4218,-14-8 0,11 3 0,-11-5 0</inkml:trace>
  <inkml:trace contextRef="#ctx0" brushRef="#br3" timeOffset="189933">22060 9853 20946,'15'0'252,"7"0"-118,15 0-27,13 1 44,12 0-483,-26 0 0,2 0 382,7 0 1,2 1-519,9-2 1,2 1 478,-12-1 0,1 1 0,1-1-511,4 0 0,1 0 1,0 0 510,2 0 0,0 0 0,0 1 13,-3-1 1,0 1 0,-1-1-360,-4 0-1,0 1 1,-2-1 355,20 1 0,-1-1 2,-4 0 0,1 0 6,0-1 0,-1-1 22,1-1 1,0-2 47,-3-1 0,-2-1 5,-3-1 1,-3 0-9,-5 0 1,-2 1 60,-5 2 1,0 0-115,0 1 0,0 0 14,3 1 0,1 0 190,5 0 1,1 0-214,3 0 1,0 1 243,1-1 0,0 0-260,-2 1 0,-1-1 0,-1 1 0,-1-1 543,-3 0 1,2-1-533,17-2 0,0-1-23,-16 1 1,1 0-232,14-3 0,-1-1 251,-17 3 1,-3 1-26,1-2 0,1 1 2,-1 1 1,0 0 0,1 1 0,-1 0-3,0 0 0,0 1 0,-1 1 0,0 1 0,-1 0 0,-1 0 53,0 1 0,0 0-28,-1-1 1,1 0-7,0 0 1,1-1 5,0-1 0,0-1-3,3 0 1,0 0-20,0-1 0,1 0 22,2-1 0,0 0-8,1 1 0,1 1-15,4 0 1,1 1 22,5 1 1,2 0-196,-16 1 0,2 0 1,1 0 184,3 0 0,1 0 0,1-1-131,1-1 0,0-1 1,0 0 135,0 0 1,0 0 0,-2-2-21,-2 1 0,-1-1 0,0-1 1,-2 0 1,-1 1 0,1-1 15,17-3 0,0 1 11,-4 0 0,-1 1-12,-4 3 1,-3 0-121,-7 2 1,-3 1 106,-4 2 0,-1-1 42,30 2-20,-32 0 0,1 0-22,3 1 0,2-1 39,1 1 0,1 1-40,1-1 1,1 0 14,0 0 0,0 0 11,-1 0 0,2-1 5,-1-1 1,3-3 33,-4 0 0,3-2 1,-2 0-35,9-1 1,0 0-23,-8 0 0,3 0 0,-3 0 14,5 2 1,-1 1-20,4 2 0,3 0 14,4 1 0,1 0-41,-14 1 1,1 0-1,1 0 23,2 0 0,1 0 0,1 0 14,1-1 1,0 0 0,0-1 0,-2-1 0,0 0 0,-1-1 5,-2-1 0,-1 0 1,-1-1-7,-2 0 1,0 0 0,-1 0 22,16-3 1,-2 2 414,-3 2 1,-3 1-452,-8 2 0,-2 0 36,-5 1 0,-1 1-39,30 0 3,-33 1 0,0 1 16,3 0 1,0 1 150,-1 0 0,0 2-164,30 3 89,-8-3-6,-8-2 657,-6-2-678,-3-1-35,-3 0 1458,2 0-1485,1 0 50,5 0-12,6 0 586,3 0-624,2 0 0,0 0 27,-3 0 6,-7 0 6,-7 0 201,-8 0-173,-8 0-12,-6 0-27,-5 0-34,1 0 11,0 0 23,8 0-34,5 0 0,6-1 28,5 0-28,1-2 0,0 2 0,-4-2 5,-4 1-5,-7 1 0,-4 0 0,-7 1 0,-3 0 0,-5 0 6,0 0 72,-3-1 107,0 1-179,-1-3-6,0 1-28,0 0-39,0 0 33,0 1 28,1-1 6,0-1 0,1-2-5,1-1-1,-1 0-44,-1-1-34,0-1 0,-1-1-34,0-4 62,-5-4-22,-2-6-29,-4-5-5,-1-5 79,2-3 33,4-2-6,-1-1 1,4 0 5,-2-1 0,0-1 5,-3-1-5,-3-2-5,-3-1-29,-1 2-190,-3 2-162,3 6-203,2 7-251,2 8-829,3 10-2202,-2 5 3871,-6 17 0,8-10 0,-3 10 0</inkml:trace>
  <inkml:trace contextRef="#ctx0" brushRef="#br2" timeOffset="194284">22762 12007 13306,'-9'0'1495,"2"0"-946,7 0 2196,0 0-1820,-52 26-108,27-6-560,-10 2 1,1 1 112,4 15-258,9-7 0,0 2-110,4 5 1,2 2-37,0-1 1,3 0-91,3-1 0,6-2 34,10 13-83,7-5-219,13-2-448,9-8-640,17-5 1480,-14-14 0,0-3 0,5 1 0,6-1 0</inkml:trace>
  <inkml:trace contextRef="#ctx0" brushRef="#br2" timeOffset="194638">23056 12375 21814,'-44'2'496,"0"-1"1,4 3 0,6 5-379,5 16-118,7 11 0,7 3-6,8 3-78,4-3-33,12-6-119,5-11 85,12-11 78,8-10 6,3-18-134,2-14-1,-2-21-122,-20 23 1,-1-2 306,-1 0 0,-3 0 17,9-25 235,-7 16 331,-8 18-101,-3 22-325,-3 28-112,-2 20-28,1-14 0,0 1-835,-1 1 0,0 1 132,1-2 0,0-2-1835,0 22 2538,8-15 0,-5-21 0,5-9 0</inkml:trace>
  <inkml:trace contextRef="#ctx0" brushRef="#br2" timeOffset="194938">23243 12346 20502,'17'53'435,"-1"0"0,-2-5 0,0-4-205,0 2-157,-5-15 514,-2-13-526,-5-11 248,-1-17-309,-1-13 80,0-18-159,2-16 74,5-7-41,0 30 1,2 2 67,15-27-74,7 15 321,3 21 235,1 20-62,0 30-279,-5 17-163,-17-12 0,-1 2-289,-2-1 1,-1 1-1711,3 29-4056,-6-15 6055,-4-16 0,-2-16 0,0-10 0</inkml:trace>
  <inkml:trace contextRef="#ctx0" brushRef="#br2" timeOffset="195553">24776 12030 20128,'-44'-11'653,"0"1"1,3-1-1,4 5-232,-5 10-236,2 7-12,-7 22-161,17 16-57,3 2 39,31 0-72,16-17 72,16-5 6,7-4-5,2-6-197,-5-3 0,-7-4-146,-14-2-385,-15 10-51,-21-2-118,-18 11-78,-15-4-784,-4 1-1031,0 0 2795,2-1 0,25-11 0,5-2 0</inkml:trace>
  <inkml:trace contextRef="#ctx0" brushRef="#br2" timeOffset="195828">24859 12183 21091,'-39'22'556,"0"-1"1,4 1 0,7 1-467,12 18 10,8 5-94,24 1-6,11-2-34,22-6-111,8-10-1833,1-10 1227,1-10-537,-5-7-568,-1-18 1856,3-19 0,-26 12 0,-1-7 0</inkml:trace>
  <inkml:trace contextRef="#ctx0" brushRef="#br2" timeOffset="196222">25186 12319 21287,'-2'54'405,"0"-1"1,2-5-1,1-5-405,5-1-44,3-13-164,0-13-112,-3-10 270,-3-15 50,-2-11 6,-1-16-6,0-11 0,0-5-6,0 1-72,8 5 5,7 8-11,13 11-112,8 11-79,5 8 91,1 5 32,-3 6 152,-7 7 17,-7 7 168,-10 9 241,-6 7 50,-6 5-44,-2 2-12,-1 0 28,0-4-353,0-8-95,0-10 0,4-9 117,3-10-117,6-14-235,1-12-289,-6-7 1,-2-4 203,2-23 85,-6 18 0,-3 1-465,-10-12 207,-4 11-845,-3 17 1338,4 12 0,8 11 0,3 3 0</inkml:trace>
  <inkml:trace contextRef="#ctx0" brushRef="#br2" timeOffset="196468">25754 11849 18770,'3'45'878,"0"-1"0,0 0 1,0 4-1,0 0 0,0 0-600,1 0 0,0 0 1,0 0-877,1 17 0,1-3 673,-1-14 1,0-4-76,4 17 135,1-20-1238,-2-10-101,2-10-1551,-4-9 900,-1-29-2440,-4-15 4524,-1-26 0,0 24 1,0 4-1</inkml:trace>
  <inkml:trace contextRef="#ctx0" brushRef="#br2" timeOffset="196637">25988 11791 19966,'10'63'1570,"0"-1"0,1 1 0,-1 0-1102,0-4 0,0-1-1065,-1-2 1,1-3 699,-1-8 1,-1-1-104,0-6 0,1-2-156,6 21-686,-1-13-2743,-4-18-5124,-4-13 8709,-4-24 0,-2 8 0,0-7 0</inkml:trace>
  <inkml:trace contextRef="#ctx0" brushRef="#br2" timeOffset="197235">26757 12154 17300,'-4'3'2789,"1"53"-2229,10-17-339,-3 2 0,3 1-25,14 6-196,3-8-89,2-14 83,0-12-218,-2-8-17,-2-19-251,-4-12-40,-2-20 140,-2-15 252,-4-5-180,-2 0 314,-1 8 6,-1 13 56,-2 18-56,0 13 308,2 16 252,2 16-229,5 15-197,2 15-134,4 5-89,-1 1-1031,2-1-7072,-2-10 8192,-2-10 0,-7-16 0,-4-10 0</inkml:trace>
  <inkml:trace contextRef="#ctx0" brushRef="#br2" timeOffset="197585">27316 12310 20005,'17'63'1366,"-1"0"1,1 0 0,-1-3-1098,-5-16 0,0-3-447,1 2 0,-2-2 240,6 22-62,-4-13-203,-5-23-429,-4-14 369,-3-29-532,-14-23 257,2 1 0,-2-6-927,-7-14 1,-1-6 1314,5 15 1,1-3 0,0 0 149,2-1 0,1 0 0,2 0 16,1 4 1,3 1 0,0 3 327,1-10 0,3 6 45,8 12 0,3 4 93,14-8-199,15 18 462,9 11-123,5 17-208,-1 18-190,-3 15-129,-10 14-95,-10 2-420,-14-1-582,-7-7-505,-21-9-1579,-19-10 3086,-5-17 0,-1-4 0,-5 0 0,-11-4 0</inkml:trace>
  <inkml:trace contextRef="#ctx0" brushRef="#br2" timeOffset="198121">28366 11918 19832,'-43'22'606,"0"1"1,2 0-1,5 3-250,11 1 0,5 2-17,0 2 0,3 1-373,3 0 1,3 0 274,-2 26-241,8-9 187,16-14-176,7-13 204,11-12-131,5-10-84,0-16-39,0-12-140,-4-14-79,-4-6-5,-3-1 156,-6 8 46,-5 12 135,-6 13-282,-1 14 203,-3 22-141,0 13-599,1 20-868,4 12-6764,0-3 8377,2-5 0,-5-25 0,-1-15 0</inkml:trace>
  <inkml:trace contextRef="#ctx0" brushRef="#br2" timeOffset="198392">28517 12157 18224,'5'0'4531,"-1"0"-3646,4 64-386,-4-29-379,1 7 0,-1-1-30,-1-11-90,0-11-73,-1-10-151,1-8 219,2-14-169,2-9-61,4-16-45,6-6 112,2-3-107,6 7 63,-2 12 105,3 12 107,-2 19-145,2 17-640,-1 12-1276,4 7 2061,5 0 0,-14-20 0,0-4 0</inkml:trace>
  <inkml:trace contextRef="#ctx0" brushRef="#br2" timeOffset="198759">29003 11720 22207,'11'46'366,"1"0"1,-1 0 0,6 19 0,0-4-286,-4-19 0,-1-2-751,1-3 0,-1-1 670,10 26 375,-4-16-487,-4-17-190,-7-15-140,-2-11-84,-4-18-220,-7-8-100,-8-17 382,-10-3 464,-10-1 655,-4 12 493,0 14-408,2 13 813,7 23-780,7 13-12,8 19-177,8 5-243,8-2-229,11-7-112,8-11-129,12-11-522,3-13-2412,8-19-6302,-3-14 9365,-1-14 0,-18 13 0,-9 4 0</inkml:trace>
  <inkml:trace contextRef="#ctx0" brushRef="#br2" timeOffset="199626">30266 11502 19658,'8'63'913,"0"1"0,1-1 0,1-2-692,3-13 0,0-2-1652,1 2 0,0 0 1465,0-1 0,-1 0-34,0-4 0,-1-2 353,-2-6 1,0-1-903,5 17-476,-4-19-181,-5-16-766,-3-11-1797,-3-18 845,-5-10 4587,-6-17-1607,-8-7 593,-7-3 657,-1 1 687,-1 6 232,2 8-315,1 14-555,1 10-610,1 9-196,1 16-61,1 9 16,0 15-28,2 8-140,2 4-163,3 1-111,6-2-62,4-5-185,3-10 90,7-7 95,10-11 50,11-7-33,14-6-17,10-5-151,10-9-502,-26 4 0,0-3 415,2-3 0,0-1 70,-1-1 0,0-1-29,-2 0 0,-2 1 197,22-14 84,-14 5 341,-15 7 466,-12 6 77,-8 6 588,-4 3-1275,-1 3 244,0 9-441,0 6-84,0 12-67,0 4-62,0-2-107,6-5-290,3-10 179,5-7 235,1-10 101,-3-14-45,-5-12-45,-3-16-134,-11-9-443,-10-5 235,-10 1 208,-10 6 185,0 12-191,4 17-95,8 10-785,10 18-1674,7 17-2660,9 9 5455,7 9 0,-3-18 0,2-7 0</inkml:trace>
  <inkml:trace contextRef="#ctx0" brushRef="#br2" timeOffset="200072">30984 11983 23338,'0'44'379,"0"-1"0,0-1 0,1-3-379,5 15-112,4-7-118,4-12-196,3-13 74,0-12 217,3-14 57,-1-15-29,1-14 29,-1-13 72,-2-4 6,-2 1 6,-4 11 459,-3 13-258,-1 14 280,0 18-67,3 14-162,4 17-124,5 10-134,6 1-50,2-6-297,10-12 223,-10-14 124,1-18 6,-15-19 33,-6-16-33,-1-13-6,-5-7 0,0-3 5,-1 4 1,0 8-6,1 11-39,0 12-437,2 12-577,2 7-684,2 16 1737,6 20 0,-6-14 0,0 11 0</inkml:trace>
  <inkml:trace contextRef="#ctx0" brushRef="#br2" timeOffset="200361">31650 12092 19506,'6'42'410,"0"-1"1,0-4 0,1-4 1378,4-2-1834,-2-11 706,-2-11-661,-1-9 505,-2-15-449,3-14-56,1-18-5,6-11 332,-5 26 0,2-1-327,0 1 0,1 1 163,17-24-23,1 17 196,-2 18 269,-1 24-224,0 24-213,-3 21-413,-12-16 0,0 2-16,-1 5 1,-1 1-3138,0-3 0,-2 0 3398,-1-1 0,0-2 0,-1 2 0,-3-14 0</inkml:trace>
  <inkml:trace contextRef="#ctx0" brushRef="#br2" timeOffset="284852">22544 13857 21954,'63'0'134,"1"0"1,-6 0 0,-6 0-752,-1 0-811,-8 0 1428,-8 0 0,-15 0 0,-8 0 0</inkml:trace>
  <inkml:trace contextRef="#ctx0" brushRef="#br2" timeOffset="285043">22757 13975 20627,'2'48'835,"0"-1"1,-1 1 0,1-2-1,1 0 1,1-4-716,3 4 1,1-3-476,1-1 1,0-1 354,1-4 0,0-1-84,9 23-756,-1-13-627,-3-14-166,-4-12-2372,-5-10 4039,-6-15 0,-1 3 0,-2-7 0</inkml:trace>
  <inkml:trace contextRef="#ctx0" brushRef="#br2" timeOffset="285586">22982 13957 18627,'5'2'2414,"16"55"-1910,-8-12-1034,2 2 0,0 2 633,-4-11 1,0-2-65,0 0 1,-1 0 137,0-2 0,-1-1-177,6 23 34,-3-13 216,-5-12-1052,-3-15 696,-3-14 55,-1-18 51,-4-17 0,-1-18 40,-3-14 125,5 28 0,0-2-39,1-1 0,1 0 3,0 1 0,1 0-11,0 4 0,1 2 113,6-24-175,5 17 28,7 12-72,4 13 27,2 8-28,2 4-11,-3 3 420,-1 6-537,-7 6 78,-7 10 33,-6 9 0,-7 8-44,-10 7 50,-6 4 6,-8 0 117,1-4 106,3-6-10,8-9-79,8-7 0,6-6 129,14-3-107,9-2-44,13-2-113,9-2-44,19-3-1008,-15-2-696,9-2 1743,-20-2 0,-18 0 0,-1 0 0</inkml:trace>
  <inkml:trace contextRef="#ctx0" brushRef="#br2" timeOffset="285786">23441 13946 20044,'-2'-4'1848,"0"1"-1371,2 3-477,69 55-494,-33-31-794,11 10 0,1-2-3204,-7-14 4565,-5-6 1,-16-6 0,-9-4 0</inkml:trace>
  <inkml:trace contextRef="#ctx0" brushRef="#br2" timeOffset="286061">23773 13821 23291,'-19'52'399,"-1"-1"1,1 0-1,4-4-164,4 18-500,6-32 1,0 0 264,-5 27 331,2-8-1468,3 1-3543,2-13-1923,10 0 3193,-2-21 6,3-9 3846,-3-8 1714,-4-5-2156,0-12 0,-1 8 0,0-8 0</inkml:trace>
  <inkml:trace contextRef="#ctx0" brushRef="#br2" timeOffset="286311">23678 14222 23444,'14'52'45,"1"0"0,0-2 0,-3-4-421,1 13-615,0-3-1921,-4-4-4331,-2-10 7243,-3-9 0,-3-16 0,0-8 0</inkml:trace>
  <inkml:trace contextRef="#ctx0" brushRef="#br2" timeOffset="286839">24484 14042 20901,'57'-17'791,"1"0"1,-4 1 0,-3 2-742,-15 6 1,-2 1-1371,30-4 710,-7 3-1424,-12-1-7171,-10 0 9205,-13-1 0,-11 4 0,-7 2 0</inkml:trace>
  <inkml:trace contextRef="#ctx0" brushRef="#br2" timeOffset="287003">24792 13990 20252,'5'60'1461,"0"-1"1,0 1 0,2-1-1090,2-7 1,1-2-1055,-1-7 0,0-2 732,8 21-50,0-14-411,2-4-2507,-2-16-6595,-1-9 9513,-6-15 0,-5-4 0,-3 0 0</inkml:trace>
  <inkml:trace contextRef="#ctx0" brushRef="#br2" timeOffset="287205">25023 13941 22890,'13'47'404,"0"0"1,0 0-1,5 18 1,-1-4-405,-8-23 0,0-2-1205,7 26-134,-5-12-1162,-6-17-3834,-2-11 6335,-9-15 0,5-3 0,-5-4 0</inkml:trace>
  <inkml:trace contextRef="#ctx0" brushRef="#br2" timeOffset="287338">25179 14175 21399,'43'5'-66,"1"-1"1,-4-1 0,-3-6 65,6-24 0,-20 14 0,-1-11 0</inkml:trace>
  <inkml:trace contextRef="#ctx0" brushRef="#br2" timeOffset="287541">25280 13964 22520,'13'49'1189,"1"0"1,0 0-1,0-2-1063,-2-9 0,0-1-93,1 0 1,0 0-141,4 6 1,-1-3-807,7 12-1747,2-1-1289,-15-37 3949,-3-7 0,-4-7 0,-2 0 0</inkml:trace>
  <inkml:trace contextRef="#ctx0" brushRef="#br2" timeOffset="287955">25674 13906 17972,'-4'7'3791,"1"-1"-2765,4 51-147,5-18-482,-2 6 1,1 3-476,8 16 285,-5-32 1,1 1 16,8 30-90,3-9-89,0-7-45,3-12-73,2-8 197,1-9-191,4-7 72,3-7-207,1-2-179,1-2-437,-2-4-240,-1-2-1037,-5-8 2095,-3-7 0,-12 9 0,-3-2 0</inkml:trace>
  <inkml:trace contextRef="#ctx0" brushRef="#br2" timeOffset="288091">25854 14249 21058,'41'-29'-1094,"-1"1"1,-7 7 0,-7 3 0,-16 7 0</inkml:trace>
  <inkml:trace contextRef="#ctx0" brushRef="#br2" timeOffset="288224">25592 13921 24755,'44'-11'-492,"1"-1"0,-1 1 1,1 0-1,0-1 0,-1-1 492,17-7 0,-5 1 0,-22 8 0,-2 1 0,0-2 0,0 1 0</inkml:trace>
  <inkml:trace contextRef="#ctx0" brushRef="#br2" timeOffset="288804">27421 13656 23181,'-20'59'407,"1"0"1,-1 0 0,3-11 0,2-2-1,4 0-319,6 1 0,4 1 0,3-4-824,2 4 1,4-4 735,1-3 0,3-2-11,3-6 0,2-4 302,20 9-291,1-19 56,8-58-258,-22-22-259,-11 3 1,-6-6 457,-12 1 1,-7 0-15,-1-2 0,-3 2 14,-3 9 1,-3 3-162,4 13 0,-2 3 125,-14-14 34,8 20 161,4 11-1113,8 9-987,6 32 1944,18 39 0,-7-21 0,9 14 0</inkml:trace>
  <inkml:trace contextRef="#ctx0" brushRef="#br2" timeOffset="289179">27350 14122 18947,'-2'-5'3708,"1"1"-2644,1 4-146,65 48-464,-34-28 0,3 0-700,16 13 1,2 0 245,-12-13 0,-1-4 25,-3-9 0,-1-3-81,13-1-73,8-16-392,-30-7-179,-6-14-6,-10-4-33,-5-4 146,-6-1 788,-14-9-55,3 20 632,-7 3-140,11 23-296,5 22-168,2 12 84,3 24 34,7 12-412,-4-28 1,2 0 133,3-1 0,2-2-8,10 29-912,1-15-1721,-1-18 2633,-3-14 0,-8-11 0,-3-4 0</inkml:trace>
  <inkml:trace contextRef="#ctx0" brushRef="#br2" timeOffset="289946">27710 13921 22615,'27'50'905,"-1"0"1,-2-3-1,-2-2-628,-7-14 1,-2-2-454,12 29 461,-3-5-218,-2-7 105,-4-13-200,0-10-176,-1-11 109,3-7-29,2-19-178,2-11-320,3-19-157,-3-15 426,-12 26 1,-1-2-78,-1-2 1,-2 0 258,-2-1 0,-2 0 143,0 0 0,-1 2 28,-1-30 15,0 11 377,0 17 415,0 16 357,0 12-844,1 46-101,5 5-110,-3-1 0,1 2-219,1-3 1,1 0 109,0 0 0,0 0-194,0-3 0,0-1-2494,10 24-5940,-2-16 8628,1-14 0,-8-14 0,-1-9 0</inkml:trace>
  <inkml:trace contextRef="#ctx0" brushRef="#br2" timeOffset="290125">28366 13823 24353,'13'65'228,"0"1"0,0-5 0,-1-5-391,-4-21 1,0-2-1916,10 29-3708,-2-11 5786,0-12 0,-9-20 0,-2-9 0</inkml:trace>
  <inkml:trace contextRef="#ctx0" brushRef="#br2" timeOffset="290554">28539 13641 23562,'63'0'220,"1"0"0,-6-1 1,-4 2-591,6 2-168,-10 2 348,-13 6 190,-15 2 207,-12 5-28,-11 6-78,-13 9 174,-10 8 94,-11 10 354,9-11 0,2 2-488,6-10 0,2-1-266,-3 9 0,4-1 260,6 7-38,9-8 38,14-8 7,10-7-96,14-7-28,7-7-112,3-5-118,-2-3-537,-1-1 655,-1-7 0,-20 5 0,-3-5 0</inkml:trace>
  <inkml:trace contextRef="#ctx0" brushRef="#br2" timeOffset="290996">30143 13710 20319,'3'54'520,"0"0"1,1-2 0,2-1-434,1-11 0,1-2-324,0 0 0,1 0 237,-1-4 0,-1-1-1109,8 22-8272,-5-15 9381,-5-14 0,-2-13 0,-3-9 0</inkml:trace>
  <inkml:trace contextRef="#ctx0" brushRef="#br2" timeOffset="291557">30418 13685 20744,'15'47'1484,"1"-1"0,0 0 1,-2-1-1076,-5-11 0,0 0-129,-1 1 0,1 0-123,-1-2 0,-1-1-503,4 27 379,-1-12 121,-3-11-187,-4-12-181,0-11-340,-2-7-337,0-5 85,-1-12 102,0-8-511,-2-17 173,-5-12 235,-3-12 258,3 28 0,-1-2 549,1-1 0,0-1 31,0 1 0,0 0 241,-3-30 574,2 9 269,4 12 66,2 16-262,1 14-387,1 9 40,3 10 647,9 9-754,10 11-140,15 14-56,9 8-420,-19-20 1,1 1 228,3 1 0,1 0-36,0 0 0,3-1-67,12 6 0,0-2 22,-15-11 0,0-1-101,6 0 1,-3-3-3,-5-8 100,-14-14 6,-9-16-117,-9-19-63,-4 6 1,-3-2-416,-2-4 1,-2-2 263,-5-7 1,-1 0 179,0 2 0,0 1 120,2 6 0,1 1 28,1 4 0,2 3 332,-5-10-1393,5 16-2184,8 14 3248,3 25 0,2-9 0,0 12 0</inkml:trace>
  <inkml:trace contextRef="#ctx0" brushRef="#br2" timeOffset="292393">23542 15178 21668,'-6'55'439,"-1"0"0,2-1 0,0-2-210,5-11 1,0-2-286,1 0 0,1 0 165,2-3 1,0 0 160,10 24-270,5-11 0,3-11-79,4-13-39,2-9 107,4-9 5,3-4-358,6-7-319,2-6-410,3-7-1018,0-10-2829,-5 0 4994,-5-1 0,-18 13 1,-8 5-1</inkml:trace>
  <inkml:trace contextRef="#ctx0" brushRef="#br2" timeOffset="292545">23644 15566 17193,'-1'-5'1793,"0"1"-1793,1 4-880,62-25-3573,-26 12 4453,5-3 0,-1 0 0,-17 8 0,-9 3 0</inkml:trace>
  <inkml:trace contextRef="#ctx0" brushRef="#br2" timeOffset="292677">23379 15236 18420,'62'-5'-1001,"0"0"0,-4 1 0,-1 0 890,-5-1 0,-6 0 1,7 1-1,-15 0 1</inkml:trace>
  <inkml:trace contextRef="#ctx0" brushRef="#br2" timeOffset="293096">24092 15133 22750,'12'49'452,"0"0"1,0-1-1,0-1 1,-1-1-1,1-4-388,4 3 1,0-4-65,-2-1 0,1-2 0,-2-5 0,1-3-420,7 14-554,-7-17-62,-6-15 329,-5-16-105,-12-17-296,-10-19 273,3 11 0,-2-2-285,-3-5 0,-2-3 961,3 0 1,-1-4-1,2 2 382,-1-5 0,2-1 513,-2-11 1,5 3 585,8-2-353,21 20-79,9 18-178,18 16-34,10 21-362,-12 8 1,0 5-242,-9-4 1,-2 3-240,9 11 0,-5 2 200,-15-11 1,-4-1 42,2 32-29,-9-3-50,-23-5-218,-10-7-370,-22-10 377,-5-10-1105,-2-15 1316,2-26 0,25 9 0,7-16 0</inkml:trace>
  <inkml:trace contextRef="#ctx0" brushRef="#br2" timeOffset="293292">24589 15142 23052,'12'59'662,"0"0"1,0-2 0,0-1-663,-1-11 0,0-2-1017,0-1 0,0-2 115,-1-3 1,0-2 901,5 28 0,-7-31 0,-3-7 0</inkml:trace>
  <inkml:trace contextRef="#ctx0" brushRef="#br2" timeOffset="294457">24954 15093 19876,'1'48'499,"-1"-1"1,0 1 0,2 20 0,1-5-396,-1-19 0,1-3-535,3-1 1,-1-1 455,0-5 1,1-1 266,6 17-433,-2-18 40,-2-16 51,-3-14 50,-2-19-45,-2-14 56,-1-20-11,-3-12 18,1 27 0,1-1-2,-2 1 1,0-1-14,2 3 0,0 1 131,-1-23 75,2 19 10,0 17 106,4 13 213,7 24-102,9 13-200,11 22-558,-12-21 0,1 1 341,0 0 1,1 0-20,0-2 0,0-2 159,18 19-310,-5-17 151,-6-14-12,-4-10 12,-5-18-207,-1-8 823,-4-14-801,0-7 68,-2 0 111,-1 3 155,0 7-250,1 10 101,4 10 6,5 6 179,8 16-90,6 5-56,6 13-39,-2 1-56,0-3-162,-6-9-191,-7-9-56,-7-7 173,-5-19-10,-9-11 95,-2-17 117,-3-8 90,-2-2 6,-1 2 106,-1 7 168,0 14 50,3 10-77,0 12-68,1 6-40,6 4-55,3 0-23,8 4 17,2 1-67,0 4-17,-2-1-11,-3-3-57,-5-2-32,-1-1-52,-6-2-308,0 0 416,-2-5 44,0-2-6,0-4 0,-1 1 6,-1-3 6,-1 6 39,0-2 107,1 7 184,1 1 778,0 1-991,1 4-89,0-2-68,0 2-9314,0-3 9348,0 0 0,0 0 0</inkml:trace>
  <inkml:trace contextRef="#ctx0" brushRef="#br2" timeOffset="294773">25848 15093 16448,'-4'-2'4056,"0"7"-3429,1 15 84,-2 13 85,2 12-169,1 12 28,1 8-711,1 1 314,1-1-62,5-8-146,3-9-44,2-9 38,3-9-44,-2-8-44,2-6-40,3-3 50,4-6 544,6-2-510,5-4 0,7 0-527,2-3-2279,16-16 39,-17 0 1350,1-19 1417,-23-4 0,-12 18 0,-3-3 0</inkml:trace>
  <inkml:trace contextRef="#ctx0" brushRef="#br2" timeOffset="294907">25917 15434 20515,'57'-23'-1639,"1"0"1,-5 2-1,-10 1 1,-18 2 0,-9 5-1</inkml:trace>
  <inkml:trace contextRef="#ctx0" brushRef="#br2" timeOffset="295484">25750 15133 21063,'64'8'-36,"1"0"1,-4-2 0,-5-2-262,-19-2 1,-2-1-10,-1 0 1,0-2-473,29 0 105,-10-4 287,-10-1 369,-12-3 17,-11 2 1076,-9 3 329,-7 2-61,-2 1 7,-2 1-478,-2 9-481,-1 11 62,0 19 16,-1 18-865,3-22 1,0 1 556,1 3 1,0 0-79,0 1 0,1-1-112,2-3 1,0-2 27,5 23 0,4-16-118,-3-16-100,-1-13-40,-4-7 107,-2-6 1353,-1-10-1354,-1-8 25,0-19-293,0-11-146,-4-13 409,2 28 0,-1-1-142,-1-1 0,0-1 299,0 2 0,1 0 33,-2-27 34,3 13 236,2 19 5,7 14 364,7 18-112,10 19-240,10 18-206,-15-12 1,1 3 9,2 2 1,0 2-58,0 0 1,0 0 7,1-1 1,-1-2-51,-2-3 0,0-1-25,16 13-134,-8-14 112,-8-14 22,-8-14 201,-6-19-201,-4-16-95,-7-22-308,-2 6 0,-1-3-71,2 16 1,0 0-342,-1-12 0,1 4-1291,3 10 2106,23 21 0,-14 13 0,13 7 0</inkml:trace>
  <inkml:trace contextRef="#ctx0" brushRef="#br2" timeOffset="295812">27055 14870 24954,'-34'52'302,"0"-1"1,3-2 0,9-3-185,20 16-45,16 0-12,9-8-27,18-5-34,8-12 0,1-7 78,-3-11 137,-9-6-164,-12-4 45,-13 0-96,-12 2 7,-19 7-192,-12 6-67,-15 7-364,-3 0-883,5-3-1710,16-12-4039,11-7 7248,14-9 0,2 0 0,1-1 0</inkml:trace>
  <inkml:trace contextRef="#ctx0" brushRef="#br2" timeOffset="295991">27358 15024 21175,'4'-9'2070,"2"36"0,1 17-1650,2 15-2012,0 3 0,1 3 1592,-2-21 0,1-2-667,0-1 0,1-1-3118,0-6 0,1-3 3785,9 19 0,-8-25 0,-5-12 0</inkml:trace>
  <inkml:trace contextRef="#ctx0" brushRef="#br2" timeOffset="296328">27699 15171 24049,'10'51'827,"0"-1"0,2 1 0,0-2-796,2-9 0,1-2-901,2 0 1,2-3 810,1-6 0,3-4-260,21 8 561,2-17-404,-1-29-12,-7-18 11,-5-25 136,-20 22 0,-3-1 27,-3-3 0,-2 0-186,-1 0 0,-2 2 332,-5 0 0,-3 3 167,-11-25 687,-13 13-686,-8 14-124,-4 14-95,2 9-95,2 7-207,7 6-986,6 3-1520,9 8-2222,9 2 5059,4 0 1,3-9 0,0-3 0</inkml:trace>
  <inkml:trace contextRef="#ctx0" brushRef="#br2" timeOffset="296941">28430 14997 26368,'0'57'296,"0"-1"1,1 2 0,2-1-255,1-8 0,1-1-721,2 0 0,0-1 679,0-1 0,1-1-107,-1-9 1,1-2-382,8 21-1097,-3-24 326,-4-16 127,-3-30-56,-4-18-861,-3-27 1108,-2 23 1,-2-2 940,1-4 0,-2-1 14,-2-1 0,-1 0 664,1 2 0,0 1 259,2 5 0,0 1 149,-3-20 85,6 22-55,1 16 121,6 21-463,8 20-371,10 18-134,11 17-2,-15-25 1,1 0-187,0 1 0,1 0-45,-1-3 1,1-1-37,17 22 17,-3-15-124,-4-16 107,-2-11 118,-3-21-17,-2-15-101,-1-20-601,-3-16 511,-9 27 1,-2-1-15,-1-2 1,-2-1 77,0 1 1,-2 0 22,0 1 1,-2 1-301,1-27-590,-4 10-1756,-12 13-6992,-3 13 9641,-16 13 0,16 8 0,1 5 0</inkml:trace>
  <inkml:trace contextRef="#ctx0" brushRef="#br2" timeOffset="297734">22359 13687 23082,'-12'50'175,"1"0"0,0 0 0,-1 0 0,2 1 1,-1 2-1,1-1 0,3-1-80,2 13 0,3-1 1,1 1-1116,-1-13 0,0 1 0,0 0 0,3 0 1094,0-1 1,2 0-1,1 0 1,1 0-32,-1 0 0,1-1 1,1 1-1,1-2-23,3 16 1,2-1 0,1 0 18,0-1 0,1-1 0,0-1-142,-1 1 0,0-1 0,-1-1 136,0-5 1,0-1 0,-1-1-23,-1-4 0,-2-2 0,1-2 36,1 10 1,-1-4 326,-3-10 0,0-3-368,2 19 60,-2-14-178,0-8 1659,-3-13-2623,-1-11 1279,-1-11-1956,-1-16-1972,0-7 3725,0-13 0,0 16 0,0 5 0</inkml:trace>
  <inkml:trace contextRef="#ctx0" brushRef="#br2" timeOffset="299084">22263 13803 19247,'47'8'291,"1"-1"0,-3 1 1,-4-4-192,0-12-60,7-6-35,4-9-511,5-2 506,3 4 0,3 6 56,1 8-23,0 4 23,1 3-5,0 0-490,1-3 442,-31-1 0,0-3 226,6-3 1,2-3-76,6-4 0,3-3-685,-11 5 0,1-1 0,1 1 542,2-1 0,0 0 1,1 1-3,-2 2 0,1 1 1,-1 1-553,21-1 1,-1 3 561,-3 3 1,1 3 77,-16 2 0,1 1 1,1 0-74,5 0 0,2 1 0,1-2-519,4-1 1,1-1 0,1-1 495,2-1 1,2-1 0,0-2 9,-16 0 0,1 0 1,0-2-1,0-1-3,1 0 1,0-1-1,1-1 1,-1 0 3,3-1 1,1-1 0,-1 0 0,1 1-13,1-1 0,1 0 0,0 1 0,0 0 1,1 0 0,0 1 1,1 0-1,-1 1-1,1 0 0,-1 1 0,0 0 0,0 1 0,-1 1 0,0 1 0,0 0 0,-1 0-6,-1 1 1,0 0-1,0 0 1,-1 0 5,-2 1 0,-1 1 0,0-1 0,0 0-231,-1 0 1,0 0 0,-1 0 0,0 0 230,14-3 0,0 1 0,-1-2 15,0 0 0,-1-1 0,0 0 29,-1-1 1,0 0 0,-1 0-17,0-1 0,-1 0 0,0 0 16,-1 0 1,0 1 0,0 0 1,-2 0 1,0 1 0,-1 1 84,-1 2 1,-2 0 0,1 1-121,-3 1 0,0 1 1,-1 1-11,-3 1 1,0 0 0,0 2 23,21-1 1,-1 1-26,-1 0 0,-1 1 0,2-1 0,1-1 11,-22-1 0,0 0 0,1-1 4,2 0 0,0-1 0,0-1-15,3-1 0,0-1 0,1 0 0,1-1 0,0 1 0,1-1-170,2 0 1,0-1 0,0 1 171,-1 0 0,1 0 0,-1 1 26,-1 1 0,0 0 0,-1 1 197,-3 0 1,0 1-1,-2 1-161,18-1 1,-2 1 2,-7 0 1,-3 1-18,-8 1 0,-3 1 496,-4-1 0,-1 0-476,-2 1 0,0-1-37,2 1 1,0-1-9,4-1 1,2 0-10,-1 1 1,0 0 5,2-1 1,-1 1-23,-3 1 0,0 0 3,-3 0 0,-1 1 386,-2 0 1,-1 0-385,24 0-5,-9 1 2059,-13 0-2014,-7 0 1284,-9 0-1273,-4-1 619,-3 0-675,-1 0 193,1 0-187,0 0 5,-1 0 23,-2-1 5,-1-1-28,-1-1-11,-1 0 0,1 1-50,2 2-68,1 0 34,2 0 22,-1 4 62,-1 0 12,-2 4 122,-3-3-11,-2-1 79,-3-3 772,0 0-907,-1 1-67,0-1-39,0 1-39,0 0-12,0 1 23,0 1 67,2 6 34,3 6-1,2 11 23,2 12-5,3 16-630,-5-19 1,0 4 623,2 9 0,1 3-771,1 12 1,1 3 738,-3-20 0,0 1 0,0 0 18,0 0 1,0 0 0,-1-2-347,4 14 0,0-3 382,-3-11 1,-1-1 44,1-6 0,0 1 2,-1 1 1,1 2-6,1 10 1,0 5-355,-3-13 1,0 2-1,0 1 291,0 6 1,1 1 0,-1 1 12,0 3 1,0-1 0,-1 1-15,1-1 0,-1-1 0,-1-1 11,0-3 0,0-1 0,0-1 1,-1-5 1,-1-1 0,1-2 82,0 13 0,1-2 186,-1 4 0,0-3-259,0-14 1,0 0-10,1 8 1,0 1-23,1-10 1,0-1-37,1 4 0,0-1 457,1 0 0,0-1-494,-1-2 1,1-2-15,6 25-178,-2-16-281,-6-16-1448,-20-15-2058,-11-14 4016,-22-9 0,20 1 0,3 0 0</inkml:trace>
  <inkml:trace contextRef="#ctx0" brushRef="#br2" timeOffset="300335">22388 16368 15715,'-10'-3'4856,"2"1"-4112,8 2 187,0 0-612,18 0-162,8-3-40,25-2-61,11-6-711,-22 4 0,3 0 705,8-1 1,3 0-36,-11 1 0,2 0 0,1 0 3,5 0 1,1 1 0,1-1-601,2-1 1,1 1-1,-1 0 584,0 0 0,0 2 0,-2 0 1,-2 0 1,-2 2 0,1 0-4,-3 1 0,-1 0 0,0 1-388,-1 2 1,-1 1 0,1 0 387,-1 2 0,1 0 0,-1 0-267,2 2 0,0 0 1,0 1 288,2 1 1,-1-1-1,2 1-22,2-2 0,0-1 0,1 0 0,2-1 0,0-1 0,1-1-190,3-1 0,0-1 0,0-3 199,3-2 0,0-1 1,0-3-9,2 0 1,0-2 0,0-2 16,-13 1 0,0-1 1,0 0-1,1-1-4,0 1 0,1-1 0,0 0 0,0 0 2,1 0 1,1 1 0,-1-1 0,1 1 4,1 1 0,-1 1 0,1 0 0,0 1 11,-1 0 0,0 1 1,1 1-1,-1 0-6,0 1 1,0 1 0,0 0 0,-1 1-4,0 0 1,0 1 0,0-1 0,0 1-77,-2 1 0,1-1 1,-1 1-1,1-1 82,-1 1 1,0-1-1,1 1 1,-1-1-7,-1 0 1,1-1 0,0 1 0,-1-1-6,1 0 0,-1 0 0,1 0 1,-1-1 2,1 0 0,-1-1 0,1 0 0,0 0-13,-1-1 0,1 0 1,-1 0-1,0 0-64,1-1 1,0 1-1,0-1 1,0 0 67,0 0 1,0-1 0,0 0-1,0 0 2,0 1 0,0-1 0,0 1 0,0 0-13,0 0 1,0-1-1,-1 1 1,1 0 16,-1 1 0,0-1 1,0 1-1,0 0 2,16-3 1,0 1-1,0 0-3,-2-1 0,0 1 0,0 0-16,-2 0 1,-1 0 0,1 0 24,-3 0 0,0-1 1,0 1-3,-3 1 0,0-1 1,-1 0 8,-2 2 1,1 0-1,-2 0-49,-2 1 0,-1 0 0,-1 1 34,-1 0 1,0 2 0,-1-1 31,19 0 1,0 0-21,-2 2 1,0 0-11,-4 0 0,-2 0 11,-4 1 0,-1 1 448,-6-1 0,-2 0-462,-6 0 0,0 0 8,0 0 0,1 0 0,1-1 0,0 0 544,7 1 1,1-1-528,1 1 0,0 0-14,2 1 0,-1 0-3,-2 0 1,-2 1-24,-2 0 1,-1 0 580,-4 0 1,-1 0-578,28 0 1314,-12 0-1286,-12-1 354,-12 0-326,-11-2 988,-7 2-831,-6 0 570,-3 1-654,-2 0-45,0 0-90,1 0 0,3 0 33,4-1-33,2-1 34,3-2-28,-3 0 33,-1 1-34,-4-1-5,-2 3-11,-1 0-409,-3 1-134,2 0-595,0 1-912,0 1-3814,0 2 5875,-2 2 0,0-3 0,0 1 0</inkml:trace>
  <inkml:trace contextRef="#ctx0" brushRef="#br4" timeOffset="2.82946E6">5090 12238 24575,'35'0'0,"0"0"0,6 0 0,3 0 0,10 0 0,3 0 0,6 0 0,2 0-286,-19 0 0,0 0 1,1 0 285,-2 0 0,1 0 0,-1 0 0,21 0 0,-1 0 0,-6 0 0,-2 0 140,-6 1 1,-2 0-141,-3 1 0,-1 0 71,-3 1 1,-1 0-72,-1 1 0,0 0 0,0-1 0,0 0 0,0 0 0,1 0 216,-1 1 1,0-1-217,-2-1 0,-1 1 0,-2-1 0,-2 0 0,28 2 0,-7-2 0,-2 1 0,-3 2 0,-1 0 0,-2 1 0,2 0 0,-1-2 0,-1-2 0,-1 0 0,-2-2 0,-2 0 0,-7 0 0,-6 0 0,-8 0 0,-8 0 0,-2 0 0,-4 0 0,5 0 0,3 0 0,4 0 0,0 0 0,-4 0 0,-6 0 0,-4 0 0</inkml:trace>
  <inkml:trace contextRef="#ctx0" brushRef="#br5" timeOffset="2.83452E6">4804 12241 24575,'17'4'0,"26"-2"0,22-2 0,-22 0 0,2 0 0,2 0 0,1 0 0,0 0 0,-1 0 0,4 0 0,-1 0 0,1 0 0,0 1 0,1 0 0,0 1 0,1 1 0,1 0 0,0 1 0,0-1 0,1 1 0,0 0 0,0 0 0,-2 0 0,0 0 0,-1 0 0,-4 0 0,-2 1 0,-6-1 0,-3 1 0,21 2 0,-21-2 0,-11 0 0,-4-2 0,4-1 0,10-1 0,11-1 0,10 0 0,-6 0 0,5 1 0,-4 4 0,-1 0 0,5-1 0,-2 0 0,-11 3 0,-4 1 0,3 1 0,-10-1 0,-8-2 0,-7-1 0,-5-3 0,-4 0 0,3-2 0,8 0 0,9 0 0,5 0 0,-3 0 0,-6 0 0,-6 0 0,-2 0 0,-2 0 0,1 0 0,-1 0 0,-4 0 0,-5 0 0,-2 0 0</inkml:trace>
  <inkml:trace contextRef="#ctx0" brushRef="#br5" timeOffset="2.83621E6">5286 10801 24575,'0'33'0,"9"18"0,1-15 0,2 1 0,5 3 0,1-2 0,3-6 0,0-3 0,14 14 0,-10-20 0,-7-12 0,1-10 0,2-6 0,-1-4 0,-5-4 0,-6-8 0,-5-10 0,-3-8 0,0-4 0,-1 5 0,0 9 0,-1 10 0,-4 7 0,-7 5 0,-13 1 0,-17-1 0,-9-1 0,-1 0 0,8 0 0,21 3 0,10 2 0</inkml:trace>
  <inkml:trace contextRef="#ctx0" brushRef="#br2" timeOffset="2.90807E6">5330 11586 9867,'-7'0'-503,"2"0"0,5 0 1,0 0-1</inkml:trace>
  <inkml:trace contextRef="#ctx0" brushRef="#br2" timeOffset="2.90869E6">5051 11573 11402,'-36'-2'3520,"1"0"0,-23-1-2830,49 3-136,4 0 79,3 0 442,2 0-997,6 0 90,15 2 84,30 8-171,-7-4 1,9 2-458,1-2 0,9 2 1,4-1-1,0-1 407,-6-2 1,1-1-1,2-1 1,0 0-1,0 0-494,1-1 1,1 1 0,0-1 0,-1-1-1,-1-1 476,-2-1 1,0-1-1,-1-1 1,-3 0 0,-5-2 10,6-2 0,-6-1 0,-1-1-288,-4 2 1,-1-1-1,-2 2 264,8-2 0,-2 2-55,-1 1 1,-2 2 34,-8 2 1,-3 1 92,24 0 1130,-21 6-1052,-31 2 2522,-10 8-2656,-14 3 1415,-13 4-1566,-20 4-222,-3-5 1,-6-2-877,4-3 1,-3-1 1063,2-1 0,-4-1 0,1-1 32,4-3 0,1-1 0,-1-2 66,-3 1 1,-1-2 0,1 0 45,0 0 0,0 0 0,0-2 24,4 0 0,0 0 0,1-1-329,5 0 0,1-1 1,1 1 328,-14 0 0,2 0 25,12-1 1,0 0 161,0 1 1,2-1 70,-12 0 16,-5-1-72,30 0-29,8 0 1563,11-1-1758,6-1 1231,17 1-1209,19 0 148,2 1 1,5 0-895,16 0 1,5 0 840,-11 1 0,2 0 1,1 0-22,5 0 1,0-1 0,0 1-19,-3 0 0,-1 0 0,-1 0-324,-6-1 1,-1 1 0,-2-1 300,7 0 1,-4 0-61,-10 0 1,-2 0 26,24 0 0,-5 0 0,2 0-34,-7 0-44,-7 0-79,-9 2 1668,-10 0-1887,-7 2 756,-7 0-1461,-4 0 1099,-38 1 0,26-2 0,-27 0 1</inkml:trace>
  <inkml:trace contextRef="#ctx0" brushRef="#br2" timeOffset="2.90973E6">5387 10818 17171,'-12'-8'2140,"-3"2"-1524,1 6-90,-3 2-162,-4 8-246,-1 5-46,0 10-72,2 5-5,7 6-90,7 2 22,14 3 0,16-1-11,18-2 39,14-6-464,5-7 521,3-11-7,-6-7-5,-5-8-50,-13-12-1,-12-10 51,-14-13 34,-10-8-28,-19-6-6,-14-1-220,8 26 0,-4 2 293,-2 1 0,-1 2 184,-27-10-316,6 11-75,10 11 329,11 5-1293,14 10-2716,8 9 3814,29 19 0,-16-15 0,16 4 0</inkml:trace>
  <inkml:trace contextRef="#ctx0" brushRef="#br2" timeOffset="2.91034E6">5693 10898 19893,'8'47'278,"1"0"1,0 0 0,-1-2 0,1 0 0,-1-3-240,2 4 1,-1-3-40,0 0 0,0-1-3,-1-4 0,-1-2 3,6 23-274,-4-16-130,-5-18 356,-2-12-719,-3-15 697,-10-16 26,-6-14 44,-11-19 22,14 21 0,1-2-203,0-4 0,2 0 360,2-3 1,2 0 7,2 0 1,1-1 33,2 1 0,2 1-98,4 3 1,1 3 175,9-24-299,9 16 6,2 15-6,-1 13 50,0 8-50,-2 14 382,-3 8-824,-4 13 16,-7 9-184,-3 4 11,-5 3 173,-9-4 202,-7 2 184,1-18-21,1-3-326,11-18 387,9-4 387,9-2 73,11-6-135,11-3-113,4-10 1,2-6 17,-2-4-101,-5-5 117,-3-14-67,-17 12 129,-3-5 106,-17 21-44,-8 7-163,-8 6 214,-20 19-421,10 11-22,-2 18-74,23 6-263,5 3-660,14-1-392,7-6-371,20-9 1782,22-11 0,-26-12 0,4-6 0</inkml:trace>
  <inkml:trace contextRef="#ctx0" brushRef="#br2" timeOffset="2.9106E6">6303 10980 16885,'3'-7'4839,"-1"1"-4076,-2 6-271,2 62-189,0-27-303,0 6 0,1 0-11,3-11-247,1-11-61,0-11 296,0-11 23,3-14 124,3-12-52,4-16-66,2-6-6,6 2-95,-2 7-73,3 15 168,-2 13 291,0 19 112,-3 15-403,-2 14-201,-4 10-1682,-4 0 1883,-4 0 0,-3-21 0,-2-5 0</inkml:trace>
  <inkml:trace contextRef="#ctx0" brushRef="#br2" timeOffset="2.911E6">6791 10958 17748,'0'-5'2963,"0"1"-1933,0 4-935,57-3-95,-24 1-641,8 0 0,3-3 641,11-7 0,-25 6 0,0-4 0</inkml:trace>
  <inkml:trace contextRef="#ctx0" brushRef="#br2" timeOffset="2.91167E6">7388 10831 19843,'45'-3'341,"-1"-1"1,-3 1-1,-8-4-173,-12-14-84,-5 0-11,-8-1 39,-4 0-112,-4 4-11,-10 3 11,-4 5 146,-13 4 251,-2 6-240,-1 14-151,4 8 22,5 15-28,8 8-6,7 6-134,5-2-11,11-1-17,6-9-437,13-8-728,9-13-6041,1-8 7374,1-8 0,-19-2 0,-6 0 0</inkml:trace>
  <inkml:trace contextRef="#ctx0" brushRef="#br2" timeOffset="2.91197E6">7754 10806 21887,'7'44'287,"1"-1"1,-2-4 0,1-6-288,-1-9-45,0-10-392,-3-8-96,2-5 533,0-13 0,5-9-190,2-16 61,6-7 129,2-4 0,4 4-67,-2 10-73,1 13 140,-1 11 258,-1 19-102,-2 12-156,0 13-660,-2 9 660,5 6 0,-11-22 0,1-2 0</inkml:trace>
  <inkml:trace contextRef="#ctx0" brushRef="#br2" timeOffset="2.91238E6">8279 10452 17524,'7'0'2963,"-2"0"-2426,11 57-145,-3-17-655,0 3 0,0 3 392,5 11-51,-1-4-72,-2-7 243,-3-13-249,-4-9-131,-4-12-238,-2-7-107,-3-6 95,-9-8 772,-6-2-385,-12-7 212,-6 3 191,-2 5 324,0 5-122,4 11-381,5 11-129,8 15 61,8 9-67,6 6 12,8-1-74,9-4-27,7-12-6,10-10-118,3-11-885,5-22 1003,8-32 0,-19 19 0,-1-14 0</inkml:trace>
  <inkml:trace contextRef="#ctx0" brushRef="#br2" timeOffset="2.91374E6">8545 10831 14482,'8'6'2666,"-1"-1"-2117,-7-5 73,0 0-225,59 7-49,-33-12-281,10 4 1,-2-3 21,-13-17 40,-6-3-39,-7-1-1,-4 2 102,-7 2 111,-6 3 40,-7 5-34,-6 4-73,-4 4 274,0 6-251,3 13-196,3 8-62,7 16-112,6 6-12,6 5-150,13-3-924,8-8-1855,20-17 3053,21-17 0,-27-6 0,5-6 0</inkml:trace>
  <inkml:trace contextRef="#ctx0" brushRef="#br2" timeOffset="2.91408E6">8977 10290 18112,'0'6'2436,"6"60"-1859,6-17-1084,-2 2 1,1 4 620,1-15 1,1-2-65,0 1 1,0-1-12,-1-2 0,-1-1 413,8 25-496,-6-14-270,-5-14-67,-4-15-610,-4-9-640,-29-20 1631,1-2 101,-26-11 471,11 7 598,3 8 764,8 5-1430,11 11-364,10 8-140,9 10-5,17 7-135,12-2 50,18-5-196,8-12-1247,12-10 1533,-24-17 0,-2-2 0,5 5 0,2-19 0</inkml:trace>
  <inkml:trace contextRef="#ctx0" brushRef="#br2" timeOffset="2.9148E6">9975 10555 20711,'-46'8'300,"0"0"1,4 1-1,6 1-81,9 9-40,5 2-179,6-3-39,8-1-163,4-4-56,5-3 141,8-4-57,4-4 23,9-2 89,3-8 62,-1-3 6,-2-6-6,-3 5 34,-5 4-34,-1 13 425,0 20-178,-1 19-197,2 21-393,-7-28 1,0 0 210,0 0 0,1-1-389,0-1 1,1-2 520,15 28 0,-12-29 0,3-7 0</inkml:trace>
  <inkml:trace contextRef="#ctx0" brushRef="#br2" timeOffset="2.91525E6">10066 10552 18022,'10'-6'2610,"-2"1"-2367,3 35 1,0 15 3,3-1-507,2 7 0,1 1 260,2-2-79,0-11-128,-3-13-34,-1-11-218,-1-9 474,6-23-60,-4-3 39,7-18-5,-7 4 6,3 2 297,-1 8-292,2 10 342,0 8 11,2 8-101,4 8-135,2 6-111,3 6-6,3-3-73,-1-2-28,1-9-44,-4-3-46,-5-7 7,-8-10 44,-8-8 201,-14-30 62,-10 11 409,-11-9 465,-3 26-50,1 11-443,5 6-386,5 18-118,9 8-135,4 17-66,14 6-1094,10 0-1622,22-5 2917,-6-21 0,1-3 0,4 0 0,7-4 0</inkml:trace>
  <inkml:trace contextRef="#ctx0" brushRef="#br2" timeOffset="2.91555E6">10942 10470 23859,'-34'34'100,"-1"1"1,4-4 0,9-2-269,21-2-50,13-1 78,7-3 140,14-3 39,3-4-39,2-5-45,-5-2 45,-7-3 62,-9 3 296,-10 1-313,-10 6-45,-13 2-353,-8 3-252,-11 0-544,2-5-2133,8-6 3282,9-26 0,10 11 0,4-14 0</inkml:trace>
  <inkml:trace contextRef="#ctx0" brushRef="#br2" timeOffset="2.91573E6">11147 10327 21343,'7'55'266,"-1"-1"0,1 1 1,1 8-1,0-4-1165,0-4 0,1-3 510,0-14 0,-1-5 0,0 6 0,1-5 0</inkml:trace>
  <inkml:trace contextRef="#ctx0" brushRef="#br2" timeOffset="2.91602E6">11069 10624 21052,'46'-11'211,"-1"0"0,-2 0 0,-4 1-631,7-3-347,-5 0-1244,-5 0-1983,-8 0 427,-8 4-404,-9 0 3971,-6 6 5539,-4 1-1926,-1 2-1681,-2 9-431,-1 6-543,-2 15-353,0 7-309,3 7-178,1 2-118,3-1-252,6-5-1271,8-8 1523,15-9 0,-13-12 0,3-5 0</inkml:trace>
  <inkml:trace contextRef="#ctx0" brushRef="#br2" timeOffset="2.91628E6">11708 10682 23091,'15'45'112,"-1"0"0,-1-5 0,1-9-347,9-18-90,-1-7 320,-3-19 5,-6-8 39,-6-18 11,-6-7 18,-13-3 16,-8 2 201,-12 5 12,0 11-263,3 9-34,5 12-426,9 5-649,6 8-1547,5 11-3556,3 6 6178,6 8 0,-4-13 0,4-4 0</inkml:trace>
  <inkml:trace contextRef="#ctx0" brushRef="#br2" timeOffset="2.91658E6">12020 10639 24519,'13'49'216,"-1"-1"1,-1-5 0,-1-8-167,-3-18-50,-2-9 6,1-17 78,1-14-84,6-19-62,5-17 45,-6 26 1,1-1-202,3 0 0,0 1 221,1 3 0,1 2 148,19-14 370,-1 20 235,-4 22-145,-2 27-275,-4 20-544,-14-16 1,-2 2-37,0 3 1,0 0 243,-1 3 0,0-2 0,1 4 0,-2-5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07:29.311"/>
    </inkml:context>
    <inkml:brush xml:id="br0">
      <inkml:brushProperty name="width" value="0.05292" units="cm"/>
      <inkml:brushProperty name="height" value="0.05292" units="cm"/>
      <inkml:brushProperty name="color" value="#FF0000"/>
    </inkml:brush>
    <inkml:brush xml:id="br1">
      <inkml:brushProperty name="width" value="0.09071" units="cm"/>
      <inkml:brushProperty name="height" value="0.09071" units="cm"/>
      <inkml:brushProperty name="color" value="#FF0000"/>
    </inkml:brush>
  </inkml:definitions>
  <inkml:trace contextRef="#ctx0" brushRef="#br0">6696 10068 24575,'0'0'0</inkml:trace>
  <inkml:trace contextRef="#ctx0" brushRef="#br0" timeOffset="4546">4333 6102 24575,'32'0'0,"30"0"0,-11 0 0,6 0 0,-7 1 0,2 0 0,2 1-1113,9 2 0,3 0 0,1 1 1113,-10 0 0,1 0 0,1 1 0,1 0-426,-8-1 1,0 1 0,1-1 0,1 1 0,0 0 425,6 0 0,0 0 0,1 0 0,1-1 0,1 1-294,-7-2 0,1 1 0,1-1 0,0 0 0,1 0 0,-1 0 294,3 0 0,1 0 0,-1 0 0,1 0 0,1 0 0,-1 0 0,1 0 0,0 0 0,1-1 0,-1 1 0,0-1 0,-2 1 0,-4-1 0,0 0 0,-1 1 0,-1-1 0,0 0 0,-1 0-243,3 0 1,0 1-1,-1 0 1,-2-1-1,0 0 243,6 0 0,-1 0 0,-1 0 0,-2 0 197,8 0 0,-2-1 0,-1 0-197,-5 0 0,-1-1 0,-1 0 0,-6-1 0,-1 0 0,-2 0 977,15 0 0,-1 0-977,-3 0 0,0 0 1637,-1 0 1,-1 0-1638,0 0 0,-1 0 899,0 0 0,0 0-899,-4 0 0,0 0 412,-3 0 0,-1 0-412,-4 0 0,0 0 0,-2 0 0,0 0 0,4 0 0,2 0 0,6 1 0,3-2 0,8-1 0,4-1-390,-15-1 1,2-1-1,2 1 390,6-2 0,2 0 0,1 0 0,-12 1 0,1-1 0,0 0 0,1 1-381,2 1 1,0 0-1,0 0 1,0 0 380,-1 1 0,0 0 0,0 0 0,-1 0 0,12-1 0,-1 0 0,-1 1-241,-4 0 0,0 0 0,-2 0 241,-5-1 0,-1 0 0,-1-1 0,-3 0 0,0 1 0,-1-1-86,0 0 0,0 0 0,0 1 86,18-3 0,0 0 0,-19 3 0,0-1 0,0 1 0,1-1 0,0 1 0,1-1 0,-1 1 0,1 0 0,0 0 0,1-1 0,0 1 0,-1 0 0,19-1 0,-2 1 0,-3 0 0,-1 0 0,-3 1 0,0 1 0,-4 1 0,0 0 0,1 0 0,1 1 0,1-1 0,1 2 0,4-1 0,0 0 0,1 0 0,1 0 0,0 0 0,0 0 0,1 0 0,-1 0 0,1 0 0,0 0 0,-19 0 0,1 0 0,0 0 0,2 0 0,0 0 0,1 0 0,3-1 0,0 0 0,2 0-18,2 0 0,2-1 1,1 0 17,4-1 0,2 0 0,0 0 0,-13 1 0,1 0 0,0-1 0,0 1 0,1 0 0,1 0 0,-1-1 0,1 2 0,-1-1 0,0 0 0,-1 1 0,0 0 0,14 0 0,-2 0 0,-1 0 0,-4 0 0,-1 0 0,-2 1 332,-5 0 1,0 0-1,-2 0-332,-3 0 0,-1 0 0,-1 0 0,-1 0 0,0 0 0,-1 0 0,1 1 0,-1 1 0,1-1 0,20 3 0,0 1 0,1 0 0,0 1 0,-3 1 0,-1-1 0,-3 0 0,-1-1 376,-3-1 0,-2 1-376,-9-2 0,-3 1 142,-6-1 0,-3 0-142,12 1 1200,-10 2-1200,-7-1 492,0 0-492,2-1 0,-5-3 0,-2-1 0,-5 0 0,-6 1 0,-4 0 0,-5 1 0,-3-1 0</inkml:trace>
  <inkml:trace contextRef="#ctx0" brushRef="#br0" timeOffset="6284">2029 8650 24575,'0'15'0,"0"14"0,0 9 0,0 23 0,0 10-1047,0-8 0,0 4 0,0 2 1047,0-13 0,0 1 0,0 0 0,0-3 0,0 10 0,0-3 0,0-3 495,0 9 0,0-7-495,0-25 0,0-3 515,0 19-515,2-13 0,0 5 0,3 19 0,-1 6-291,0-13 1,0 4 0,0-1 290,0 1 0,0 0 0,0-3 0,-1 12 0,0-7 780,-2-19 0,0-8-780,1-2 0,-1-24 0,1-14 0,-1 2 0,-1-4 0</inkml:trace>
  <inkml:trace contextRef="#ctx0" brushRef="#br0" timeOffset="7735">1855 8470 24575,'0'47'0,"0"9"0,0 10 0,0-7 0,0 4 0,0 3-876,0-8 0,0 3 0,0 1 1,0-2 875,0 0 0,0-1 0,0 0 0,0-3 0,0 5 0,0-2 0,0-2 258,0-6 1,0 0 0,0-3-259,0 11 0,0-2 0,0-12 0,-1 1 0,0 0 0,-1 3 0,0 0 0,0-1 0,0-2 0,-1 0 0,0-2 0,-1 20 0,1-5 322,0-20 1,1-4-323,0 11 0,2-24 0,0-12 1810,0-3-1810,0-2 272,0-1-272,1-1 0,0 0 0,1 0 0,1 0 0,1 0 0,0 1 0,0-2 0,-2 0 0</inkml:trace>
  <inkml:trace contextRef="#ctx0" brushRef="#br1" timeOffset="51144">25839 4091 12152,'0'-4'1182,"0"1"-594,0 3-313,0-3-7,0 2 119,0-3 2520,0 3-2823,-1 8 263,0-1 258,-3 12-375,1-3 22,-2 9-78,-1 2-51,0 6-61,2 3-18,0 21 1,3-13 11,0 14 28,1-15 39,0 1 129,0 4 40,0 1-18,0 2 325,0 14-397,0-20-74,0 7-44,0-30-16,0-5-24,0-8-32,0-4-3227,0-3 3215,-1-8 0,1 5 0,-1-5 0</inkml:trace>
  <inkml:trace contextRef="#ctx0" brushRef="#br1" timeOffset="51835">25527 4463 14639,'0'-6'1395,"0"1"537,0 5-1518,54-1-27,-18 1-216,5 0 0,3-1-384,8-4 342,5-2-90,-2-7-39,-3-1 0,-6-1-229,-10 0-517,-9 4-374,-15 3-964,-6 4-3830,-17 4 5914,-5 1 0,3 0 0,1 0 0</inkml:trace>
  <inkml:trace contextRef="#ctx0" brushRef="#br1" timeOffset="52335">25574 4454 11659,'7'-3'3473,"-1"0"-2369,-6 3 1601,119-4-8343,-59-3 5439,9 4 0,-5-2-580,-28-4 766,-26 3-1595,-5-6 1823,-2-4 0,-3 5 0,0-1 0</inkml:trace>
  <inkml:trace contextRef="#ctx0" brushRef="#br1" timeOffset="52626">25745 4305 16880,'46'7'115,"-1"0"1,-4-1 0,-3-2 35,2-5 23,-16 1 206,-4-1-150,-17 1-146,-11 5-45,-5 6-39,-10 9-33,-3 5-35,-3 10-27,9-12-28,2 0-6,13-17 56,3-5-649,1-1-1367,1 3 2089,-1 0 0,0 1 0,0-2 0</inkml:trace>
  <inkml:trace contextRef="#ctx0" brushRef="#br1" timeOffset="58714">14970 8418 14903,'38'-44'357,"-1"0"1,0 0 0,1 0 0,3-4 0,1 0-1,1 0 1,-1 0-1203,0 0 1,0 1-1,1-1 1,1 0 949,-5 6 0,2-1 1,1-1-1,-1 0 0,2 1 0,0-2 0,1-1 1,1 1-1,-1-1 1,1 1-25,0 1 1,0-1 0,0 1 0,0 1 0,0-1-202,-1 1 1,1 0 0,-1 0-1,1 1 1,-1 0 168,-1 1 0,1 0 1,-1 1-1,1 0 0,-1 0-2,0 1 0,0-1 1,0 1-1,0 1 0,0-1-90,0 1 0,0 0 0,0 1 0,1 0 0,-1 0 59,0 0 1,1 1 0,0 0 0,-1 1 0,1 0-156,0 0 0,0 0 0,0 1 1,1 0-1,-1 0 191,1 0 1,0 0 0,0 1-1,0-1 1,0 1-8,0 0 0,1 1 0,0-1 1,0 1-1,-1-1-2,1 1 1,0 0 0,-1-1 0,1 2-1,0-1-1,0 1 1,0 0 0,1 0-1,-1 0 1,0 1 45,0 0 0,-1 1 0,1 0 0,1 0 1,2-1-83,3-1 1,4 0-1,1-2 1,1 2-1,-2 0 1,-3 2-1,-1 2 1,-3 1 0,-1 1 0,1 0-1,2-1 36,0 1 1,1-1 0,2 0 0,0 0 0,-3 2-1,-3 3-42,2 0 0,-3 2 0,-2 2 0,0 0 0,11-2 0,0 1 0,-1 2 0,-5 2 0,0 2 0,0 1 227,-4 1 1,1 2 0,-1 1-192,20-2 1,-1 1 10,-4 1 1,-1 0-3,-5 2 0,-1 0-23,-1 0 0,-2 0 658,-6 2 1,-1 0-648,1-1 1,1 0-9,-2 1 1,0 0-24,-4 1 1,0 1 14,2-1 0,0 2-17,-2 0 0,-1 0 644,-1 0 0,1 0-644,-1 1 0,-1 1 0,29 3 50,-5 6 23,-4 2 28,0 2 28,4 3-76,-28-9 0,1 0 823,2 1 1,2-1-835,3-1 0,1 0-22,2 0 0,1-2 19,1 0 0,0 0 48,1-2 0,1 0 212,18 3 1,0 0-174,-14-2 0,-1 0 205,14 3 0,-1-1-214,-18-2 1,-2 0-23,2-2 1,-1 0 27,0-1 0,1-1-62,-1 0 1,0-1-37,-2 0 1,0 0 149,-1 0 1,-1 0-179,-3 0 1,0 0 4,-2 0 1,0 0 19,-2 2 1,-1 1 22,32 6-43,-32-3 1,0 1 17,0 0 0,1 1-18,0-1 1,0-1 11,0 0 0,1-2-8,31 3-1,-2-4 1,-4-1-6,-5 0-6,-3 5 6,-1 3 0,-2 5 0,-1 0 0,-2 1 0,-2-6 291,-1-3-291,-2-5 0,4-7 39,-1-5-39,4-7 0,-1-2-5,-1 2 485,-6 5-631,-4 6 845,-9 3-829,-5 3 269,-7 0-470,-3 0-50,-5 0-427,-1 0-212,-3 0 51,-1 0 342,-1 0 1,-1 0 0</inkml:trace>
  <inkml:trace contextRef="#ctx0" brushRef="#br1" timeOffset="59271">23470 4062 21231,'-4'3'2269,"0"-1"-1317,4-2-414,55 28-309,-11-12-881,3 5 0,4 0 685,-12-9 1,-1-1-17,5 1 0,0 1-17,2 0 0,1 1-6,0 0 1,1 1-32,0 1 1,-1 0-289,0 0 0,-2 1 199,-2 0 0,-1 1-37,-4-1 1,-1 1-1,-6-2 1,-1 1 11,16 16 123,-14-3 28,-11-3 50,-10-1 6,-6 0 1013,-3 0-929,-1 5 819,-6 6-903,-2 6 44,-9 11-539,-3 4 500,9-25 1,0 0-15,-1-1 1,-1 1 36,1 0 0,0-1-148,-11 28 226,3-6-72,3-5-29,1-5-55,1-1-23,-2-3 17,0 1-135,1-5-319,2-6 6,5-12-5612,3-22 6060,4-8 0,2-4 0,0 4 0</inkml:trace>
  <inkml:trace contextRef="#ctx0" brushRef="#br1" timeOffset="60842">25776 5234 19199,'3'10'185,"-1"2"-180,-2 5-5,0 3-106,0 3-146,0 2-309,1-3-604,1 0-1025,2-3 2190,2 2 0,-3-9 0,1-1 0</inkml:trace>
  <inkml:trace contextRef="#ctx0" brushRef="#br1" timeOffset="61003">25801 5537 21769,'-6'40'67,"0"0"0,1-4 1,1-5-589,1-5-521,2-5-711,1 0-1748,6 0 3501,12 4 0,-8-11 0,6 1 0</inkml:trace>
  <inkml:trace contextRef="#ctx0" brushRef="#br1" timeOffset="61127">25863 5938 19893,'0'41'395,"0"1"1,1-4 0,-2-5-362,0-6-34,0-1-325,-1 1-800,1 0-2343,0 2 3468,13 10 0,-9-19 0,8 3 0</inkml:trace>
  <inkml:trace contextRef="#ctx0" brushRef="#br1" timeOffset="61253">25928 6511 20263,'-7'36'-2574,"0"1"0,-3 29 2574,10-37 0,0-13 0,0 2 0</inkml:trace>
  <inkml:trace contextRef="#ctx0" brushRef="#br1" timeOffset="61389">25924 6943 19624,'-14'52'-206,"0"1"1,2-6 0,2-5-2763,7-4 2968,2 7 0,1-19 0,0 1 0</inkml:trace>
  <inkml:trace contextRef="#ctx0" brushRef="#br1" timeOffset="61538">25897 7538 21136,'-7'44'-351,"-1"0"0,2-3 1,1-5-2535,4 1 2885,1 13 0,0-21 0,0 4 0</inkml:trace>
  <inkml:trace contextRef="#ctx0" brushRef="#br1" timeOffset="61686">25866 8235 20907,'-8'48'242,"0"0"1,1-6 0,2-4-753,4-7-974,1-13-2358,0-3 3842,0-15 0,0-1 0,0-2 0</inkml:trace>
  <inkml:trace contextRef="#ctx0" brushRef="#br1" timeOffset="64129">25868 6000 16292,'3'-8'2514,"2"-1"-1841,6 5-180,2-2-101,4 1-62,2-1-73,3 1-27,2 0-23,5 3-106,2 0-17,4 1 6,2-2 5,4-2-11,3-2-17,2-3 39,3-2-16,3 1 6,-1 1 5,1 2 5,-2 5-5,-3 1-56,-3 1 44,-3-1 29,-2-1-12,-2-2 29,-1-3 33,11-7-118,-14 3 68,4-1 33,-19 8 112,-5 2 28,-4 3-55,-3 0-85,-1 0-50,-2 0 5,0 0 28,0 0 1,-2 0-1563,1 0-1485,-2 3 2913,1 6 0,-1-5 0,0 4 0</inkml:trace>
  <inkml:trace contextRef="#ctx0" brushRef="#br1" timeOffset="65292">27298 5566 14538,'-8'-4'3204,"1"1"-2370,7 3-211,0 0-164,-62-4 79,32 8-368,-9-2 1,0 2 137,9 11-62,5 5-122,5 0-52,8 0-66,6-3-6,4 0 0,4 2 11,7-2 23,7 4-29,11 0 46,4 3-6,6 2-40,-1 1 40,-1 1 61,-7-1-5,-10 1-17,-9 1-17,-8 4-5,-13 1 16,-8 3-66,-11 0 21,-1-3-33,3-6-162,9-7-1093,8-7-2839,8-7-5737,14-3 9043,7-5 1,-4 1-1,0-1 1</inkml:trace>
  <inkml:trace contextRef="#ctx0" brushRef="#br1" timeOffset="65686">27477 5724 21287,'-39'39'170,"1"0"0,4-2 0,9-2-80,19 11-18,5-1-38,6-8-34,4-8 6,7-11 94,4-9-15,1-9-12,2-15-62,-1-10-11,0-15-5,-1-5-29,-1 1 23,-1 4-96,-2 11 191,8 16 174,-6 23-40,7 20-122,-6 21-91,-2 6-5,0 1-610,-4-8-1480,0-16 2090,-3-14 0,-5-14 0,-2-4 0</inkml:trace>
  <inkml:trace contextRef="#ctx0" brushRef="#br1" timeOffset="65915">27699 5457 17725,'13'62'691,"0"0"0,-1-1 0,0-3-582,-2-15 0,-1-2-708,1 0 0,-1-1 599,1-4 0,-1-1-51,7 24-475,-2-12 526,-4-6 0,-5-20 0,-3-4 0</inkml:trace>
  <inkml:trace contextRef="#ctx0" brushRef="#br1" timeOffset="66120">27664 5831 21360,'52'-13'33,"-1"0"1,-2 1 0,-4 0-588,2 0-941,-1-1-2432,-3 0-1618,-7 2 5545,-6 0 0,-15 5 0,-6 2 0</inkml:trace>
  <inkml:trace contextRef="#ctx0" brushRef="#br1" timeOffset="66253">28096 5715 17288,'-3'13'3803,"1"-3"-3492,2 23 0,0 6 19,5 2-699,-2 9 0,1 0 369,6-2-905,2-3 905,-1-1 0,-4-21 0,-1-2 0</inkml:trace>
  <inkml:trace contextRef="#ctx0" brushRef="#br1" timeOffset="67313">28361 5677 22789,'-15'32'434,"-1"0"0,-1 25-216,29-32-66,10 1-52,4-2-55,1-1-39,1-1 44,-4-3 1,-5-1 89,-9 0-23,-5-1-61,-11 3 6,-9 3-29,-10-2-33,-7-2-308,1-6-834,7-7-735,10-16-6186,9-10 8063,14-14 0,-4 13 0,4 3 0</inkml:trace>
  <inkml:trace contextRef="#ctx0" brushRef="#br1" timeOffset="67563">28568 5377 22212,'-7'56'498,"-1"0"1,4-1-1,3-3-411,7-13 0,2-2-660,3 2 0,2 1 573,2-2 0,1 0-20,0-2 1,0 0-306,0-5 1,0 0-1139,10 24 1550,-2 0 1,-13-27 0,-2-2-1</inkml:trace>
  <inkml:trace contextRef="#ctx0" brushRef="#br1" timeOffset="67746">28582 5842 19921,'0'-5'2465,"0"1"-1480,0 4-934,60-21-51,-28 13-339,8-4 0,0 1-1325,-3 9 1664,4 1 0,-20 1 0,-1 0 0</inkml:trace>
  <inkml:trace contextRef="#ctx0" brushRef="#br1" timeOffset="67889">28927 5829 24447,'11'51'-157,"1"1"0,-2-5 0,1-6-2364,5-3 2521,1 0 0,-8-18 0,-1-2 0</inkml:trace>
  <inkml:trace contextRef="#ctx0" brushRef="#br1" timeOffset="68205">29074 5967 24917,'49'-35'65,"1"-1"0,-5 4 1,-6 2-66,-10 2-179,-6 3 89,-9 3 90,-6 2 6,-7 1 89,-9 4 196,-7 4 315,-9 5-102,-4 7-275,-1 14-72,2 11-39,4 17-68,8 6-50,7 4-11,5-3-90,12-5-117,6-7-628,12-8-6195,30-5 6909,-16-12 0,4-3 0,-30-9 0</inkml:trace>
  <inkml:trace contextRef="#ctx0" brushRef="#br1" timeOffset="68604">29580 5332 20705,'0'-5'2118,"0"1"-1665,10 30 1,5 14 274,1 8-2338,2 4 1,1 2 1771,-8-17 1,0-3-71,0 1 1,-1-2 1073,10 28-1166,-1-12 0,-3-13 406,-2-11-1023,-3-11-212,-4-7 387,-3-5 2330,-2-2-1955,-2-6 67,-4-2 67,-7-4 129,-9 2 666,-10 4 102,-5 3-197,-1 12-190,1 6-224,7 12-174,9 4-78,9 0 0,7-2-101,14-4-6,9-4-50,13-8-560,9-5-2448,7-9 3064,-15-11 0,-2-1 0,4 3 0,2-14 0</inkml:trace>
  <inkml:trace contextRef="#ctx0" brushRef="#br1" timeOffset="69486">30199 5432 11346,'12'14'2095,"-1"-2"-1283,-7-12 280,-2 1 3204,0-1-3613,-2 2-470,-3 3-157,-7 12-56,-1-2-34,-4 5-33,6-8-50,4-5-135,1-3 22,4-6 236,0-6 173,0-4-17,0-4-38,6-1-18,2 0-5,6 1-1,2 5-55,2 3-39,-1 5 95,-3 2 106,-3 2 403,-5 12-442,-5-2-95,-8 11-73,-4-9-571,-3-2-1120,2-6 1691,3-3 0,5-2 0,1 0 0</inkml:trace>
  <inkml:trace contextRef="#ctx0" brushRef="#br1" timeOffset="70014">30386 5898 16913,'9'8'1921,"-3"5"-1747,-5 8-73,-3 4-11,-5 2 11,-5-5-6,-3-4-95,0-9-168,4-5 112,3-10 56,4-5 56,2-9 134,2-2 152,0 1-17,0 4-40,1 6-122,1 5-52,3 4-111,1 5-761,1 6 761,1 9 0,-3-7 0,-1 2 0</inkml:trace>
  <inkml:trace contextRef="#ctx0" brushRef="#br1" timeOffset="71306">31318 5256 17249,'-4'-6'3630,"1"1"-3048,3 5-61,0 0 202,-15 67-225,11-15-987,-1 3 1,3 4 588,5-19 1,3-1-62,3 1 1,0 0-40,0-4 0,0-1-6,9 26-20,-3-11-758,-3-12-594,-4-11-2174,-3-10 3552,-3-10 0,-1-4 0,-1-3 0</inkml:trace>
  <inkml:trace contextRef="#ctx0" brushRef="#br1" timeOffset="71673">31603 5568 15816,'1'-6'3192,"0"1"-1607,-1 5-1053,42 61-129,-16-32-420,4 10 1,1-2 223,7-11 58,-1-9-114,1-8-83,-3-8-1,4-34-62,-15 1 1,-2-30 44,-17 11 34,-8 1-5,-10 4 184,-10 8 118,-11 8 28,-5 10-40,-2 8-201,-1 6-168,1 4 245,4 2-816,4 0-543,7 0-534,4 7 1648,4 16 0,9-11 0,1 9 0</inkml:trace>
  <inkml:trace contextRef="#ctx0" brushRef="#br1" timeOffset="76677">11212 12694 15177,'-2'-4'3640,"1"1"-1898,1 3-1607,-4-3-34,3 2-12,-3-2 522,4 3-320,6 0 51,4 0-6,10 0-106,4 0 44,10-2-106,5-1-45,6-4 62,9 0-168,3-1 252,7 3 0,2 0-539,-31 3 0,-1 0 385,1 1 0,-1 1-23,1-1 1,0 0-177,-1 1 1,1 0 167,-1 0 0,0 0-19,0 0 0,0 0-29,-1 0 1,0 0-12,1 0 0,-1 0 6,1 0 0,-1 0-12,0 0 1,1 0 19,-1 0 0,1 0 28,32 0 68,-2-1-34,-3 0-1,-3 0-48,-4 1 54,-2 0-5,-1 3 0,-1 1-68,0 3 18,1-3 206,-1 0-206,3-3 10,0-1 7,-1-1 32,0-1 723,-2 1-705,-4 0-62,-1 8 39,-4 5 354,-1 7-443,-1 1-6,-1-2 6,1-5 109,1-7-64,1-3-1,3-3-5,-2-5 5,1 0 40,-3-4-23,-3 3-17,-2 2 12,-3 2-6,3 2 22,18-1-10,-7-1-12,18-3-560,-12-1 594,2-1-45,0 0-39,-3 4-1,-5 1 34,-5 2 12,-5 0-18,-3 0 1,-2 1 67,14 5 540,-8-1-641,10 6 48,5 0-48,-12-1 0,13 3 0,-15-4 0,-1-2 0,0-1 0,-3-3 0,2-1 0,-1-2 0,3 0 0,2 0 0,2 0 0,1 0 0,1 2 0,0 4 0,1 2 0,0 3 0,0-1 0,1 0 0,-2-3 0,0 1 0,-3-4 0,-1 2 0,-4-3 0,-3 1 0,-2 0 0,-4-1 0,-2 0 0,-3-1 0,-3-1 0,-1-1 0,-3 0 0,-1 0 0,-3 0 0,-2 0 0,-2 0 0,-2 0 0,0 0 0,-2 0 0,0 0 0,-1 0 0,-1 0-3704,1 0-82,-8-12 3786,-10-11 0,5 6 0,-3-3 0</inkml:trace>
  <inkml:trace contextRef="#ctx0" brushRef="#br1" timeOffset="78979">16708 12703 17311,'-5'0'2801,"1"0"-1418,4 0-1299,-3 0 44,3 0 186,3 0 56,7 0-67,11 0-18,8-1-94,8-1 61,9 1-73,7-1 45,8 2-233,4-1 118,-30 1 1,-1 0-12,1 0 0,0 0-34,0 0 0,0 0 6,-1 0 0,0 0-6,0 0 1,0 0-37,-1 0 0,0 0 5,2 0 1,-1 0 16,1-1 1,0 1-20,1-1 0,0 0-29,0-1 1,0 0 22,2 0 1,-1-1-24,1 0 1,0-1-288,0 0 1,2 0 286,0 0 1,0-1 30,0 1 1,0-1-34,1 1 0,-1 0 17,0 1 0,-1 0-14,-2 1 0,-1 0 28,-1 1 0,-1 0 8,27 1-5,-6 6 10,-6 5-10,-3 6-34,-2 3-6,0-2 6,1-3 45,2-3-6,2-5-5,2-2-314,1-1 313,0-1 1,-1 2 33,1 1-22,2-1-40,1 2 1,2-5 39,1 0-6,2-2-33,-2-4 172,-5 0-83,-5-1-6,-7 2 690,-5 3-611,-4 7-56,1 3-56,2 8 364,4-1-370,4 0-50,6-6 34,7-2 16,4-6 6,6-1-493,-1-2 538,-1 0 33,-4 0-255,-5 2 233,-5 0-22,-1 2 5,0-2-28,1-1 6,7-4 28,3-3-280,-27 0 1,1 0 242,1-1 1,1 1-23,-1-1 0,2 2 3,11 1 0,0 0-34,18 2 25,-26 4 1,-2 2 8,3 6-40,-4 5 29,-1-2-1,2-4-27,0-3 0,5-4 38,1-2-44,3-5 74,2-2-74,1-5 0,0 1 0,-2 2 0,-1 1 0,0 3 0,1-3 0,1 1 0,2-3 0,2 1 0,-1-1 530,0 4-530,-4 2 0,-5 3 223,-4 1-223,-6 3 496,-4 2-496,-4 2 0,-4 0 0,-3-2 0,-3-2 0,0-2 0,-4-1 0,0 0 0,-4 0 0,-1 0 0,-1 0 0,-2 0 0,3 0 0,-1 0 0,3 0 0,0 0 0,1 2 0,1 0 0,2 1 0,2-1 0,3 0 0,2-1 0,2-1 0,0 0 0,-2 0 0,-4 0 0,-4 0 0,-3 0 0,-3 0 0,0 0 0,-1 0 0,1 0 0,-1 0 0,1 0 0,-2 0 0,-1 0 0,0 0 0,-1 0 0,1 1 0,-1-1 0,1 1-197,-1-1-5370,1 0 5567,-10-2 0,6 1 0,-7-1 0</inkml:trace>
  <inkml:trace contextRef="#ctx0" brushRef="#br1" timeOffset="96363">15071 11034 19692,'40'-22'100,"-8"5"1,4-2 2,5-6 1,1 0-37,4-2 1,0-1-908,3-4 0,-1 0 873,-8 5 1,1 0-29,0 1 1,3-3 0,1 0 9,3-3 0,1-1 0,1-2 6,-4 3 0,2-2 0,0 0 0,-3 1-672,5-4 1,-1 1-1,-2 0 735,-3 1 0,0-1 0,-3 3 33,4-5 1,-2 3 47,2 0 1,0 0-119,-1 1 1,2 0 22,0 2 0,0 0-14,0 2 0,1 0-20,-1 2 1,1 2-23,1 0-1,0 0-10,0 2 0,1 1 14,3-2 0,2 1-1034,5-3 1,1 0 1018,-15 6 0,1 0 0,1-1 1,3-2 1,1 0 0,0-1-111,1-1 1,1-1 0,-2 0 107,0 0 1,-2-1 0,0 0-2,-4 2 0,-1 0 0,0 0 4,-3 1 0,0 0 0,-1 0-4,14-9 0,-1 0 367,-3 4 1,-2 0-368,-6 5 0,-1 1 2,-4 3 1,-1 1 0,0 1 0,0 0-1,1 0 1,2-1-3,3-2 0,2-1 0,1 0 0,0 0 122,1 0 0,2-2-122,-5 3 0,2-3 0,-1 2 0,7-5 0,0-1 483,-7 5 1,1-2-1,-2 2-480,6-5 0,-2 1-1,0 1 1,1-1-3,0 1 0,1 0 3,-1 0 0,0 0 0,-1 2 0,0 1-3,0 1 0,-1 0 2,-1 2 1,1-1 10,-5 4 0,2 0 0,-1 0-10,5-2 0,2-1-1,4-2 0,5-2 0,-5 2-2,-3 2 0,-1-1-2,-6 3 0,3-2 0,-3 2-1,6-3 0,-2 0 3,2 1 0,-1 0 0,0 0 0,0 2 0,-2 1 0,0 1 0,-3 1 0,0 1 526,-2 1 1,-1 1-505,-3 1 1,0 0 27,-1 0 1,-1-1 16,0 1 1,0 0 2,1-2 0,1-1-6,0-1 1,1 0 124,3-3 0,1-1-172,1-1 0,1-2-296,2 0 1,0-1 297,2 1 1,0-1 22,0 2 0,0 0 2,0 2 1,-1 2-20,-2 0 1,-1 2 200,-2 3 0,-2 1-206,-3 0 0,-1 2 47,-3 1 1,-1 0-18,29-8 45,-3 1 257,3-3-293,-28 8 0,-1 1 8,4-2 0,2-1-22,1-1 0,1 0 292,2-1 1,2 0-335,1-1 0,0 0 28,1-1 0,1 0-29,-1 1 1,0-1-144,0 0 0,0 0 247,-2 1 1,2 0 24,15-5 1,1 1-93,-16 6 0,-1 0-5,12-1 0,-2 1 16,10 1-35,-8 4 86,-7 2 100,-4 2-49,2-1-35,3-2-50,7-3-126,6-3 82,-30 5 0,1 0-23,1 0 0,0 1 5,2-1 1,-1 0 19,1 2 0,0 0 25,1 0 1,1 0-6,1 1 0,0 0-3,3 1 0,0-1-20,1 0 1,1-1-155,0 0 1,0 0 150,0-1 1,-1 0-17,-2-1 0,0 1 0,-3-1 0,-1 1-3,-3 0 0,-2 0 958,24-5-953,-11 3 1,-15 2 161,-10 4-133,-10 1 415,-5 3-443,-5 0 958,1-1-959,0 0 40,3-1-39,1 1 5,1-1 39,-1 0-44,-1-1-6,0 1 5,-1 0-5,1 0 6,2-2-6,3 2-6,1-2 1,2 0-29,-1 1-61,-2 0-543,-4 1-701,-4 1-129,-3 1-1338,-13 0 2806,-14 1 0,8 0 0,-3 0 0</inkml:trace>
  <inkml:trace contextRef="#ctx0" brushRef="#br1" timeOffset="97079">24997 6275 17787,'-5'-7'2599,"1"2"-2090,4 5 359,0 0-616,57-21 169,-10 12-346,-5-3 1,0 2-25,12 7-18,-16 3-27,-3 0 0,-1 0 38,-6 0-44,-4 0 0,-8 2 51,-5 0 5,-6 3 45,-2-2 33,1 1 17,-1-1-16,4 0-40,-1-2-56,2 1 23,1-2-23,-1 1-34,1-1 29,-3 0-34,-3 0 0,-1 1-50,-2 2-34,0-1 16,0 2 24,0-1 44,0 1 100,0-2 85,-1 3-45,0-1-11,-1 1 5,-2 2 102,2 1 44,-2 4 56,-1 5-101,-1 6-67,-3 8-72,-1 8-12,0-4 0,-1 2-79,-4 21-129,4-18 1,1 0 156,-4 15-33,2-4-61,1-5 10,0-6-201,-1-5-1283,-9 4 432,5-13-79,-6 1-347,10-14-1002,3-5 688,5-1 242,2-3-2,2 1 1603,-4 1 0,3-3 0,-3 1 0</inkml:trace>
  <inkml:trace contextRef="#ctx0" brushRef="#br1" timeOffset="111841">26035 3151 18828,'0'50'523,"0"1"0,0-4 0,0-6-282,0 1-101,0-9 0,0-7 39,0-10 67,0-9 34,0-4-492,0-32 72,2 1 50,7-29 45,9 4 40,12-1-264,7 2-358,4 8-678,1 10-829,6 13 2134,8 11 0,-25 7 0,0 3 0</inkml:trace>
  <inkml:trace contextRef="#ctx0" brushRef="#br1" timeOffset="112109">26407 3278 21349,'-1'40'504,"1"1"0,2-3 1,4-4-304,18 0-173,9-5-28,8-12-263,0-7-246,1-13-103,-3-14-88,-7-13 129,-9-15 314,-11-7 257,-8-3 11,-17 2 280,-7 7 275,-12 13-96,-2 13-296,-3 12-639,17 16-1165,5 10 1630,42 14 0,-17-13 0,18 1 0</inkml:trace>
  <inkml:trace contextRef="#ctx0" brushRef="#br1" timeOffset="112370">26868 3151 20028,'-3'-5'1334,"3"35"1,7 31 0,3-14-1861,10-19-421,4 26 0,-1-17 219,1-90 311,-11 9 0,-3-3-802,-7 10 1,-2 1 873,-4 2 0,-2 1 71,-5-25 180,-6 15-1553,2 18 1647,3 12 0,5 10 0,2 3 0</inkml:trace>
  <inkml:trace contextRef="#ctx0" brushRef="#br1" timeOffset="112584">27207 2926 20968,'4'57'183,"0"0"0,1-3 0,1-5-183,8 11-414,1-6-790,-2-8-1933,-3-9 3137,-3-9 0,-4-13 0,-2-7 0</inkml:trace>
  <inkml:trace contextRef="#ctx0" brushRef="#br1" timeOffset="112725">27142 3102 16146,'3'-9'2456,"29"3"0,10 3-2456,4 3-213,9-2 0,3 2-3881,5 3 3736,-3 2 0,-29 0 1,-11 0-1</inkml:trace>
  <inkml:trace contextRef="#ctx0" brushRef="#br1" timeOffset="117448">16811 12743 13704,'0'-7'1988,"0"2"-588,0 5-649,0-5-85,0 3 69,0-4-75,0 6 1031,0 0-1965,-6 0-51,-2 0 34,-6 0 123,0 1 73,0 1-101,2 2-347,-4 1-107,-2 2 302,0-1 158,-1 1 134,5-3 56,1-1 112,1-2 169,2-1 94,2 0-129,3 0-33,1 0 0,2 0 733,0 0-823,7 0-39,6 0-39,7 0-11,4 0-29,3 0 29,-1 0-29,4-1 29,-1-1 44,3 0 34,0-1-33,2 2-6,0 1-6,2 0-17,-1 0-11,1 0-33,0 0 0,18 0-6,-11 0 0,13 0 0,-16 0 0,2-1 0,-2 0 5,1 0 1,-2 0-1,0 1 23,-2 0-28,0 1 0,-1 2 68,-1 0 21,-2 0 29,-3-2 0,-2-1-17,-4 0-23,-4-1-5,-2-1 95,0-1-101,-4 1-16,3 0-46,-2 2 29,0-1-23,5 0 23,1 0-29,2-2-5,2 1 6,1 0 11,1 0-17,-1-1 5,0 2 1,0 0 0,-1 1-6,2 0 5,0 0-5,0 0 0,1 0 0,-2 0 0,0 0 0,-1 0 6,-1 0-6,0 0-11,1-2-79,0 0-100,1-3 94,2 3-144,1 0-114,2 2-122,0 0-151,0 0-247,-1 3-218,0 1-476,-1 2-544,4 0 2112,11 0 0,-20-3 0,3 0 0</inkml:trace>
  <inkml:trace contextRef="#ctx0" brushRef="#br1" timeOffset="119470">20576 11470 21399,'-16'-33'236,"6"-6"-180,21-4-12,6-10-24,-3 23 0,1-1-244,1-3 0,2 0 224,1 0 0,1-1-278,0-2 1,1 1 274,0 2 1,-1 1-91,0 2 1,-2 1-149,16-20 6,-9 15-79,-9 13-72,-8 12 139,-5 6-1473,-11 12 1892,-18 17 0,12-12 1,-9 10-1</inkml:trace>
  <inkml:trace contextRef="#ctx0" brushRef="#br1" timeOffset="119785">20409 11152 18660,'-7'4'2991,"1"-2"-2430,6-2-57,0 0-28,-2 71-207,6-29-419,-2 8 0,1 1 217,12 2 28,0-5-89,2-8 116,-1-8-117,0-6-5,-2-7-50,-1-5-62,2-6-45,0-4 212,6-5-385,4-13-79,7-11-275,7-19 57,-18 18 0,1-1-1550,5-6 0,0-1-439,-1 2 0,0 0 2616,2-1 0,-2 2 0,2-3 0,-9 12 0</inkml:trace>
  <inkml:trace contextRef="#ctx0" brushRef="#br1" timeOffset="120093">21211 10635 17921,'-4'10'1899,"2"-2"-1574,5 50-185,4-21-112,-1 4 0,1 2-28,10 3-5,-1-4-516,0-5-734,-4-6-969,-2-5-5111,-4-8 7335,-3-4 0,-2-8 0,-1-2 0</inkml:trace>
  <inkml:trace contextRef="#ctx0" brushRef="#br1" timeOffset="120562">21238 10931 18674,'44'-47'156,"0"-1"1,-3 5 0,-3 5-152,2 6-5,-4 5-307,-6 5-453,-9 8-718,-10 7-5510,-6 8 6988,-10 9 0,3-4 0,-3 3 0</inkml:trace>
  <inkml:trace contextRef="#ctx0" brushRef="#br1" timeOffset="120795">21314 10965 21383,'37'-13'-258,"1"1"0,-3 0 1,-4 4-1143,-8 8-1670,4-1 3070,5-2 0,-13 1 0,-1-1 0</inkml:trace>
  <inkml:trace contextRef="#ctx0" brushRef="#br1" timeOffset="121142">21661 10920 16247,'9'0'3585,"-2"0"-2852,-7 0-638,47-50-56,-25 26-36,7-7 0,-2 1 42,-12 12 44,-6 6 219,-4 4 112,-3 4-235,-4 1-101,-6 1 23,-4 0-35,-7 2-66,-4-1 0,1 2 55,-1 6 97,-3 16-125,11 3 79,2 12-28,11-6-50,8 1 0,6-2-34,11-3-12,7-6-414,4-5-576,0-8-1025,5-5 2027,8-13 0,-21 7 0,1-8 0</inkml:trace>
  <inkml:trace contextRef="#ctx0" brushRef="#br1" timeOffset="121502">22007 10858 17921,'-4'0'2129,"1"0"-2476,3 0-668,42 20 528,-23-22-106,32 12 10,-36-31 326,-2-1 257,-4 1 397,-1 4 443,-3 7 399,-1 5-327,-1 8-234,5 13-225,3 15-145,7 20 40,-7-19 0,0 0-352,2 4 1,0 1 249,-1 0 0,0 0 62,-1-2 0,-1-1 155,2 27 13,-4-10-78,-11-10-123,-14-8-169,-10-15 1,-5-3-107,-27 4-305,15-8-1,0-4-179,9-3 1,1-3-401,1-2 0,-1-2 885,-1-7 0,2-1 0,-3 1 0,5-10 0</inkml:trace>
  <inkml:trace contextRef="#ctx0" brushRef="#br1" timeOffset="122326">27920 5123 22145,'35'-44'257,"0"1"1,-1-1 0,-1 3-208,-11 9 1,-1 0-614,2-3 1,0-2 565,0 0 0,-1-2-3,-2 1 0,-1 0-118,-1 3 1,-1 0-205,-3 2 0,-2 1-424,8-20-1079,-6 4-6101,-6 13 7926,-4 7 0,-2 14 0,-2 6 0</inkml:trace>
  <inkml:trace contextRef="#ctx0" brushRef="#br1" timeOffset="122763">27940 4702 15743,'0'-4'4251,"0"1"-2072,0 3-1669,-10 61-102,3-22-257,-1 5 1,0 1 111,-3 5-78,4-6-152,3-6-33,3-8-5,3-7-29,6-7 29,4-5-1,7-6 6,5-3 6,2-5-1,6-7-5,4-5-151,5-6-588,4-3-679,2 2-1506,7-1-6462,-5 4 9386,-2 5 0,-22 6 0,-10 4 0</inkml:trace>
  <inkml:trace contextRef="#ctx0" brushRef="#br1" timeOffset="123147">28504 3757 19524,'6'45'625,"1"0"0,0-1 0,0-3-457,10 16-89,1-3-46,-1-6-27,-2-7-6,-2-11-213,-5-8-492,-1-9-757,-4-5 1462,-2-5 0,-2-2 0,0-1 0</inkml:trace>
  <inkml:trace contextRef="#ctx0" brushRef="#br1" timeOffset="123412">28461 4035 20588,'45'-34'209,"-1"-1"0,-1 2 0,-4 4-204,4-1-5,-1 2-269,1-1-1618,-16 14-230,-4 8 2117,-21 31 0,-3-12 0,-3 12 0</inkml:trace>
  <inkml:trace contextRef="#ctx0" brushRef="#br1" timeOffset="123637">28615 4080 22263,'44'4'26,"0"0"0,-4 0 0,-4-1-301,-3 1-509,-2 0-918,3 1 1702,8 1 0,-19-2 0,2 0 0</inkml:trace>
  <inkml:trace contextRef="#ctx0" brushRef="#br1" timeOffset="123975">28983 4015 16950,'37'-27'149,"0"0"1,-3 3-1,-8 1 743,-19-3-455,-3 3 542,-4 2-318,-6 6 58,-4 7-411,-8 4 157,-2 12-415,-3 9-39,0 15 40,3 11 10,3 6-5,9 2-27,3-3-29,8-6-34,9-7 28,5-9-369,11-9-499,1-8-1137,8-9 2011,11-27 0,-22 17 0,4-16 0</inkml:trace>
  <inkml:trace contextRef="#ctx0" brushRef="#br1" timeOffset="124338">29324 3893 17966,'-8'0'2761,"2"0"-2514,6 0-236,0 0-56,36 43-44,-16-32-113,29 33-106,-26-51-117,1-6-35,-4-8 24,-1-6 160,-4 0 276,-2 0 23,-3 5 666,-4 4 263,-1 9-235,-2 4 84,1 17-229,1 12-63,4 22-166,1 19-41,-4-28 1,1 0-336,0 3 0,0 1 419,-1-2 1,0 0-115,-1-3 0,-2 0 108,1 26-10,-12 2-504,-26-20-690,-5-9-744,4-26 0,-3-7-3546,-25-13 5090,27 3 0,2-1 0,-3-4 1,10 1-1</inkml:trace>
  <inkml:trace contextRef="#ctx0" brushRef="#br1" timeOffset="132735">31451 6339 22319,'62'-16'22,"-29"8"0,2 1-22,4 2 0,2 0-1093,15-1 1,0 0 644,-17 2 0,-1 0-188,7 0 1,-4 1-767,-7 2-766,-18 6 2222,-36 15 1,12-10 0,-20 9 0</inkml:trace>
  <inkml:trace contextRef="#ctx0" brushRef="#br1" timeOffset="132865">31543 6553 16381,'0'4'4520,"0"-1"-4030,29-2 0,16-4-302,-3-3 0,3 0-931,18 3 1,3 0 433,1-4 1,-7 1 0,-10 4 0,0 1 0</inkml:trace>
  <inkml:trace contextRef="#ctx0" brushRef="#br1" timeOffset="138283">12410 13901 15361,'-5'1'2650,"-1"0"-2157,3-1-197,-1 0-48,3 0 345,0 0-212,8 0 101,9 6-79,16 6-202,16 8-102,-10-7 0,7 0 0,0-1-862,17 1 0,3-2 793,-2-1 0,4-1 0,-1-2-759,-8-3 0,-3-2 1,1-2 744,-3-1 1,-1-2 0,1-1-6,2-1 0,1-1 1,-5-1-618,1-2 1,-2-1 602,2-1 1,-4-1 2,4-2-6,-4 3 954,1 3-1044,-20 4 2198,-4 2-4163,-13 2 2549,4 0 0,-5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6:10:07.384"/>
    </inkml:context>
    <inkml:brush xml:id="br0">
      <inkml:brushProperty name="width" value="0.09071" units="cm"/>
      <inkml:brushProperty name="height" value="0.09071" units="cm"/>
      <inkml:brushProperty name="color" value="#FF0000"/>
    </inkml:brush>
  </inkml:definitions>
  <inkml:trace contextRef="#ctx0" brushRef="#br0">24825 3824 11508,'0'-7'2364,"0"3"1562,0 4-3556,0 4-236,0 4-78,0 5-50,0 17 27,-2 9-33,2 4 0,-2 0-5,2-12 5,0 1 11,1 1-6,1 1 29,1 2-34,0 1 6,-1 1-1,-2 2 40,0-1-45,0 3 6,0-1-6,0 3 5,0-1-5,0 4 6,0-1-6,0 2 0,0 1 89,0-2-10,0-1-74,0-3 51,0-1-11,0-3 6,0 0-45,0-1-6,0-1 0,0 0 11,0 1-5,0 1-1,0 4-5,0 1 0,0 5 6,0 0-6,0 1 0,0 0 6,0-3-6,1-2 5,3-4 29,3-3-29,2-3 1,1-2 0,-1-2 184,-2 0 79,-2 0 117,-3 3-27,-1 0-91,-1 5-27,0 2-39,0 2-85,-2-1 1,0-3-34,-2-2-11,2-4-1,1 0 24,1 0-96,0 1 61,4 1 23,3 18 79,2-14 44,-1 10 62,-3-20 118,-3-4-79,-1-2-140,-1-2-79,0-1-27,0 1-56,0 0-1,0 1-5,0 1 6,-1-1-6,1 0 0,-1-3 5,1-2-5,0-3 6,0-3 0,0-3-6,0-1-118,0-3-459,0-1-644,0-1 1221,-3-13 0,2 8 0,-2-8 0</inkml:trace>
  <inkml:trace contextRef="#ctx0" brushRef="#br0" timeOffset="714">24832 4762 20358,'48'4'974,"-1"0"-912,-8-2-23,26-1-487,-13-1-286,-18 0 1,-1 0-2516,9-3 3249,-3-9 0,-20 7 0,-3-6 0</inkml:trace>
  <inkml:trace contextRef="#ctx0" brushRef="#br0" timeOffset="1376">25745 4510 13967,'-7'-6'4649,"1"1"-3618,6 5-421,-56-5-184,32 4-331,-10 0 0,1 3-28,13 5-11,5 5-56,6 1-33,5-1 21,3 1 12,1 0 79,8 4 10,5 2-10,11 3-74,5 3 29,4 2-34,-1 1 0,-2 3-6,-4 0-178,-7 1-169,-8-1 95,-5-2 174,-8-2 28,-8-4 45,-6-4 6,-6-5-348,1-4-852,4-2-2637,8-4-2336,10-2 6178,12-1 0,-4-1 0,3 0 0</inkml:trace>
  <inkml:trace contextRef="#ctx0" brushRef="#br0" timeOffset="1744">26064 4612 22060,'-40'10'228,"0"0"0,5 0 0,5 4-278,2 37 50,15-11-62,2 12 23,12-22-11,7-8-46,7-5 96,7-9 0,6-4 0,1-9-33,4-8-214,-1-11 6,0-9 17,0-6 22,-4 1 90,-4 1 107,-5 8 5,-5 11 0,-4 8 576,2 42-407,-3 3-108,-3-3 1,1 2-17,2 22-45,2-8-185,-1-13-963,2-17 1148,3-29 0,-7 6 0,1-14 0</inkml:trace>
  <inkml:trace contextRef="#ctx0" brushRef="#br0" timeOffset="1952">26438 4376 19585,'13'61'610,"0"-1"1,-1-1-1,-2-3-546,-3-13 1,0-1-1092,-2 0 0,1 0 993,-2-3 0,1-2-422,-2-2 0,0-2-5882,3 18 6338,-4-14 0,0-19 0,-2-9 0</inkml:trace>
  <inkml:trace contextRef="#ctx0" brushRef="#br0" timeOffset="2151">26363 4677 21483,'45'-18'267,"1"-1"0,-2 3 1,-5 2-307,5 3-1043,8 1 1082,-17 5 0,-2 1 0,5-1 0,2 0 0</inkml:trace>
  <inkml:trace contextRef="#ctx0" brushRef="#br0" timeOffset="2339">26842 4655 22425,'9'48'52,"1"0"0,-1-4 1,-1-6-670,4-6-1220,-6-7 1837,-3-5 0,-3-10 0,0-3 0</inkml:trace>
  <inkml:trace contextRef="#ctx0" brushRef="#br0" timeOffset="2709">27194 4456 24015,'-40'17'220,"0"0"1,4-1-1,9 3-186,21 16-23,3 3-11,5 1 0,8 0 0,9-1-6,10-2 1,6-5 5,2-2 0,0-6-6,-4-2 1,-7-2-96,-9-2-123,-9 0-101,-6 0-241,-15 1-262,-7-2-220,-16-2-313,-2-5-1781,1-4 3142,2-17 0,17 9 0,5-10 0</inkml:trace>
  <inkml:trace contextRef="#ctx0" brushRef="#br0" timeOffset="2978">27465 4149 18840,'-5'0'2806,"1"0"-2478,2 33 0,3 15-1500,3 12 1278,-2-18 1,-1 5-1,2-2-42,3 2 1,1-1-54,0 0 1,0 0-12,0-1 0,0-2-136,-1-4 1,0-1-1014,2 26-2340,-4-11-4084,-5-12 7653,-7-11 1,3-15 0,-3-7 0</inkml:trace>
  <inkml:trace contextRef="#ctx0" brushRef="#br0" timeOffset="3133">27358 4677 22380,'49'-20'-204,"1"-1"1,-5 3-1,-4 2-2877,4 4 3081,5 0 0,-22 6 0,-1 0 0</inkml:trace>
  <inkml:trace contextRef="#ctx0" brushRef="#br0" timeOffset="3269">27713 4639 21422,'2'48'814,"1"0"0,0-2 0,0-4-674,5 12-140,-1-7-957,3-5 957,1-5 0,-4-17 0,-1-3 0</inkml:trace>
  <inkml:trace contextRef="#ctx0" brushRef="#br0" timeOffset="3592">27884 4846 23948,'52'-28'414,"0"0"1,-5 3-1,-5 1-481,8-3-39,-18 6 27,-22 7 12,-6 0 67,-3-1 51,-9 3 27,-5 4 180,-12 4-6,-6 13-25,5 10 0,0 6 25,-11 22-258,12-10 0,5 2 45,3 18-39,9-3 0,12-8-101,13-8-302,14-11-1026,24-13 1429,-12-18 0,-1-3 0,7 2 0,6-12 0</inkml:trace>
  <inkml:trace contextRef="#ctx0" brushRef="#br0" timeOffset="3984">28533 4062 20481,'5'-7'3114,"-1"1"-2234,6 65-388,-1-9-1284,0 1 1,0 4 914,-2-12 1,-1-1-63,0 3 1,0 0-24,-1-2 0,0 0-36,0-2 1,0-2-3,-1-4 0,0-2-33,4 23 353,-3-15-825,1-13-447,-4-14 420,0-7 1248,-2-6-912,-5-5 651,-8-2-455,-10-1 342,-10 1 5,-3 4 90,0 9 5,6 7-167,8 7-96,11 6 39,6-2 85,17-4 5,6-5-308,16-8-33,6-4-2096,7-22 2063,-17-3 1,-2-2 0,3-5 0,1-12 0</inkml:trace>
  <inkml:trace contextRef="#ctx0" brushRef="#br0" timeOffset="4517">29152 4209 20393,'37'0'159,"0"-1"1,20 9 229,-52 25-277,-12 3 147,-6 0-113,-7-6 51,-4-6-102,5-11 66,5-6-161,7-7 0,4-8 6,4-5 84,6-6-11,4-1-79,5 4-11,1 5-483,0 5-1124,0 14-7619,-2 9 9237,-3 13 0,-5-12 0,-4-1 0</inkml:trace>
  <inkml:trace contextRef="#ctx0" brushRef="#br0" timeOffset="4817">29243 4962 21383,'41'-31'593,"-1"1"-464,-11 5-27,-2 4 172,-8 7 180,-6 7 268,-8 4-117,-3 3-224,-7 5-381,-6 2-23,-7 5-957,-5 1-925,0-3-1718,3-4 3623,-1-2 0,11-3 0,1-1 0</inkml:trace>
  <inkml:trace contextRef="#ctx0" brushRef="#br0" timeOffset="7827">30322 4289 15121,'-1'4'3781,"0"-1"-2398,1-3-1069,8-57-118,4 23-76,-4-5 0,3-2 104,8 0-67,-1 3-73,-3 3-39,-2 4-6,-1 1 17,-2 13-5,-3 2-1,-1 12 101,-3 8 124,3 7-90,0 13-50,2 14-57,0 15-258,-5-20 0,0 1 202,-1 4 1,-1 2-599,0 2 1,-1 0 527,0 0 1,0 0-346,0-1 1,0-2-532,0-2 1,0-1-886,0-1 0,0-1 1809,0 4 0,0-3 0,0 3 0,0-1 0</inkml:trace>
  <inkml:trace contextRef="#ctx0" brushRef="#br0" timeOffset="8031">30382 4869 16790,'-10'10'4430,"2"-3"-3707,8-7 2044,0 0-2330,71-18-190,-27 1-462,6 2 1,1-2 214,3-5 0,-8 5-177,-7 7-747,-10 5 0,-10 4-667,-9 8 1591,-7 12 0,-3-7 0,-2 6 0</inkml:trace>
  <inkml:trace contextRef="#ctx0" brushRef="#br0" timeOffset="14525">8386 7447 19658,'-38'21'302,"7"-5"-229,31-18 50,3-6 45,7-6-50,7-11-34,11-7-17,7-8-345,12-6 303,-20 20 0,2-1-567,5-2 1,2-1 543,6-3 1,2-1 2,2-1 1,1-1-3,5-2 0,1 0 2,0 0 1,-2-1-3,-2 3 0,0-1 2,2-2 1,-1 1-3,-4 2 0,0 1 22,1 0 0,0 1-8,-1 1 0,0 1 8,-1 3 0,-1 1 6,2 0 0,-1 1-15,1 0 1,1 0-14,0 0 0,1-1 19,3-3 1,5-3-22,-10 6 0,5-4 1,2 0-1,-3 1-1,-7 5 0,-1 1 0,0-1 0,3 0-401,1-2 1,2-1-1,2-1 1,-1 2-1,-3 2 436,12-6 1,-2 3 0,-3 2-16,-5 3 1,-1 2-1,-1 2-295,13-6 1,-2 2 318,-6 5 1,0 0-3,-1 2 0,1 0-548,6-3 0,2 1 528,-14 4 0,1 1 1,0-1 29,2 1 0,0-1 1,0-1-82,4 0 1,-1-1 0,1 1 61,0-1 1,0 1 0,0-1 7,2 0 0,-1-1 1,1 1-11,2 0 1,0 0 0,0 0-4,1 0 0,0 0 0,-1 1-17,0 1 0,-1 1 0,0 0 106,-3 0 0,0 2 1,0-1-107,-5 2 0,1 1 0,1-1-8,13-3 1,3-1 0,-3 1 7,-14 4 0,-3 0 1,2 0-12,10-3 0,2 0 0,-5 2 0,-2-1 0,-3 2 66,-5 1 0,-2 0-66,-5 2 0,1 0 514,-2 1 1,1 0-515,1 0 0,5 0 1,9-2 1,8-1 0,-2 0-74,-6 0 0,-2 1 0,4-1 94,3-1 1,3 0-1,2-1 1,-3 1-288,-8 0 0,-2 1 1,0 0-1,0-1 265,3 0 0,-1 0 0,1 0 0,0 0 11,-2 1 0,0 0 1,0 0-1,1 0-177,-1 0 0,1 1 0,-1 0 1,0 0 165,0 1 0,0 0 0,0 0 0,0 1 0,1 1 0,0-1 0,1 1 0,-1 1-9,0 0 1,1 0-1,-1 0 1,0 2 6,1-1 1,-1 2 0,0-1-1,0 1 0,0 0 1,-1 0 0,1 0 0,-1 1-11,16 0 1,0 0 0,-1 0 11,1 0 0,-1 0 0,1 1 0,0 0 0,0 0 0,0 0 2,-16 0 1,0-1 0,0 0 0,1 1-3,0 0 0,1-1 0,0 1 0,0 0 0,0-1 0,1 0 0,0 0 0,-1 0-2,2 0 1,-1 0 0,1 0 0,0 0-188,-1-1 0,0 1 0,1-1 0,-1 0 189,0 0 0,-1 0 0,1 0 0,-1 0-23,-1-1 1,1 0-1,-2 0 1,1 0 33,16 0 0,-1 0 1,0 0-11,-1-1 1,-1-1 0,0 1-2,-1 0 0,0-1 0,-1 1-21,0-2 1,-1 1 0,0-2 5,0 1 0,-1-1 0,0 0 224,-1-1 0,-1 0 0,1 0-209,-2 0 0,0-1 0,-1 1-2,-1 0 0,0 0 0,-1 1 2,-1-1 0,0 0 0,0 0 0,0 1 0,0 0 0,0 0 18,1-1 1,0 0 0,1 1-19,0 0 0,1 0 0,0 1 2,2-1 0,-1 0 0,2 0-2,-1 1 0,1 1 0,0 0-2,0-1 0,1 0 0,0 1-15,0 0 0,0 0 1,0 0 16,-5 0 0,1 0 0,11-1-68,-15 1 0,8 0 1,8-1-1,4 0 1,1 0-1,-1 1 0,-3-1 1,-6 1-1,-8 1 51,6 0 0,-10 1 1,0 0-1,8 0 17,-1-1 0,10-2 0,7 0 0,1 0 0,-2 1 0,-7 1 0,-11 2 0,-15 2 843,14 13-703,6 3-22,2-4-46,-27-6 1,0-2-6,5-1 1,2-2 131,8 0 1,4-1-163,-12-3 1,1-1-1,2 0-4,5 0 1,1 0 0,0-1-6,3 0 0,0-2 0,-1 1 5,-1 2 1,0 0 0,-1 0 319,15 0 1,-2 1-323,-8 2 0,-2 1-6,-12 2 0,-1 0-25,-4-1 0,-1 2 1042,0 1 1,0 2-1043,2-2 0,2 1 0,5 1 0,2-1-105,1 2 1,2-1 213,0 0 0,0-1 22,-1 1 1,-2 1 726,-5-2 1,1 2-537,6 3 1,-3 2-172,15 5-70,-28-6 1,-4 1 18,-4 4 772,-8-4-822,-7-2 481,-4-4-525,-2-3 759,-3-2-731,0-1-34,-2-1-28,1 2-191,-1 0-369,1 5-549,2-1-381,2 3-1047,2-1 2565,1-2 0,-4-3 0,-1-2 0</inkml:trace>
  <inkml:trace contextRef="#ctx0" brushRef="#br0" timeOffset="16171">24212 4038 21999,'-24'-19'2263,"4"4"-1518,18 15-196,-1 0-123,1 0 27,1 0-458,2 3 5,5 3 61,7 5-5,6 4 45,5 4-51,8 4-16,6 3-302,10 0 268,7 1 0,5-2-34,-18-8 1,1-1-46,17 6 45,-25-9 1,-3 1-17,-1 1-18,-12-3 63,-7-1 5,-8-3 5,-2 0 46,-2-2 223,0 0-269,0-1-5,0 0 0,-1-2-50,1 0-68,-1-1-503,1-1 587,0 1 28,0 0-5,-1 3 6,0-1 5,-3 1 0,2 0-17,0 3-34,1-1 1,1 1-23,0-1 5,0-1 7,0-2 10,0 0 51,-2-2 56,-9 1 0,-2 1-50,-12 4 0,-5 3-6,-10 8 0,-11 7 2,21-9 1,0 1-315,-3 4 1,0 1 314,0 1 0,0 0 27,2 1 1,1 2-173,-4 2 1,3-1 146,-7 10 1,4-3-6,25-24-34,6-6 29,2-3-323,1-2 188,0-4 557,0-2-417,2-4 5,0-4 1,8-15-96,-1-2 6,7-21-134,0-2-226,-6 22 1,-1-2 264,2-4 0,-1-1-175,0-3 1,0 0 339,-2-1 0,0 1 14,-2 1 0,0 0 50,-3 5 1,-1 2 475,1-24 79,-3 17-79,-4 13-106,-1 15-308,-2 7 223,1 5-452,3 1 687,-1 6-570,2 10 117,-5 44-15,-1 2-334,2-15 1,-2 2 287,2-9 0,-1-1-12,-1 1 1,-1-1-23,2-3 1,-1-2-23,-5 25 0,4-15 0,4-14-67,2-17-202,2-6 179,1-14 79,0-11-12,0-17-128,0-18 348,0-10-237,0 29 1,0-1 34,0-31-79,0 6 22,1 8-190,7 25 594,1 16 22,9 29-95,2 14-135,2 8-50,1 4-50,-2-3 188,-5-4-206,-1-4-16,-8-16 0,0-4-268,-4-12-80,0-8 79,3-7-291,4-12 118,5-9 122,3-1-49,2 1 55,3 11 465,-11 18 449,-1 23 228,-11 19-368,0 13-242,0-1-140,1-3-78,3-11-207,2-11 62,2-12-12,1-6 22,-3-8 85,2-8-28,-1-6 33,-1-6-73,-1 1 34,-3 7-381,0 6-229,-2 6 369,0 27 79,-2-1-993,0 25 1239,-4-1 0,3-20 0,-1-2 0</inkml:trace>
  <inkml:trace contextRef="#ctx0" brushRef="#br0" timeOffset="18283">9353 8581 15081,'-2'-3'2499,"0"1"-1031,2 2-1020,-1-1-73,7 1 6,4-2-12,12 2-11,11-1 118,10 0-207,12 0-271,-22 1 0,1-1 176,5 1 0,1-1-350,3 1 1,2-1 306,2 0 1,2 0-34,1-1 0,0 1-31,2-1 0,1 0 0,-1 0 1,0 0-7,-1 0 1,0-1-434,-1 1 1,-2 0 531,0 0 0,-1-1-1,-2 2 1,0-1-358,-1 0 0,0 1 335,-1-1 0,0 1 6,-1 0 0,0 0-17,0 0 1,0 0-35,-1 1 0,1 0 0,-1 0 1,0 0-39,0 0 1,0 0 76,1 1 1,0 1-65,0-1 1,0 0-24,1 0 1,0 1 11,1-1 0,-1-1-14,1 0 0,-1-1-39,2-2 0,-1-1 36,-1-1 0,0-2-3,0-1 1,-1-1 5,-3 0 0,-1 0-17,-3 2 1,-1 2 52,25-3 112,-11 5 501,-8 5-506,-7 5 816,-4 2-900,-2 4 715,-2-4-811,-2-2 552,-1-4-523,-4-2 33,-1-1 84,1 0-100,-5 0-18,3 0-21,-4 0-12,0 0 5,-1 0-5,0 0 0,-1 0-112,1 0-291,-4 0-51,2 0-44,-4 0-661,3 0-880,2 3-555,7 9 2594,8 12 0,-10-8 0,1 3 0</inkml:trace>
  <inkml:trace contextRef="#ctx0" brushRef="#br0" timeOffset="20005">30420 5479 23349,'46'-25'130,"1"1"1,-3 2 0,-2 6-131,20 9-39,-5 5 0,-8 5-40,-8 5-206,-10 4-460,-10 3-202,-8 1 263,-8 0-183,-9 0-29,-11 1 570,-14-4 326,-15 0 68,-11-5 195,-5-2 82,-3-2 125,5-1-22,7-1 247,12 1-202,14-1-320,11 2-139,8 0 50,12 1 423,13 3-65,16 0 101,17 2-344,-19-6 0,1-2-462,2 1 1,1-1 262,1-2 0,-1 0-616,0 1 0,-1-2-6490,25 1 7106,-13 0 0,-24 0 0,-11 0 0</inkml:trace>
  <inkml:trace contextRef="#ctx0" brushRef="#br0" timeOffset="33721">8063 9893 10629,'-3'-3'3568,"0"1"1115,3 2-3289,-1 0-1400,4 0-38,6 0-63,9 0-229,9 0-129,6 0-157,3 0-162,6-1 106,1-2-139,20-6 666,-17 1 72,9-4 79,-24 6 34,-4 2 123,-4 2 313,-4 1 286,-2 1-17,-3 0-139,-2 0 492,2 0-638,-6 1-169,4-1-10,-4 2-7,3-2-116,2 2-35,5-2-50,5 1-27,4-1-29,5 0 45,3-1-51,2-1 29,1-2 16,0 0 57,0 1 5,0 2-5,3 2 11,0 6-6,3 3-12,-9 0 1,1 1-11,25 3-213,-19-6 1,1-2 192,-7-3 0,0-2-28,2 0 0,1-2-17,0-1 0,0-1 0,0 0 1,0-1-10,-3-1 1,-1 1 17,27-4 44,-9 5-86,-7 2 58,-5 2-39,-3 3 96,-1 2 72,1 1 146,3-1 95,2-3 510,4 0-493,1-3-157,-13 2 0,2 0-100,17 0-105,-18 1 1,-1 0 25,12 1 17,-1 1-68,2-3-10,-1 0-35,2-2 29,-2 0-29,-1-1 63,15 0-29,-17 0 62,11 0-34,-19 1-6,-2 4 7,1 1-35,-1 5-27,1-1 5,2 1 62,3-2 11,2-2-39,0 0 11,3-2-12,-3 2 24,1-1 21,-1 4-44,-3 0 22,1 2-11,-3 2 79,9 2-51,-12-4-34,2 1-44,-16-8-6,-6-2 0,0-1-90,-5-1-156,-2 0-163,-2 0-392,-3 0 99,-1 0 0,-1 0 0</inkml:trace>
  <inkml:trace contextRef="#ctx0" brushRef="#br0" timeOffset="35440">23631 9819 23853,'44'-5'551,"-1"-1"0,6 1 0,0-2-403,1 0 0,1 0-1491,12 0 1,3 2 1362,-17 2 1,1 0-1,0 1-20,2 1 0,1 0 0,-2 0-11,-2 1 0,-1 1 0,-2 0-23,14 1 0,-4 0-56,-10 0 1,-4-1 460,23 3-488,-10-3-23,-1-3 94,-2-5 457,-1-3-411,-7-5 0,-8 3-50,-8 1 5,-8 6 1497,-6 2-1452,-4 3 354,-3 0-354,-3 0-440,-1 0-4791,-3 0 694,-3 0 4537,-5 1 0,2-1 0,-1 1 0</inkml:trace>
  <inkml:trace contextRef="#ctx0" brushRef="#br0" timeOffset="35716">23695 10013 23063,'63'6'694,"-1"-1"1,-13-2 0,2 0 0,1-1-621,6-1 1,1 0 0,1-2-1291,5 0 0,2-1 1,-2 0 1228,-4 0 0,-1 0 0,-3-1-13,-8 0 0,-2 0 0,-4 0 316,7-2 0,-5 1-893,10 1 478,-19 1-646,-13 2-190,-6 0-270,-8 0 655,-9 1-6833,-13 1 7447,-10 2 1,8-1 0,0 0 0</inkml:trace>
  <inkml:trace contextRef="#ctx0" brushRef="#br0" timeOffset="36673">9861 12134 22251,'50'-2'582,"0"-1"1,-1 0-1,8 0 1,0-1-1,1 1-380,2-1 0,0 1 0,1-2-1009,-12 2 0,2-2 0,0 1 0,-1 0 863,16-2 0,0 1 0,-2 0-30,-9-1 0,-2 1 1,-1 0-13,14-1 0,-4 1 199,-17 1 0,-4 1-230,-6 1 0,-3 1 539,20 0-578,-4 1-56,-2 0-123,-7 3-118,-7 3-84,-11 3 1773,-8 1-2507,-7 6 666,-3-5-1097,-10 7-1551,-12 0-1770,-9 1 4947,-10 3 1,18-11 0,3-2-1</inkml:trace>
  <inkml:trace contextRef="#ctx0" brushRef="#br0" timeOffset="37119">9919 12219 18917,'55'17'401,"0"0"0,0 0 0,4 0 1,1-2-1,-1-2-215,-5-3 1,0-2 0,-1-1-649,4-1 0,0 0 1,0 0 507,-5-2 1,-1 0 0,-2 0-14,11-1 1,-5 0 103,-12-1 1,-3-2-138,21 2 308,-21-1 1,0 1-275,16 1-34,-21-1 0,-3 0 498,0 2-498,-9-2 1571,-3 3-1666,-7-2 590,-4 1-2030,-5 0 523,-3-1-2080,-7 2 3092,-20 1 0,15-3 0,-13 1 0</inkml:trace>
  <inkml:trace contextRef="#ctx0" brushRef="#br0" timeOffset="37399">10534 12310 16964,'48'-3'382,"1"-1"1,-4 1 0,-2 1-591,14 1-1354,8 1-7862,-7 0 9424,3 0 0,-29 0 0,-11 0 0</inkml:trace>
  <inkml:trace contextRef="#ctx0" brushRef="#br0" timeOffset="45063">26363 5497 11956,'0'-9'3092,"0"2"-2123,0 7 840,0 0-1047,0-16-140,0 11-107,0-12-106,0 17-118,0 0-140,-2 3 0,2 1-5,-3 6-84,2 3-23,-3 9-6,-1 7 18,-1 9 33,1 5 11,0 3-5,2 0-57,2 0 18,0 0-51,1-2 5,2 1-5,1-1 34,4 2-34,1 1 11,1 2-5,1 1 66,0 1-27,1 1 6,-1-2 5,-1 0 22,-2-1-22,-3-2 6,-2 0 16,-1-3 0,-1 0-44,0-2-34,0-2 6,0 1-6,-1-2 5,0-2 1,-1-2-1,0-6 1,-1-3-6,2-2 6,-1 8 0,2-7-6,-1 7 0,1-10-6,0-5 6,0-2 0,0-4 0,0-2 6,0-1 44,0-1 62,0 0 124,0 0-12,0 1-17,0-2-78,0-3-124,0 0 34,0-3-44,0 2 5,0 0 0,0 1 0,0-1-6,0 2-139,0-3-931,0 0 196,-3-1 1,-1 0-443,-2 0-1702,-4 0 3024,-2 0 0,4 0 0,0 0 0</inkml:trace>
  <inkml:trace contextRef="#ctx0" brushRef="#br0" timeOffset="47731">26333 7048 20397,'9'-3'39,"3"1"-5,4 2 28,4 0 44,2 0 101,-3-1 79,-3 1 55,-4-1-22,-4 1-16,0 0 34,2 0 55,6-1-90,9 1 6,11-3-22,12-2-338,11-3 131,7-3-562,-33 5 1,1 0 493,29-8 23,-8 3-29,-8 2 1,-12 5 0,-6 2 145,5 3 57,1 7-208,-2-3 1026,-6 4-1031,-13-6-102,-4-2-190,-6-1-341,-1 0-2146,-3 0 2784,-4-1 0,3 0 0,-3 0 0</inkml:trace>
  <inkml:trace contextRef="#ctx0" brushRef="#br0" timeOffset="48406">27519 6765 11967,'2'-8'1311,"0"2"-975,-2 6-1579,0 0 1243,-14 3 0,11-2 0,-11 2 0</inkml:trace>
  <inkml:trace contextRef="#ctx0" brushRef="#br0" timeOffset="49058">27523 6751 19260,'-34'43'192,"1"-1"1,-1 0 0,3-3 0,1 0-1,10-3 16,15 30-141,5-9-17,11-10-50,8-15 610,11-13-604,5-10 204,3-12-216,-1-14-257,-3-13-168,-3-16 56,-7-9 204,-11 12 0,-2-2 165,2-19 59,-6 23 1,-2 3 758,-2-1-8,-2 19-474,1 19-43,1 24 15,4 17-156,2 12-146,5 3 0,1-4-364,2-10-729,-3-11-2184,-6-17 3277,-3-21 0,-5 5 0,0-12 0</inkml:trace>
  <inkml:trace contextRef="#ctx0" brushRef="#br0" timeOffset="49431">27777 6466 20491,'16'43'200,"0"-1"0,0 0 0,6 18 1,-1-4-187,-8-21 0,-2-2 164,9 30-184,-3-8-145,-7-12 155,-3-14-9,-5-11-27,-1-11-119,-1-8 242,0-10 88,3-10 17,6-8-78,6-4-118,11 5-6,5 6-55,4 9 55,1 7 6,-5 9 0,-7 11 67,-11 10 1,-7 13-18,-16 4-39,-10 3-11,-13-4-330,-6-6-152,3-10-845,8-11-4089,11-9 5416,11-13 0,4 5 0,2-3 0</inkml:trace>
  <inkml:trace contextRef="#ctx0" brushRef="#br0" timeOffset="49681">28412 6698 22414,'-43'38'431,"-1"0"0,5-1 0,8 0-162,11 17-84,10 1-163,8-6-22,17-8-33,10-11-393,15-12-1007,8-9-1984,7-18 3240,-18-9 1,-1-2 0,3 1 0,2-16 0</inkml:trace>
  <inkml:trace contextRef="#ctx0" brushRef="#br0" timeOffset="50297">28729 6379 13183,'0'9'5209,"0"-2"-4173,0-7-280,0 0-280,11 60-84,-6-33-255,3 11 1,-1-1 74,-2-16-88,-1-3-29,-2-8 78,-1-5 80,0-3 111,-1-2-229,-2-3-74,1 17-22,-1 3 17,1 23 6,1 4 5,0 9 68,0 3-29,0-1-61,3-5-45,2-8 0,4-8-34,4-10-72,-2-8-667,3-8 341,-5-9-55,-2-12 11,-5-8 56,-3-10 174,-7-5 145,-7-1 39,-11-2 29,-6 5 33,-6 6 313,0 11 51,-2 9 498,-7 25-514,15 5-68,0 20-78,21 0-101,7-1-28,8-3-73,10-6-23,11-8-2120,9-16 1,3-4 2142,16-1 0,7-3 0,-39-3 0</inkml:trace>
  <inkml:trace contextRef="#ctx0" brushRef="#br0" timeOffset="50607">29025 6965 21036,'30'-53'138,"-1"1"0,-2 3 1,-5 5-89,-4-4 78,-7 6 68,-5 9 469,-4 8 383,-10 11 535,-17 14-1263,-3 19-51,-13 20-39,11 19-351,16-25 0,2 1 165,3 1 1,2 1-45,2-3 0,1 1-50,5 25-62,13-10-426,12-12-1393,14-12-1267,20-12 3198,-16-13 0,-1-2 0,7 0 0,6-6 0</inkml:trace>
  <inkml:trace contextRef="#ctx0" brushRef="#br0" timeOffset="50847">29584 6390 25461,'-37'41'332,"-1"0"0,4 1 1,8 2-258,18-4 1,6 1-524,-1 4 1,1 1 447,1 0 0,1 0-308,2-1 0,2-1 218,0-4 1,2-1-457,2-3 0,2-2-2423,12 25 2969,3-3 0,-11-26 0,-2-5 0</inkml:trace>
  <inkml:trace contextRef="#ctx0" brushRef="#br0" timeOffset="50972">29388 7028 25573,'48'-25'-79,"0"0"0,-1 4 1,0 4 78,-7 12 0,-4 3 0,7 0 0,0 1 0</inkml:trace>
  <inkml:trace contextRef="#ctx0" brushRef="#br0" timeOffset="52912">30099 6642 11970,'20'-29'1731,"0"0"0,11-18 835,-31 47-2107,-6 4 499,-2 3-846,-7 5 253,1 0-365,2-2 1166,5-2-1536,3-5-44,3-1 229,4-2 118,4 0 67,4-4 11,3 0-11,-2-2-56,-2 2-593,-2 2-1519,-1 11-2632,0 7 4800,0 13 0,-2-12 0,-2-1 0</inkml:trace>
  <inkml:trace contextRef="#ctx0" brushRef="#br0" timeOffset="53224">30277 7179 13082,'-3'6'5718,"0"-1"-4608,3-5-287,0 0-313,4-33-258,-1 15-152,6-25-44,-3 29-50,0 5 95,-4 5 0,-1 3-73,-1 8-191,-15 15 23,1 0-280,-12 8-162,8-15 224,4-7-169,7-5 186,3-6-141,8-10 482,15-12 0,-10 9 0,10-3 0</inkml:trace>
  <inkml:trace contextRef="#ctx0" brushRef="#br0" timeOffset="57905">31113 6455 21097,'-10'62'482,"0"0"0,2-2 0,1-3-314,5-15 0,1-3-398,0 0 1,0 0 307,-1 26 194,1-14-272,1-15-499,0-14-867,0-11-1681,0-7-1607,0-14 4654,0-5 0,0 2 0,0 1 0</inkml:trace>
  <inkml:trace contextRef="#ctx0" brushRef="#br0" timeOffset="58216">31264 6542 21349,'44'-6'282,"0"1"0,-2 2 0,-6 6-170,1 14 40,-5 12-35,-12 9-27,-9 5-45,-13 6 22,-15 3-11,-13 1-383,-12-2 372,-3-5 5,4-9 220,7-9-1,11-11-269,12-9-84,6-4 84,14-4 33,8 0 222,13 0-255,10 0-1944,-6 0 1,1 0 1943,-1 0 0,0 0 0,20 0 0,-18 0 0</inkml:trace>
  <inkml:trace contextRef="#ctx0" brushRef="#br0" timeOffset="58466">31835 6417 21674,'33'13'0,"0"0"0,21 8 0</inkml:trace>
  <inkml:trace contextRef="#ctx0" brushRef="#br0" timeOffset="58691">31937 6938 25461,'18'-54'-3994,"0"14"3994,-3 34 0,-7 6 0,0 0 0</inkml:trace>
  <inkml:trace contextRef="#ctx0" brushRef="#br0" timeOffset="59124">32222 6466 16812,'4'-11'3137,"-1"2"-2834,-3 9-186,0 0-78,59-4-33,-34 2 11,10 0 0,-1 0 50,-18 1 213,-9 1 509,-3 1-94,-4 8-23,-17 24-252,2 0-229,-12 17-180,12-15-11,8-5-146,4-5 96,11-5 50,5-3 67,10-5 56,3-2-27,2-2-40,-4-1 5,-3 0 29,-8 2 95,-5 5-34,-5 6-151,-10 9-6,-7 7-783,-9 5 789,-1-11 0,0 0 0,2-2 0,-11 8 0</inkml:trace>
  <inkml:trace contextRef="#ctx0" brushRef="#br0" timeOffset="59542">32690 6480 23663,'-5'44'586,"1"1"0,2-3 1,6-5-173,14-2-106,13-4 45,6-6-34,9-4-168,7-7-67,6-5-84,1-5-274,-4-2-510,-8-2-342,-11 0-241,-12-3 96,-11-2-12,-8-6-22,-6-4 380,-10-4 925,-7-4 118,-10-2 1204,-1 2 280,2 3 241,5 8-365,7 5-648,3 11-444,4 17-243,4 11 0,2 9-303,-1 13 1,1 5-1426,1-16 0,0 2 1,-1 1 1584,1 12 0,0 1 0,0-7 0,0-15 0,0-3 0,0 5 0,0-1 0</inkml:trace>
  <inkml:trace contextRef="#ctx0" brushRef="#br0" timeOffset="61908">10766 12090 17759,'55'-2'183,"-1"-1"0,-2 2 0,-4 0-4,11-1-112,-13 3 0,2 1-67,-9 0 0,-1 2-547,13-1 1,-1 1 39,-10 0 0,-3-1-1106,-3 0 0,-1-1 1671,29 0 1,-30-1 0,-12-1 0</inkml:trace>
  <inkml:trace contextRef="#ctx0" brushRef="#br0" timeOffset="62124">10779 12391 18344,'56'-3'498,"-1"1"1,-1-1 0,-2 2-499,-13 0 0,-2 2-1190,7 0 0,0 2-1165,-4-1 0,0 2 2355,1 0 0,-4 1 0,4 1 0,-15-2 0</inkml:trace>
  <inkml:trace contextRef="#ctx0" brushRef="#br0" timeOffset="64945">13446 11528 16079,'-3'3'705,"0"-1"-845,3-2 336,11-1 12,2-3 60,13-4 119,-1-4 106,4-3 89,2-4-60,8-6-74,8-9-742,-18 13 1,2-1 377,8-6 0,3-3-926,10-5 1,3-2 861,-10 7 1,3-1 0,0-1-676,6-3 1,2-1-1,1 0 667,-12 8 1,1-1 0,0 0 0,0 0 1,0 1 0,0-1 0,1 1 0,-2 0 2,-1 1 1,0 1 0,-1 0 0,1 1-16,10-8 1,1 1 0,2-1-311,-4 2 0,2 0 0,1-1 1,-3 2 309,3-2 1,-2 2 0,1-1-2,-3 2 0,3-2 0,-1 1 0,-3 2 11,1-1 0,-3 3 1,1-1 38,2-1 0,0-1 1,1 0 7,1 0 0,1-1 0,0 1-25,0-2 1,1-1-1,0 1-1,1-1 0,-1-1 0,1 1-8,0-1 0,1 0 0,-1 0-7,-14 8 0,0 0 0,0 1 0,0-1-17,13-7 0,0 0 0,0 1 3,-1 1 1,0 0 0,0 0-204,-2 2 0,-1 1 0,0 0 201,-1 1 1,1 0 0,-1 1 0,-2 0 0,1 1 0,0 0 9,0 0 0,-1-1 1,1 1 11,-1-1 1,0 1 0,0 0 15,1-2 0,-1-1 1,1 1-7,-1-1 1,1 0 0,2-2 10,-7 4 1,2-1 0,2-1 0,0 0 0,-3 2-29,1-1 1,-2 1 0,0 0 0,3 0 38,0-1 1,3 0 0,1-1 0,-1 1-1,-3 3-55,12-6 0,-3 3 0,0 1 0,-1 2 0,1 1 0,-1 1 2,-2 1 0,-1 2 0,-1 0 0,-2 2 0,0 2 0,-1-1-2,-3 2 0,0 1 0,0-1 192,-3 2 0,-1-1 0,1 1-187,18-6 1,1-1-6,-1-1 0,0-1 131,-19 6 0,1 0 1,0-1-129,2-1 1,-1-1 0,2-1 58,2-1 1,0 0 0,1 0-63,1-2 0,0 0 0,1 1-2,2-1 0,-1 1 0,1 0 0,-1 1 0,0 0 1,0 2-3,0 0 0,-1 0 1,1 2 0,-3 1 1,0 1 0,0 0-9,-1 1 0,-1 1 0,0-1 11,-2 2 0,0 0 0,-1 0 2,21-4 1,-1-1 253,-2 1 0,0-1-239,-1-1 1,-1 1-2,1-1 1,0 0 36,2-1 1,-1-1 7,-19 8 1,1 0-1,-1-1 6,2 1 0,-1 0 1,1 0 1,1 1 0,0 1 0,1 0-32,-2 1 1,1-1-1,-1 1-20,0 0 0,0 0 0,0 1-15,16-4 1,-1 1 0,-5 1 0,-3-1 238,-8 3 1,-2 0-240,-6 0 1,0 1 3,-2 0 0,-1 1-4,4-2 1,1 0 19,7 0 1,3 0-139,6-2 0,2 0 140,-12 2 0,2 0 0,-1 0 15,2 0 0,-1 0 1,1 0 145,-2 1 1,0-1-1,-1 1-149,13-1 1,-2 0 69,-11 3 1,-3 0-12,-5 1 0,-1 1 410,12 1 0,0 1-393,18-1-73,-22 1 0,-1 0 40,1 0 114,-4 0-87,-6 0 1477,-2 0-1549,-3-2 971,-2 1-1005,1-1 447,-2 2-492,3 0-145,3 5-1,5 2-21,6 5-259,7-1 41,6-2 234,4-5-235,-1-1-158,-2-3 29,-9 0-442,-11 0-729,-14 0-985,-11 0 2716,-21 1 0,7 0 0,-10 0 0</inkml:trace>
  <inkml:trace contextRef="#ctx0" brushRef="#br0" timeOffset="65418">24293 6711 20380,'41'-11'2123,"2"4"-1652,-8 16-146,11 4-113,9 10-777,-23-11 1,0 0 567,3 3 0,0-1 0,1 0 0,-1 0-3,0 1 0,-2 0-247,27 12 260,-10-1-231,-13-6 94,-12-2 352,-9-7-223,-9-2 169,-3-5 72,-3 0 624,-1 2-607,0 5 48,0 6-160,-3 9 17,-8 11-51,-9 9-66,-15 10-341,13-24 1,-2 0 289,-3 2 0,-2 0-76,-1 2 0,-2-1-310,0-1 0,0 0-598,-3 2 1,0 1 983,-9 8 0,3-3 0,-5 7 0,22-25 0,0 1 0</inkml:trace>
  <inkml:trace contextRef="#ctx0" brushRef="#br0" timeOffset="70790">10438 12288 18224,'-3'-1'796,"0"0"419,3 1-812,54-11-224,-11 8-179,3-2 0,3-1-174,-13 6 1,0 0-908,8 0 0,2 0-3835,-4 1 1,1 1 3896,4 1 1,-3 1 0,3 0 0,-14 2 0</inkml:trace>
  <inkml:trace contextRef="#ctx0" brushRef="#br0" timeOffset="71674">12646 12121 17994,'-8'0'1737,"1"0"-1569,7 0 840,0 0-549,51 6 34,-12-1-450,3 1 1,4 0 163,-14-1 0,2 0 123,24 5 1,3-1-203,-13-1 1,1-1-344,-4-1 0,2 2 1,-2-2 250,6 0 1,-1-2 2,2 0 0,1-1-14,3-1 0,2-1 79,4-3 0,1-2-868,1-1 1,0-1 835,2-3 1,-2-2-20,-6 0 1,-3 0-195,-6 0 0,-2 1 191,-3 1 1,-1 1-1,-4 1 0,-1 1-14,0 0 1,-1 1 30,-2 2 1,-2 0 111,26-1 40,-10 3 269,-4 0-231,-5 0 932,14-7-909,3-3-213,-3 0 1870,-5 0-1864,-18 6 596,-2 2-624,-1 2-12,1-1-27,3 0 27,0-2-27,1 0 0,0-2-1,-2 2-5,-4-2 6,-5 3-6,-5 1 0,-7 1 0,-4 1-6,-3 0-733,-2 0-555,-8 4-661,-8 1-845,-24 10 2800,3-5 0,-1 0 0,-5 2 0,-12 1 0</inkml:trace>
  <inkml:trace contextRef="#ctx0" brushRef="#br0" timeOffset="72224">13520 11985 14040,'-11'-6'4536,"2"1"-3667,9 5 1915,0 0-1989,52-6 146,-9 5-954,6-3 1,5 2 315,-7 1 0,0 2-533,7-1 1,1 1 349,4 0 1,-1 2-12,-3-1 0,-2 2-76,-6-1 1,-1 2-278,-3-1 0,-1 0 249,-3 1 1,-1-1-96,0 1 1,-1 0 89,-2 1 0,-1 1 11,28 5 28,-9 1 6,-5 1-39,-4-3-6,-4 0 0,-1-4 523,-2-2-518,-2-3 29,0-1-34,1-1 1124,-3 0-1091,1-1 626,-3 0-659,-4-1 234,-5 1-234,-4 0 0,-7 1 45,-2 0 11,-5 0-22,-1 0-29,0 0-5,-2 0 0,1 0-134,-1 0-3311,0 0-537,0 4 3982,-3 3 0,2-2 0,-2 1 0</inkml:trace>
  <inkml:trace contextRef="#ctx0" brushRef="#br0" timeOffset="89909">26579 4661 9341,'0'0'0</inkml:trace>
  <inkml:trace contextRef="#ctx0" brushRef="#br0" timeOffset="94807">9289 15628 14930,'-4'-1'2392,"1"0"-1009,3 1-676,3-5-103,6 2-27,8-5 22,8 4-22,10-1-201,8 0-57,11 1-56,9-1-458,-27 4 1,1 0 269,2 0 1,2 0 2,1 1 1,2 0 44,1 0 1,1 0-54,1 0 0,0 0 44,1 0 1,0 0 28,0 1 0,0-1-489,-1 1 1,0 1 513,0 0 0,-1 0-39,-1 1 0,0 1 3,-1 0 0,-1 0-268,0 0 0,0 0 237,-1 0 0,0-1 8,1-1 0,1 0 20,4 0 0,0-1-14,0-1 0,0-1-48,5-2 0,0-1 8,-2-1 1,-1 0 8,-3-2 0,-1 1-9,1 0 1,-1 0-31,-5 3 0,-1 0 14,0 1 0,0 0 25,-3 2 0,0-1-45,-1 1 0,-1 0 28,0 0 0,-1 0 0,-1 0 1,1 0 10,0 1 1,0-2-7,0 1 1,-1-1 34,33-5-7,-2-1-32,-5-2-57,-4 4 78,-2 2-21,-5 3 11,-2 5 465,-2 1-544,-1 5 1039,-1-3-1039,1-4 0,-1-2 586,-1-2-586,0-2 0,-4-1 0,-1-2 0,-3 0 0,1 3 0,-3 1 0,1 1 0,0 0 0,1 0 0,1 0 0,0 0 0,1 0 0,-2 0 0,0 0 0,-4 0 0,1 0 0,-3 0 0,1 0 0,-1 0 0,-1 0 0,1 0 0,-2 0 0,-1 0 0,-3 0 0,-2 0 0,-1 0 0,-3 0 0,-2 0 0,-2 0 0,0 0 0,-2 0 0,1 1 0,-2-1 0,1 1 0,-2-1 0,-1 0 0,-1 0-393,-3 0-520,-1 1-711,-1 4-3093,-15 8-5114,-2 6 9436,-19 8 1,18-12 0,1-3-1</inkml:trace>
  <inkml:trace contextRef="#ctx0" brushRef="#br0" timeOffset="95383">10710 15780 20867,'53'-3'974,"0"1"1,4-1 0,-1 2-535,-4 1 0,1 2-1240,-7 0 1,1 1 0,2 0 961,6 1 1,3 0-1,0 1-534,3 1 1,2 0 0,-1 1 462,0-1 1,0 0-1,-1 0-89,-4-1 0,0 1 0,-1-1-25,-2-1 1,0-1 0,-2 1 24,-1-1 0,-1-1 0,-1 0 9,-3 0 0,-1 0 0,0-1-8,17 0 0,-3 1-119,-10 0 1,-2-1 115,-8 0 0,-2 1 3,-3-1 0,-1 1-3,30 1 2,-30-1 1,1 0 42,31 1-45,-3 1 6,-9-2 994,-5 0-994,-5-2-1,-6 0 1865,-2 0-1864,-5 0 1651,-1 0-1657,-4 0 453,-2 0-515,-4 0-122,-3 0-376,-1 0-662,-4 0-637,0 0 1859,-3-3 0,-3 2 0,-2-2 0</inkml:trace>
  <inkml:trace contextRef="#ctx0" brushRef="#br0" timeOffset="97567">26363 7005 14303,'0'-3'3484,"0"0"-1137,0 3-2257,-14-2-40,10 1-44,-10-1 27,14 2 46,0 0 167,0 5 73,0 5 0,0 9-123,2 9-45,2 8-39,2 7-106,2 8 44,1 2-305,-1 4 261,0 0-1,-1 0 34,-3 0-39,0-2 6,0 0-6,-2 0 0,3 1 0,0 2 11,2 1-5,-1 2-1,1 0-5,1 0 6,-1-2 0,0-1-1,-1-2 1,-1-3-1,0-1 1,-1 0 5,1-1 0,-1-2-53,1-2 53,0-4-5,1-5-6,0-2 5,-1-7 1,-1-3 5,-1-6 40,-1-4 361,-1-3-222,0-2 33,0-1-123,0 0-49,2-1-46,-1 1 35,2 1-7,-1-3 40,1-1 129,-2-4 128,0-3 2230,-1 0-2476,-1 2-90,0 0-111,1 0-1,4-1 51,5 0 61,7 1 6,6 1 34,6 0 50,5-1 0,3 1-17,4-2-17,1 0-16,1-1-28,2 0 27,1 0-33,-3 0 0,1 0-5,-6 0-208,6 0-297,-8 0-263,-3 0-806,-10 0-494,-7 0 2073,4-8 0,-9 6 0,0-6 0</inkml:trace>
  <inkml:trace contextRef="#ctx0" brushRef="#br0" timeOffset="98826">27889 8652 21170,'-62'-24'913,"8"12"-711,28 25-34,2 11-101,-2 10-11,5 6-50,1 8-6,8 2-28,5 0-34,5-4-5,10-7 17,6-9-18,12-10 68,8-10 17,4-6 28,2-17-45,1-7-258,0-19-67,-5-6-244,-4-6 211,-7 1 184,-6 3 163,-6 8 11,-5 10 459,-4 15 29,-2 7-101,-3 41-382,-2 1-2,2-2 0,0 2-3,-1 23-393,1-2-945,7-6 1338,8-2 0,-5-24 0,4-3 0</inkml:trace>
  <inkml:trace contextRef="#ctx0" brushRef="#br0" timeOffset="99271">28176 8895 21276,'19'59'491,"1"0"0,-3-2 1,-1-3-439,-7-15 0,0-1-28,-1 13 1,0-1-237,-3-16 0,-2-1 228,2 5 0,-2-5 125,-2-8-377,-1-13-299,-2-9 159,-6-17 84,-3-10-1,-5-20 147,0-12-143,9 22 0,2-1 288,1-4 0,1 0-202,0-3 0,2-1 431,2-1 1,2 0-23,2 1 1,2 2-60,1 1 1,3 2-160,3 4 0,1 4 129,16-19-107,1 17 90,-3 16 584,-1 9-584,-5 16 799,-3 6-850,-5 13-50,-5 7 246,-6 3-257,-4 4-124,-11 0-262,-9 2-304,-11-3-150,-4-3-588,1-6 1439,2-4 0,16-14 0,4-3 0</inkml:trace>
  <inkml:trace contextRef="#ctx0" brushRef="#br0" timeOffset="99804">28615 8743 17669,'0'-5'2991,"0"1"-2364,6 70-274,3-18-1176,-1 5 1,1 3 1040,0-17 1,0-1-40,0 3 0,-1-1 100,0 0 1,-1 0-112,-2-2 0,-1-1 33,2 28 320,-4-11-443,-1-13-78,-1-13-414,-4-12 877,-2-9-727,-4-11 514,-2-13-283,0-16-12,0-18-11,2-14-20,7 7 1,1-4-525,0 13 0,1-1 602,1 6 0,1-3 0,2 4 23,0-5 0,3 3 9,0 4 0,2 3-1,0 4 1,0 3 16,7-13-50,-2 20 319,8 21-128,-5 15-107,9 14-34,-6 10-44,-2 4 44,-2 5 29,-8 1 38,-3 1 68,-5-1 1121,-8-1-1306,-2-5-174,-8-7-750,-1-9-2168,2-11 3092,2-22 0,9 5 0,1-11 0</inkml:trace>
  <inkml:trace contextRef="#ctx0" brushRef="#br0" timeOffset="100029">28992 8440 17244,'0'-6'3853,"0"1"-3506,-1 33 0,2 15 253,2 8-931,-1 6 0,1 3 608,2-19 0,-1-1-118,1 2 1,1 1-101,-1-2 0,-1 0-59,1-3 0,-2-1-56,5 28-888,0-11-2685,-1-14 3695,0-11 1,-3-15 0,-1-7-1</inkml:trace>
  <inkml:trace contextRef="#ctx0" brushRef="#br0" timeOffset="100355">29096 9006 17759,'5'-4'5523,"-1"1"-4700,-4 3-453,55-34-253,-27 12-114,9-3 0,-1-1 2,-5-4-5,-5 1-89,-6 4-202,-8 2 291,-6 5 16,-6 5 231,-10 5 358,-5 4 11,-10 10-207,-2 12-62,2 15 6,5 14-118,8 9-100,5 4-798,7-4 663,11-4-85,4-8-167,10-11-650,3-9-1680,6-12 2582,13-12 0,-22-2 0,3-4 0</inkml:trace>
  <inkml:trace contextRef="#ctx0" brushRef="#br0" timeOffset="100823">29981 8322 22582,'58'10'957,"-13"4"-789,-48 35-162,-8-9-6,-7 12-67,-4-24-90,1-11 123,1-8 34,2-10 73,3-9 263,4-6 207,4-7-72,4-1-68,2 1-150,5 3-253,6 5-73,5 6-633,5 3-1926,3 15-7199,-2 9 9691,0 10 1,-10-9 0,-4-4-1</inkml:trace>
  <inkml:trace contextRef="#ctx0" brushRef="#br0" timeOffset="101154">29983 9124 16113,'39'-51'1267,"-1"-1"1,-3 5 0,-4 6-288,-7 10 753,-6 9-787,-9 10-144,-3 8-382,-5 6-96,-4 9-324,-5 7-114,-4 8-2132,-8 10 532,9-17 1714,-1 0 0,11-18 0,1-2 0</inkml:trace>
  <inkml:trace contextRef="#ctx0" brushRef="#br0" timeOffset="101762">30685 8607 20184,'-3'-5'2734,"1"1"-1973,2 4-593,29-70-84,-7 31-624,1-9 1,1 0 545,7 5 238,-3 5-233,-6 8-5,-5 7-1,-7 9-5,-6 7-168,-1 4 850,-3 5-682,1 11 30,0 8-86,2 17-358,0 11-353,1 8-530,-1-19 0,0 3 1297,-1 16 0,1-2 0,0 8 0,-2-27 0,0 0 0</inkml:trace>
  <inkml:trace contextRef="#ctx0" brushRef="#br0" timeOffset="101947">30752 9071 26495,'54'-11'239,"0"0"0,-1 2 0,-2-2-239,-10 1 0,-2 1-289,0 0 0,0 2-148,-3-1 0,0 1-2588,27 0-6806,-16 3 9697,-10 7 1,-20-2 0,-8 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3AD9-C08C-9CB1-4A84-5350505D5EF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16AD5C1-A62D-8041-2251-3B0466300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BD05DF-C3E4-0FED-69FC-CA6DA51FA47B}"/>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5" name="Footer Placeholder 4">
            <a:extLst>
              <a:ext uri="{FF2B5EF4-FFF2-40B4-BE49-F238E27FC236}">
                <a16:creationId xmlns:a16="http://schemas.microsoft.com/office/drawing/2014/main" id="{3178D854-3A81-EE6F-9ACD-9E6BF9DF4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E4AF1-53C0-0F55-35AF-BB767CFE19F4}"/>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429024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5522-F552-47FD-77AA-C28DB1BF4A5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0DCBB71-1A5A-277A-7428-A6CEBF818C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B7C2DD-BF6A-9D32-004D-E92EB7F64D5D}"/>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5" name="Footer Placeholder 4">
            <a:extLst>
              <a:ext uri="{FF2B5EF4-FFF2-40B4-BE49-F238E27FC236}">
                <a16:creationId xmlns:a16="http://schemas.microsoft.com/office/drawing/2014/main" id="{F90BE079-431A-0688-8DFD-C43AB7E98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BC76E-D0A4-E00A-9B40-388AF2AD0CFB}"/>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336736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8E2AD-C127-5779-3641-CCFCE272A5A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62F8EB-E70E-65E7-3699-D7C89A868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C8017D-A9F3-64CC-FE40-C3AA9059652A}"/>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5" name="Footer Placeholder 4">
            <a:extLst>
              <a:ext uri="{FF2B5EF4-FFF2-40B4-BE49-F238E27FC236}">
                <a16:creationId xmlns:a16="http://schemas.microsoft.com/office/drawing/2014/main" id="{378CDCB9-6BF3-F6F8-68CC-0F25EFB21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C9735-F3C9-B4DC-2C6A-BA8BD0611B91}"/>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42122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AE24-464D-A557-8C37-4181E57933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FF2399-5E9A-BC83-4242-70CFEB4C0F2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6D55FC-E15F-3A2D-FAF2-A00DD3ABDF45}"/>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5" name="Footer Placeholder 4">
            <a:extLst>
              <a:ext uri="{FF2B5EF4-FFF2-40B4-BE49-F238E27FC236}">
                <a16:creationId xmlns:a16="http://schemas.microsoft.com/office/drawing/2014/main" id="{901CB92A-150F-4969-1D10-3798B9FAB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C2087-76B2-7E9A-1425-0AC888805A75}"/>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87187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0C7F-4C77-335B-F20B-29D6A5272A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CFBA60-BA21-52D9-3606-AD875B3E9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9544A7D-9C3D-9412-E084-F3197AA7150A}"/>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5" name="Footer Placeholder 4">
            <a:extLst>
              <a:ext uri="{FF2B5EF4-FFF2-40B4-BE49-F238E27FC236}">
                <a16:creationId xmlns:a16="http://schemas.microsoft.com/office/drawing/2014/main" id="{B33B3B0F-8DAC-17BE-AE5E-A4A7FCF96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6CB00-4AFA-E1A1-F4D1-121C043CF6C4}"/>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413523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CE9-3CE5-48D3-4CEC-DC80459AC8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DF18CEE-B297-C164-C288-E16F5F5C912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F50FE8C-0212-640C-D6D3-FECC6E23B4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CE9D719-70E5-3E2E-FCDB-64A9C107598E}"/>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6" name="Footer Placeholder 5">
            <a:extLst>
              <a:ext uri="{FF2B5EF4-FFF2-40B4-BE49-F238E27FC236}">
                <a16:creationId xmlns:a16="http://schemas.microsoft.com/office/drawing/2014/main" id="{62217C69-A6C4-E041-D15A-150408CDB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C8BDA-38FD-0E48-CE13-F407A6D6048B}"/>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34694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69CB-36B9-B385-227F-0A6E3850DE2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D67A0E-BF96-60CA-FF8E-1CF2D02AB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A31E955-BA70-158E-BFD7-858D8B853A4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607BA98-DBDF-81FE-1367-27B8CB581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950C03-5B91-AA75-D2F6-FC2F112633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7D2768E-DB8C-60B8-B4B7-41587B44559B}"/>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8" name="Footer Placeholder 7">
            <a:extLst>
              <a:ext uri="{FF2B5EF4-FFF2-40B4-BE49-F238E27FC236}">
                <a16:creationId xmlns:a16="http://schemas.microsoft.com/office/drawing/2014/main" id="{E49EA36D-7AA6-B005-0994-4EBEFB056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D36A50-901A-C512-80C1-888C219A272B}"/>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336384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9E51-934F-DDF1-4A64-A5B4477CF07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E93C9B0-E0BF-910D-B486-49BF1C934ACD}"/>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4" name="Footer Placeholder 3">
            <a:extLst>
              <a:ext uri="{FF2B5EF4-FFF2-40B4-BE49-F238E27FC236}">
                <a16:creationId xmlns:a16="http://schemas.microsoft.com/office/drawing/2014/main" id="{6EC59333-6138-E8AD-526F-D43ECE8F3B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773524-98C5-BBEC-0FAC-5CA7553A0E2D}"/>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418069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73D5B-C361-BE97-28BB-C9A014FACE57}"/>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3" name="Footer Placeholder 2">
            <a:extLst>
              <a:ext uri="{FF2B5EF4-FFF2-40B4-BE49-F238E27FC236}">
                <a16:creationId xmlns:a16="http://schemas.microsoft.com/office/drawing/2014/main" id="{67AF7EBA-A92A-B727-7780-A905D8F05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018C9E-5FB8-4F04-09F0-3168CBCA1C44}"/>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98024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9289-1F69-F518-BF36-F7AB823B10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DEFC843-9EE3-A5C3-3865-F4DD4761F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BDC5D53-38F8-3ACC-429C-8D50501A4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07076B-20EF-3101-3FE6-BC2308F7D586}"/>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6" name="Footer Placeholder 5">
            <a:extLst>
              <a:ext uri="{FF2B5EF4-FFF2-40B4-BE49-F238E27FC236}">
                <a16:creationId xmlns:a16="http://schemas.microsoft.com/office/drawing/2014/main" id="{859C83C9-B2FC-8131-00FF-5C8518FCB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BA9B1-6981-15EE-A5C6-EA56E862F0A4}"/>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24705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AB28-5402-73FC-76A4-99B6EA44BA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8AF3228-ECD6-3679-15C8-355772FB5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5E3F54-A240-11F6-3E6A-1D3797054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A8DBA9-4077-985F-096A-F1F8D426DF6C}"/>
              </a:ext>
            </a:extLst>
          </p:cNvPr>
          <p:cNvSpPr>
            <a:spLocks noGrp="1"/>
          </p:cNvSpPr>
          <p:nvPr>
            <p:ph type="dt" sz="half" idx="10"/>
          </p:nvPr>
        </p:nvSpPr>
        <p:spPr/>
        <p:txBody>
          <a:bodyPr/>
          <a:lstStyle/>
          <a:p>
            <a:fld id="{96930424-3745-DD4E-A665-260500F0EE41}" type="datetimeFigureOut">
              <a:rPr lang="en-US" smtClean="0"/>
              <a:t>4/1/24</a:t>
            </a:fld>
            <a:endParaRPr lang="en-US"/>
          </a:p>
        </p:txBody>
      </p:sp>
      <p:sp>
        <p:nvSpPr>
          <p:cNvPr id="6" name="Footer Placeholder 5">
            <a:extLst>
              <a:ext uri="{FF2B5EF4-FFF2-40B4-BE49-F238E27FC236}">
                <a16:creationId xmlns:a16="http://schemas.microsoft.com/office/drawing/2014/main" id="{3528F1E6-B2EA-036E-67A5-5A9317406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C7D8B-0542-095D-A520-34E761B4BF1F}"/>
              </a:ext>
            </a:extLst>
          </p:cNvPr>
          <p:cNvSpPr>
            <a:spLocks noGrp="1"/>
          </p:cNvSpPr>
          <p:nvPr>
            <p:ph type="sldNum" sz="quarter" idx="12"/>
          </p:nvPr>
        </p:nvSpPr>
        <p:spPr/>
        <p:txBody>
          <a:bodyPr/>
          <a:lstStyle/>
          <a:p>
            <a:fld id="{6DF963DA-035F-2148-A508-D7EA6758BF4F}" type="slidenum">
              <a:rPr lang="en-US" smtClean="0"/>
              <a:t>‹#›</a:t>
            </a:fld>
            <a:endParaRPr lang="en-US"/>
          </a:p>
        </p:txBody>
      </p:sp>
    </p:spTree>
    <p:extLst>
      <p:ext uri="{BB962C8B-B14F-4D97-AF65-F5344CB8AC3E}">
        <p14:creationId xmlns:p14="http://schemas.microsoft.com/office/powerpoint/2010/main" val="408483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C58BB-0D78-2F25-7EDB-1843022707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ED10D75-3488-29BF-EB65-CFBAB56C4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E7D87-B18B-135B-F00C-9550FEA02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30424-3745-DD4E-A665-260500F0EE41}" type="datetimeFigureOut">
              <a:rPr lang="en-US" smtClean="0"/>
              <a:t>4/1/24</a:t>
            </a:fld>
            <a:endParaRPr lang="en-US"/>
          </a:p>
        </p:txBody>
      </p:sp>
      <p:sp>
        <p:nvSpPr>
          <p:cNvPr id="5" name="Footer Placeholder 4">
            <a:extLst>
              <a:ext uri="{FF2B5EF4-FFF2-40B4-BE49-F238E27FC236}">
                <a16:creationId xmlns:a16="http://schemas.microsoft.com/office/drawing/2014/main" id="{264614FE-C347-EB1D-1E8F-A05AE03E9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A83895-ADAA-B73D-36B5-A274F98FD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963DA-035F-2148-A508-D7EA6758BF4F}" type="slidenum">
              <a:rPr lang="en-US" smtClean="0"/>
              <a:t>‹#›</a:t>
            </a:fld>
            <a:endParaRPr lang="en-US"/>
          </a:p>
        </p:txBody>
      </p:sp>
      <p:sp>
        <p:nvSpPr>
          <p:cNvPr id="9" name="TextBox 8">
            <a:extLst>
              <a:ext uri="{FF2B5EF4-FFF2-40B4-BE49-F238E27FC236}">
                <a16:creationId xmlns:a16="http://schemas.microsoft.com/office/drawing/2014/main" id="{F408E3BC-627B-1C16-152F-E7FC0BA9C970}"/>
              </a:ext>
            </a:extLst>
          </p:cNvPr>
          <p:cNvSpPr txBox="1"/>
          <p:nvPr userDrawn="1">
            <p:extLst>
              <p:ext uri="{1162E1C5-73C7-4A58-AE30-91384D911F3F}">
                <p184:classification xmlns:p184="http://schemas.microsoft.com/office/powerpoint/2018/4/main" val="hdr"/>
              </p:ext>
            </p:extLst>
          </p:nvPr>
        </p:nvSpPr>
        <p:spPr>
          <a:xfrm>
            <a:off x="5781675" y="63500"/>
            <a:ext cx="663575" cy="182880"/>
          </a:xfrm>
          <a:prstGeom prst="rect">
            <a:avLst/>
          </a:prstGeom>
        </p:spPr>
        <p:txBody>
          <a:bodyPr horzOverflow="overflow" lIns="0" tIns="0" rIns="0" bIns="0">
            <a:spAutoFit/>
          </a:bodyPr>
          <a:lstStyle/>
          <a:p>
            <a:pPr algn="l"/>
            <a:r>
              <a:rPr lang="en-US"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0397268-F09D-C9BB-4D8C-FD91FA67300A}"/>
              </a:ext>
            </a:extLst>
          </p:cNvPr>
          <p:cNvSpPr txBox="1"/>
          <p:nvPr userDrawn="1">
            <p:extLst>
              <p:ext uri="{1162E1C5-73C7-4A58-AE30-91384D911F3F}">
                <p184:classification xmlns:p184="http://schemas.microsoft.com/office/powerpoint/2018/4/main" val="ftr"/>
              </p:ext>
            </p:extLst>
          </p:nvPr>
        </p:nvSpPr>
        <p:spPr>
          <a:xfrm>
            <a:off x="5781675" y="6611620"/>
            <a:ext cx="663575" cy="182880"/>
          </a:xfrm>
          <a:prstGeom prst="rect">
            <a:avLst/>
          </a:prstGeom>
        </p:spPr>
        <p:txBody>
          <a:bodyPr horzOverflow="overflow" lIns="0" tIns="0" rIns="0" bIns="0">
            <a:spAutoFit/>
          </a:bodyPr>
          <a:lstStyle/>
          <a:p>
            <a:pPr algn="l"/>
            <a:r>
              <a:rPr lang="en-US"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965345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firebase.google.com/docs/database/android/star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4E92-E894-81E5-E82A-600A1A2C6A3E}"/>
              </a:ext>
            </a:extLst>
          </p:cNvPr>
          <p:cNvSpPr>
            <a:spLocks noGrp="1"/>
          </p:cNvSpPr>
          <p:nvPr>
            <p:ph type="ctrTitle"/>
          </p:nvPr>
        </p:nvSpPr>
        <p:spPr/>
        <p:txBody>
          <a:bodyPr/>
          <a:lstStyle/>
          <a:p>
            <a:r>
              <a:rPr lang="en-US" dirty="0"/>
              <a:t>50.001 Lesson 4/5 </a:t>
            </a:r>
          </a:p>
        </p:txBody>
      </p:sp>
      <p:sp>
        <p:nvSpPr>
          <p:cNvPr id="3" name="Subtitle 2">
            <a:extLst>
              <a:ext uri="{FF2B5EF4-FFF2-40B4-BE49-F238E27FC236}">
                <a16:creationId xmlns:a16="http://schemas.microsoft.com/office/drawing/2014/main" id="{136D743C-E858-8D11-1B7A-6338D181BE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582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3331-F779-CDF2-241C-0ECCD46767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1FDEAF-EE0B-7509-50A2-AFD796CA5019}"/>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70B2408-07CB-4E36-58B6-4BE75F345F02}"/>
                  </a:ext>
                </a:extLst>
              </p14:cNvPr>
              <p14:cNvContentPartPr/>
              <p14:nvPr/>
            </p14:nvContentPartPr>
            <p14:xfrm>
              <a:off x="932040" y="444600"/>
              <a:ext cx="10677960" cy="6010200"/>
            </p14:xfrm>
          </p:contentPart>
        </mc:Choice>
        <mc:Fallback>
          <p:pic>
            <p:nvPicPr>
              <p:cNvPr id="4" name="Ink 3">
                <a:extLst>
                  <a:ext uri="{FF2B5EF4-FFF2-40B4-BE49-F238E27FC236}">
                    <a16:creationId xmlns:a16="http://schemas.microsoft.com/office/drawing/2014/main" id="{170B2408-07CB-4E36-58B6-4BE75F345F02}"/>
                  </a:ext>
                </a:extLst>
              </p:cNvPr>
              <p:cNvPicPr/>
              <p:nvPr/>
            </p:nvPicPr>
            <p:blipFill>
              <a:blip r:embed="rId3"/>
              <a:stretch>
                <a:fillRect/>
              </a:stretch>
            </p:blipFill>
            <p:spPr>
              <a:xfrm>
                <a:off x="915840" y="428400"/>
                <a:ext cx="10710360" cy="6042600"/>
              </a:xfrm>
              <a:prstGeom prst="rect">
                <a:avLst/>
              </a:prstGeom>
            </p:spPr>
          </p:pic>
        </mc:Fallback>
      </mc:AlternateContent>
    </p:spTree>
    <p:extLst>
      <p:ext uri="{BB962C8B-B14F-4D97-AF65-F5344CB8AC3E}">
        <p14:creationId xmlns:p14="http://schemas.microsoft.com/office/powerpoint/2010/main" val="363552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9CB236-7E23-AAE9-C1C1-4AA38F1044F8}"/>
              </a:ext>
            </a:extLst>
          </p:cNvPr>
          <p:cNvSpPr>
            <a:spLocks noGrp="1"/>
          </p:cNvSpPr>
          <p:nvPr>
            <p:ph type="title"/>
          </p:nvPr>
        </p:nvSpPr>
        <p:spPr/>
        <p:txBody>
          <a:bodyPr/>
          <a:lstStyle/>
          <a:p>
            <a:r>
              <a:rPr lang="en-US" dirty="0"/>
              <a:t>Lesson 5 – Firebase + Observer Pattern </a:t>
            </a:r>
          </a:p>
        </p:txBody>
      </p:sp>
      <p:sp>
        <p:nvSpPr>
          <p:cNvPr id="6" name="Text Placeholder 5">
            <a:extLst>
              <a:ext uri="{FF2B5EF4-FFF2-40B4-BE49-F238E27FC236}">
                <a16:creationId xmlns:a16="http://schemas.microsoft.com/office/drawing/2014/main" id="{1C57CE5A-1149-CBE7-2587-1F7AE9857EF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580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9CB236-7E23-AAE9-C1C1-4AA38F1044F8}"/>
              </a:ext>
            </a:extLst>
          </p:cNvPr>
          <p:cNvSpPr>
            <a:spLocks noGrp="1"/>
          </p:cNvSpPr>
          <p:nvPr>
            <p:ph type="title"/>
          </p:nvPr>
        </p:nvSpPr>
        <p:spPr/>
        <p:txBody>
          <a:bodyPr>
            <a:normAutofit fontScale="90000"/>
          </a:bodyPr>
          <a:lstStyle/>
          <a:p>
            <a:r>
              <a:rPr lang="en-US" dirty="0"/>
              <a:t>The </a:t>
            </a:r>
            <a:r>
              <a:rPr lang="en-US" b="1" dirty="0"/>
              <a:t>Firebase API is not tested </a:t>
            </a:r>
            <a:r>
              <a:rPr lang="en-US" dirty="0"/>
              <a:t>but </a:t>
            </a:r>
            <a:r>
              <a:rPr lang="en-US" b="1" dirty="0"/>
              <a:t>remind you that the Observer pattern is included in the scope of topics to be  tested</a:t>
            </a:r>
          </a:p>
        </p:txBody>
      </p:sp>
      <p:sp>
        <p:nvSpPr>
          <p:cNvPr id="6" name="Text Placeholder 5">
            <a:extLst>
              <a:ext uri="{FF2B5EF4-FFF2-40B4-BE49-F238E27FC236}">
                <a16:creationId xmlns:a16="http://schemas.microsoft.com/office/drawing/2014/main" id="{1C57CE5A-1149-CBE7-2587-1F7AE9857EF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56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ED9C04-3C60-AE6E-2089-80FC1523182A}"/>
              </a:ext>
            </a:extLst>
          </p:cNvPr>
          <p:cNvSpPr>
            <a:spLocks noGrp="1"/>
          </p:cNvSpPr>
          <p:nvPr>
            <p:ph type="title"/>
          </p:nvPr>
        </p:nvSpPr>
        <p:spPr/>
        <p:txBody>
          <a:bodyPr/>
          <a:lstStyle/>
          <a:p>
            <a:r>
              <a:rPr lang="en-US" dirty="0"/>
              <a:t>How to use the Firebase Realtime database</a:t>
            </a:r>
          </a:p>
        </p:txBody>
      </p:sp>
      <p:sp>
        <p:nvSpPr>
          <p:cNvPr id="6" name="Content Placeholder 5">
            <a:extLst>
              <a:ext uri="{FF2B5EF4-FFF2-40B4-BE49-F238E27FC236}">
                <a16:creationId xmlns:a16="http://schemas.microsoft.com/office/drawing/2014/main" id="{FAE7F5CB-87CE-E46F-4C49-AAF2ED2BFD61}"/>
              </a:ext>
            </a:extLst>
          </p:cNvPr>
          <p:cNvSpPr>
            <a:spLocks noGrp="1"/>
          </p:cNvSpPr>
          <p:nvPr>
            <p:ph idx="1"/>
          </p:nvPr>
        </p:nvSpPr>
        <p:spPr/>
        <p:txBody>
          <a:bodyPr/>
          <a:lstStyle/>
          <a:p>
            <a:pPr marL="0" indent="0">
              <a:buNone/>
            </a:pPr>
            <a:r>
              <a:rPr lang="en-US" dirty="0">
                <a:hlinkClick r:id="rId2"/>
              </a:rPr>
              <a:t>https://firebase.google.com/docs/database/android/start</a:t>
            </a:r>
            <a:r>
              <a:rPr lang="en-US" dirty="0"/>
              <a:t>  </a:t>
            </a:r>
            <a:br>
              <a:rPr lang="en-US" dirty="0"/>
            </a:br>
            <a:r>
              <a:rPr lang="en-US" dirty="0"/>
              <a:t>Also see </a:t>
            </a:r>
            <a:r>
              <a:rPr lang="en-US" b="1" dirty="0"/>
              <a:t>Lesson 5 pdf</a:t>
            </a:r>
            <a:r>
              <a:rPr lang="en-US" dirty="0"/>
              <a:t>. </a:t>
            </a:r>
          </a:p>
          <a:p>
            <a:pPr marL="514350" indent="-514350">
              <a:buAutoNum type="arabicPeriod"/>
            </a:pPr>
            <a:r>
              <a:rPr lang="en-US" dirty="0"/>
              <a:t>Create your database at </a:t>
            </a:r>
            <a:r>
              <a:rPr lang="en-US" b="1" dirty="0" err="1"/>
              <a:t>console.firebase.google.com</a:t>
            </a:r>
            <a:r>
              <a:rPr lang="en-US" b="1" dirty="0"/>
              <a:t> </a:t>
            </a:r>
          </a:p>
          <a:p>
            <a:pPr marL="514350" indent="-514350">
              <a:buAutoNum type="arabicPeriod"/>
            </a:pPr>
            <a:r>
              <a:rPr lang="en-US" dirty="0"/>
              <a:t>Follow the instructions to add your app and the process ends with a </a:t>
            </a:r>
            <a:r>
              <a:rPr lang="en-US" b="1" dirty="0"/>
              <a:t>google-</a:t>
            </a:r>
            <a:r>
              <a:rPr lang="en-US" b="1" dirty="0" err="1"/>
              <a:t>services.json</a:t>
            </a:r>
            <a:r>
              <a:rPr lang="en-US" b="1" dirty="0"/>
              <a:t> </a:t>
            </a:r>
            <a:r>
              <a:rPr lang="en-US" dirty="0"/>
              <a:t>that must be placed in the </a:t>
            </a:r>
            <a:r>
              <a:rPr lang="en-US" b="1" dirty="0"/>
              <a:t>/app </a:t>
            </a:r>
            <a:r>
              <a:rPr lang="en-US" dirty="0"/>
              <a:t>folder. </a:t>
            </a:r>
          </a:p>
          <a:p>
            <a:pPr marL="514350" indent="-514350">
              <a:buAutoNum type="arabicPeriod"/>
            </a:pPr>
            <a:r>
              <a:rPr lang="en-US" dirty="0"/>
              <a:t>Update the </a:t>
            </a:r>
            <a:r>
              <a:rPr lang="en-US" dirty="0" err="1"/>
              <a:t>gradle</a:t>
            </a:r>
            <a:r>
              <a:rPr lang="en-US" dirty="0"/>
              <a:t> files with the necessary libraries. </a:t>
            </a:r>
          </a:p>
        </p:txBody>
      </p:sp>
    </p:spTree>
    <p:extLst>
      <p:ext uri="{BB962C8B-B14F-4D97-AF65-F5344CB8AC3E}">
        <p14:creationId xmlns:p14="http://schemas.microsoft.com/office/powerpoint/2010/main" val="1435747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C97E-5B3C-7C00-526A-BDB76EA49213}"/>
              </a:ext>
            </a:extLst>
          </p:cNvPr>
          <p:cNvSpPr>
            <a:spLocks noGrp="1"/>
          </p:cNvSpPr>
          <p:nvPr>
            <p:ph type="title"/>
          </p:nvPr>
        </p:nvSpPr>
        <p:spPr/>
        <p:txBody>
          <a:bodyPr/>
          <a:lstStyle/>
          <a:p>
            <a:r>
              <a:rPr lang="en-US" dirty="0"/>
              <a:t>How to use the Firebase Realtime Database Java Library - Examples</a:t>
            </a:r>
          </a:p>
        </p:txBody>
      </p:sp>
      <p:sp>
        <p:nvSpPr>
          <p:cNvPr id="3" name="Content Placeholder 2">
            <a:extLst>
              <a:ext uri="{FF2B5EF4-FFF2-40B4-BE49-F238E27FC236}">
                <a16:creationId xmlns:a16="http://schemas.microsoft.com/office/drawing/2014/main" id="{833188DB-6580-3783-1EB8-315033E45152}"/>
              </a:ext>
            </a:extLst>
          </p:cNvPr>
          <p:cNvSpPr>
            <a:spLocks noGrp="1"/>
          </p:cNvSpPr>
          <p:nvPr>
            <p:ph idx="1"/>
          </p:nvPr>
        </p:nvSpPr>
        <p:spPr>
          <a:xfrm>
            <a:off x="838200" y="1825625"/>
            <a:ext cx="8970818" cy="4351338"/>
          </a:xfrm>
        </p:spPr>
        <p:txBody>
          <a:bodyPr>
            <a:normAutofit/>
          </a:bodyPr>
          <a:lstStyle/>
          <a:p>
            <a:pPr marL="514350" indent="-514350">
              <a:buAutoNum type="arabicPeriod"/>
            </a:pPr>
            <a:r>
              <a:rPr lang="en-US" dirty="0"/>
              <a:t>Get a reference to the root node of the database </a:t>
            </a:r>
            <a:br>
              <a:rPr lang="en-US" dirty="0"/>
            </a:br>
            <a:r>
              <a:rPr lang="en-US" dirty="0"/>
              <a:t>and use it to get a reference to any child node by specifying the key. </a:t>
            </a:r>
          </a:p>
          <a:p>
            <a:pPr marL="0" indent="0">
              <a:buNone/>
            </a:pPr>
            <a:r>
              <a:rPr lang="en-SG" sz="1800" dirty="0" err="1">
                <a:solidFill>
                  <a:srgbClr val="000000"/>
                </a:solidFill>
                <a:effectLst/>
                <a:latin typeface="Consolas" panose="020B0609020204030204" pitchFamily="49" charset="0"/>
                <a:cs typeface="Consolas" panose="020B0609020204030204" pitchFamily="49" charset="0"/>
              </a:rPr>
              <a:t>DatabaseReference</a:t>
            </a:r>
            <a:r>
              <a:rPr lang="en-SG" sz="1800" dirty="0">
                <a:solidFill>
                  <a:srgbClr val="000000"/>
                </a:solidFill>
                <a:effectLst/>
                <a:latin typeface="Consolas" panose="020B0609020204030204" pitchFamily="49" charset="0"/>
                <a:cs typeface="Consolas" panose="020B0609020204030204" pitchFamily="49" charset="0"/>
              </a:rPr>
              <a:t> </a:t>
            </a:r>
            <a:r>
              <a:rPr lang="en-SG" sz="1800" dirty="0" err="1">
                <a:solidFill>
                  <a:srgbClr val="871094"/>
                </a:solidFill>
                <a:effectLst/>
                <a:latin typeface="Consolas" panose="020B0609020204030204" pitchFamily="49" charset="0"/>
                <a:cs typeface="Consolas" panose="020B0609020204030204" pitchFamily="49" charset="0"/>
              </a:rPr>
              <a:t>mRootDatabaseRef</a:t>
            </a:r>
            <a:r>
              <a:rPr lang="en-SG" sz="1800" dirty="0">
                <a:solidFill>
                  <a:srgbClr val="871094"/>
                </a:solidFill>
                <a:effectLst/>
                <a:latin typeface="Consolas" panose="020B0609020204030204" pitchFamily="49" charset="0"/>
                <a:cs typeface="Consolas" panose="020B0609020204030204" pitchFamily="49" charset="0"/>
              </a:rPr>
              <a:t>  </a:t>
            </a:r>
            <a:br>
              <a:rPr lang="en-SG" sz="1800" dirty="0">
                <a:solidFill>
                  <a:srgbClr val="000000"/>
                </a:solidFill>
                <a:latin typeface="Consolas" panose="020B0609020204030204" pitchFamily="49" charset="0"/>
                <a:cs typeface="Consolas" panose="020B0609020204030204" pitchFamily="49" charset="0"/>
              </a:rPr>
            </a:br>
            <a:r>
              <a:rPr lang="en-SG" sz="1800" dirty="0">
                <a:solidFill>
                  <a:srgbClr val="000000"/>
                </a:solidFill>
                <a:latin typeface="Consolas" panose="020B0609020204030204" pitchFamily="49" charset="0"/>
                <a:cs typeface="Consolas" panose="020B0609020204030204" pitchFamily="49" charset="0"/>
              </a:rPr>
              <a:t>                     </a:t>
            </a:r>
            <a:r>
              <a:rPr lang="en-SG" sz="1800" dirty="0">
                <a:solidFill>
                  <a:srgbClr val="000000"/>
                </a:solidFill>
                <a:effectLst/>
                <a:latin typeface="Consolas" panose="020B0609020204030204" pitchFamily="49" charset="0"/>
                <a:cs typeface="Consolas" panose="020B0609020204030204" pitchFamily="49" charset="0"/>
              </a:rPr>
              <a:t>= </a:t>
            </a:r>
            <a:r>
              <a:rPr lang="en-SG" sz="1800" dirty="0" err="1">
                <a:solidFill>
                  <a:srgbClr val="000000"/>
                </a:solidFill>
                <a:effectLst/>
                <a:latin typeface="Consolas" panose="020B0609020204030204" pitchFamily="49" charset="0"/>
                <a:cs typeface="Consolas" panose="020B0609020204030204" pitchFamily="49" charset="0"/>
              </a:rPr>
              <a:t>FirebaseDatabase</a:t>
            </a:r>
            <a:r>
              <a:rPr lang="en-SG" sz="1800" dirty="0" err="1">
                <a:latin typeface="Consolas" panose="020B0609020204030204" pitchFamily="49" charset="0"/>
                <a:cs typeface="Consolas" panose="020B0609020204030204" pitchFamily="49" charset="0"/>
              </a:rPr>
              <a:t>.</a:t>
            </a:r>
            <a:r>
              <a:rPr lang="en-SG" sz="1800" i="1" dirty="0" err="1">
                <a:effectLst/>
                <a:latin typeface="Consolas" panose="020B0609020204030204" pitchFamily="49" charset="0"/>
                <a:cs typeface="Consolas" panose="020B0609020204030204" pitchFamily="49" charset="0"/>
              </a:rPr>
              <a:t>getInstance</a:t>
            </a:r>
            <a:r>
              <a:rPr lang="en-SG" sz="1800" dirty="0">
                <a:latin typeface="Consolas" panose="020B0609020204030204" pitchFamily="49" charset="0"/>
                <a:cs typeface="Consolas" panose="020B0609020204030204" pitchFamily="49" charset="0"/>
              </a:rPr>
              <a:t>().</a:t>
            </a:r>
            <a:r>
              <a:rPr lang="en-SG" sz="1800" dirty="0" err="1">
                <a:latin typeface="Consolas" panose="020B0609020204030204" pitchFamily="49" charset="0"/>
                <a:cs typeface="Consolas" panose="020B0609020204030204" pitchFamily="49" charset="0"/>
              </a:rPr>
              <a:t>getReference</a:t>
            </a:r>
            <a:r>
              <a:rPr lang="en-SG" sz="1800" dirty="0">
                <a:latin typeface="Consolas" panose="020B0609020204030204" pitchFamily="49" charset="0"/>
                <a:cs typeface="Consolas" panose="020B0609020204030204" pitchFamily="49" charset="0"/>
              </a:rPr>
              <a:t>(); </a:t>
            </a:r>
            <a:br>
              <a:rPr lang="en-SG" sz="1800" dirty="0">
                <a:latin typeface="Consolas" panose="020B0609020204030204" pitchFamily="49" charset="0"/>
                <a:cs typeface="Consolas" panose="020B0609020204030204" pitchFamily="49" charset="0"/>
              </a:rPr>
            </a:br>
            <a:br>
              <a:rPr lang="en-SG" sz="1800" dirty="0">
                <a:latin typeface="Consolas" panose="020B0609020204030204" pitchFamily="49" charset="0"/>
                <a:cs typeface="Consolas" panose="020B0609020204030204" pitchFamily="49" charset="0"/>
              </a:rPr>
            </a:br>
            <a:r>
              <a:rPr lang="en-SG" sz="1800" dirty="0" err="1">
                <a:solidFill>
                  <a:srgbClr val="000000"/>
                </a:solidFill>
                <a:effectLst/>
                <a:latin typeface="Consolas" panose="020B0609020204030204" pitchFamily="49" charset="0"/>
                <a:cs typeface="Consolas" panose="020B0609020204030204" pitchFamily="49" charset="0"/>
              </a:rPr>
              <a:t>DatabaseReference</a:t>
            </a:r>
            <a:r>
              <a:rPr lang="en-SG" sz="1800" dirty="0">
                <a:solidFill>
                  <a:srgbClr val="000000"/>
                </a:solidFill>
                <a:effectLst/>
                <a:latin typeface="Consolas" panose="020B0609020204030204" pitchFamily="49" charset="0"/>
                <a:cs typeface="Consolas" panose="020B0609020204030204" pitchFamily="49" charset="0"/>
              </a:rPr>
              <a:t> </a:t>
            </a:r>
            <a:r>
              <a:rPr lang="en-SG" sz="1800" dirty="0" err="1">
                <a:solidFill>
                  <a:srgbClr val="871094"/>
                </a:solidFill>
                <a:effectLst/>
                <a:latin typeface="Consolas" panose="020B0609020204030204" pitchFamily="49" charset="0"/>
                <a:cs typeface="Consolas" panose="020B0609020204030204" pitchFamily="49" charset="0"/>
              </a:rPr>
              <a:t>mNodeRefSatisfied</a:t>
            </a:r>
            <a:r>
              <a:rPr lang="en-SG" sz="1800" dirty="0">
                <a:solidFill>
                  <a:srgbClr val="871094"/>
                </a:solidFill>
                <a:effectLst/>
                <a:latin typeface="Consolas" panose="020B0609020204030204" pitchFamily="49" charset="0"/>
                <a:cs typeface="Consolas" panose="020B0609020204030204" pitchFamily="49" charset="0"/>
              </a:rPr>
              <a:t> </a:t>
            </a:r>
            <a:endParaRPr lang="en-SG" sz="1800" dirty="0">
              <a:solidFill>
                <a:srgbClr val="871094"/>
              </a:solidFill>
              <a:latin typeface="Consolas" panose="020B0609020204030204" pitchFamily="49" charset="0"/>
              <a:cs typeface="Consolas" panose="020B0609020204030204" pitchFamily="49" charset="0"/>
            </a:endParaRPr>
          </a:p>
          <a:p>
            <a:pPr marL="0" indent="0">
              <a:buNone/>
            </a:pPr>
            <a:r>
              <a:rPr lang="en-SG" sz="1800" dirty="0">
                <a:latin typeface="Consolas" panose="020B0609020204030204" pitchFamily="49" charset="0"/>
                <a:cs typeface="Consolas" panose="020B0609020204030204" pitchFamily="49" charset="0"/>
              </a:rPr>
              <a:t>                     = </a:t>
            </a:r>
            <a:r>
              <a:rPr lang="en-SG" sz="1800" dirty="0" err="1">
                <a:solidFill>
                  <a:srgbClr val="871094"/>
                </a:solidFill>
                <a:effectLst/>
                <a:latin typeface="Consolas" panose="020B0609020204030204" pitchFamily="49" charset="0"/>
                <a:cs typeface="Consolas" panose="020B0609020204030204" pitchFamily="49" charset="0"/>
              </a:rPr>
              <a:t>mRootDatabaseRef</a:t>
            </a:r>
            <a:r>
              <a:rPr lang="en-SG" sz="1800" dirty="0" err="1">
                <a:latin typeface="Consolas" panose="020B0609020204030204" pitchFamily="49" charset="0"/>
                <a:cs typeface="Consolas" panose="020B0609020204030204" pitchFamily="49" charset="0"/>
              </a:rPr>
              <a:t>.child</a:t>
            </a:r>
            <a:r>
              <a:rPr lang="en-SG" sz="1800" dirty="0">
                <a:latin typeface="Consolas" panose="020B0609020204030204" pitchFamily="49" charset="0"/>
                <a:cs typeface="Consolas" panose="020B0609020204030204" pitchFamily="49" charset="0"/>
              </a:rPr>
              <a:t>(</a:t>
            </a:r>
            <a:r>
              <a:rPr lang="en-SG" sz="1800" dirty="0">
                <a:solidFill>
                  <a:srgbClr val="067D17"/>
                </a:solidFill>
                <a:effectLst/>
                <a:latin typeface="Consolas" panose="020B0609020204030204" pitchFamily="49" charset="0"/>
                <a:cs typeface="Consolas" panose="020B0609020204030204" pitchFamily="49" charset="0"/>
              </a:rPr>
              <a:t>"satisfied"</a:t>
            </a:r>
            <a:r>
              <a:rPr lang="en-SG" sz="1800" dirty="0">
                <a:latin typeface="Consolas" panose="020B0609020204030204" pitchFamily="49" charset="0"/>
                <a:cs typeface="Consolas" panose="020B0609020204030204" pitchFamily="49" charset="0"/>
              </a:rPr>
              <a:t>); </a:t>
            </a:r>
          </a:p>
          <a:p>
            <a:pPr marL="0" indent="0">
              <a:buNone/>
            </a:pPr>
            <a:r>
              <a:rPr lang="en-SG" dirty="0"/>
              <a:t>Note that, when calling </a:t>
            </a:r>
            <a:r>
              <a:rPr lang="en-SG" b="1" dirty="0"/>
              <a:t>.child()</a:t>
            </a:r>
            <a:r>
              <a:rPr lang="en-SG" dirty="0"/>
              <a:t>, if the key specified does not exist, a child node will be created</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191360D-DF6B-E659-62AE-0CCF72DBF880}"/>
                  </a:ext>
                </a:extLst>
              </p14:cNvPr>
              <p14:cNvContentPartPr/>
              <p14:nvPr/>
            </p14:nvContentPartPr>
            <p14:xfrm>
              <a:off x="657000" y="1053360"/>
              <a:ext cx="10884960" cy="3999600"/>
            </p14:xfrm>
          </p:contentPart>
        </mc:Choice>
        <mc:Fallback>
          <p:pic>
            <p:nvPicPr>
              <p:cNvPr id="4" name="Ink 3">
                <a:extLst>
                  <a:ext uri="{FF2B5EF4-FFF2-40B4-BE49-F238E27FC236}">
                    <a16:creationId xmlns:a16="http://schemas.microsoft.com/office/drawing/2014/main" id="{5191360D-DF6B-E659-62AE-0CCF72DBF880}"/>
                  </a:ext>
                </a:extLst>
              </p:cNvPr>
              <p:cNvPicPr/>
              <p:nvPr/>
            </p:nvPicPr>
            <p:blipFill>
              <a:blip r:embed="rId3"/>
              <a:stretch>
                <a:fillRect/>
              </a:stretch>
            </p:blipFill>
            <p:spPr>
              <a:xfrm>
                <a:off x="647640" y="1037160"/>
                <a:ext cx="10910520" cy="4032000"/>
              </a:xfrm>
              <a:prstGeom prst="rect">
                <a:avLst/>
              </a:prstGeom>
            </p:spPr>
          </p:pic>
        </mc:Fallback>
      </mc:AlternateContent>
    </p:spTree>
    <p:extLst>
      <p:ext uri="{BB962C8B-B14F-4D97-AF65-F5344CB8AC3E}">
        <p14:creationId xmlns:p14="http://schemas.microsoft.com/office/powerpoint/2010/main" val="96662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CF52-4CE6-2327-86FA-27F25C53AE1B}"/>
              </a:ext>
            </a:extLst>
          </p:cNvPr>
          <p:cNvSpPr>
            <a:spLocks noGrp="1"/>
          </p:cNvSpPr>
          <p:nvPr>
            <p:ph type="title"/>
          </p:nvPr>
        </p:nvSpPr>
        <p:spPr/>
        <p:txBody>
          <a:bodyPr/>
          <a:lstStyle/>
          <a:p>
            <a:r>
              <a:rPr lang="en-US" dirty="0"/>
              <a:t>How to use the Firebase Realtime Database Java Library - Examples</a:t>
            </a:r>
          </a:p>
        </p:txBody>
      </p:sp>
      <p:sp>
        <p:nvSpPr>
          <p:cNvPr id="3" name="Content Placeholder 2">
            <a:extLst>
              <a:ext uri="{FF2B5EF4-FFF2-40B4-BE49-F238E27FC236}">
                <a16:creationId xmlns:a16="http://schemas.microsoft.com/office/drawing/2014/main" id="{A95BF8E2-17EE-8F29-E981-AB947082D35B}"/>
              </a:ext>
            </a:extLst>
          </p:cNvPr>
          <p:cNvSpPr>
            <a:spLocks noGrp="1"/>
          </p:cNvSpPr>
          <p:nvPr>
            <p:ph idx="1"/>
          </p:nvPr>
        </p:nvSpPr>
        <p:spPr>
          <a:xfrm>
            <a:off x="838200" y="1825625"/>
            <a:ext cx="8852065" cy="4351338"/>
          </a:xfrm>
        </p:spPr>
        <p:txBody>
          <a:bodyPr>
            <a:normAutofit/>
          </a:bodyPr>
          <a:lstStyle/>
          <a:p>
            <a:pPr marL="0" indent="0">
              <a:buNone/>
            </a:pPr>
            <a:r>
              <a:rPr lang="en-SG" dirty="0"/>
              <a:t>2. To </a:t>
            </a:r>
            <a:r>
              <a:rPr lang="en-SG" b="1" dirty="0"/>
              <a:t>update the value of any specific node</a:t>
            </a:r>
            <a:r>
              <a:rPr lang="en-SG" dirty="0"/>
              <a:t>, use the reference with the </a:t>
            </a:r>
            <a:r>
              <a:rPr lang="en-SG" b="1" dirty="0" err="1"/>
              <a:t>setValue</a:t>
            </a:r>
            <a:r>
              <a:rPr lang="en-SG" b="1" dirty="0"/>
              <a:t>() </a:t>
            </a:r>
            <a:r>
              <a:rPr lang="en-SG" dirty="0"/>
              <a:t>method. </a:t>
            </a:r>
          </a:p>
          <a:p>
            <a:pPr marL="0" indent="0">
              <a:buNone/>
            </a:pPr>
            <a:r>
              <a:rPr lang="en-SG" sz="1800" dirty="0" err="1">
                <a:solidFill>
                  <a:srgbClr val="871094"/>
                </a:solidFill>
                <a:effectLst/>
                <a:latin typeface="Consolas" panose="020B0609020204030204" pitchFamily="49" charset="0"/>
                <a:cs typeface="Consolas" panose="020B0609020204030204" pitchFamily="49" charset="0"/>
              </a:rPr>
              <a:t>mNodeRefSatisfied</a:t>
            </a:r>
            <a:r>
              <a:rPr lang="en-SG" sz="1800" dirty="0" err="1">
                <a:latin typeface="Consolas" panose="020B0609020204030204" pitchFamily="49" charset="0"/>
                <a:cs typeface="Consolas" panose="020B0609020204030204" pitchFamily="49" charset="0"/>
              </a:rPr>
              <a:t>.setValue</a:t>
            </a:r>
            <a:r>
              <a:rPr lang="en-SG" sz="1800" dirty="0">
                <a:latin typeface="Consolas" panose="020B0609020204030204" pitchFamily="49" charset="0"/>
                <a:cs typeface="Consolas" panose="020B0609020204030204" pitchFamily="49" charset="0"/>
              </a:rPr>
              <a:t>(</a:t>
            </a:r>
            <a:r>
              <a:rPr lang="en-SG" sz="1800" dirty="0">
                <a:solidFill>
                  <a:srgbClr val="1750EB"/>
                </a:solidFill>
                <a:effectLst/>
                <a:latin typeface="Consolas" panose="020B0609020204030204" pitchFamily="49" charset="0"/>
                <a:cs typeface="Consolas" panose="020B0609020204030204" pitchFamily="49" charset="0"/>
              </a:rPr>
              <a:t>1</a:t>
            </a:r>
            <a:r>
              <a:rPr lang="en-SG" sz="1800" dirty="0">
                <a:latin typeface="Consolas" panose="020B0609020204030204" pitchFamily="49" charset="0"/>
                <a:cs typeface="Consolas" panose="020B0609020204030204" pitchFamily="49" charset="0"/>
              </a:rPr>
              <a:t>);</a:t>
            </a:r>
            <a:endParaRPr lang="en-US" dirty="0"/>
          </a:p>
          <a:p>
            <a:pPr marL="0" indent="0">
              <a:buNone/>
            </a:pPr>
            <a:r>
              <a:rPr lang="en-US" dirty="0"/>
              <a:t>3a. To create child nodes with </a:t>
            </a:r>
            <a:r>
              <a:rPr lang="en-US" u="sng" dirty="0"/>
              <a:t>random keys</a:t>
            </a:r>
            <a:r>
              <a:rPr lang="en-US" dirty="0"/>
              <a:t>, use the </a:t>
            </a:r>
            <a:r>
              <a:rPr lang="en-US" b="1" dirty="0"/>
              <a:t>push()</a:t>
            </a:r>
            <a:r>
              <a:rPr lang="en-US" dirty="0"/>
              <a:t> method </a:t>
            </a:r>
          </a:p>
          <a:p>
            <a:pPr marL="0" indent="0">
              <a:buNone/>
            </a:pPr>
            <a:r>
              <a:rPr lang="en-SG" sz="2000" dirty="0" err="1">
                <a:solidFill>
                  <a:srgbClr val="871094"/>
                </a:solidFill>
                <a:effectLst/>
                <a:latin typeface="Consolas" panose="020B0609020204030204" pitchFamily="49" charset="0"/>
                <a:cs typeface="Consolas" panose="020B0609020204030204" pitchFamily="49" charset="0"/>
              </a:rPr>
              <a:t>mNodeRefSatisfied</a:t>
            </a:r>
            <a:r>
              <a:rPr lang="en-SG" sz="2000" dirty="0" err="1">
                <a:latin typeface="Consolas" panose="020B0609020204030204" pitchFamily="49" charset="0"/>
                <a:cs typeface="Consolas" panose="020B0609020204030204" pitchFamily="49" charset="0"/>
              </a:rPr>
              <a:t>.push</a:t>
            </a:r>
            <a:r>
              <a:rPr lang="en-SG" sz="2000" dirty="0">
                <a:latin typeface="Consolas" panose="020B0609020204030204" pitchFamily="49" charset="0"/>
                <a:cs typeface="Consolas" panose="020B0609020204030204" pitchFamily="49" charset="0"/>
              </a:rPr>
              <a:t>().</a:t>
            </a:r>
            <a:r>
              <a:rPr lang="en-SG" sz="2000" dirty="0" err="1">
                <a:latin typeface="Consolas" panose="020B0609020204030204" pitchFamily="49" charset="0"/>
                <a:cs typeface="Consolas" panose="020B0609020204030204" pitchFamily="49" charset="0"/>
              </a:rPr>
              <a:t>setValue</a:t>
            </a:r>
            <a:r>
              <a:rPr lang="en-SG" sz="2000" dirty="0">
                <a:latin typeface="Consolas" panose="020B0609020204030204" pitchFamily="49" charset="0"/>
                <a:cs typeface="Consolas" panose="020B0609020204030204" pitchFamily="49" charset="0"/>
              </a:rPr>
              <a:t>(</a:t>
            </a:r>
            <a:r>
              <a:rPr lang="en-SG" sz="2000" dirty="0" err="1">
                <a:solidFill>
                  <a:srgbClr val="000000"/>
                </a:solidFill>
                <a:effectLst/>
                <a:latin typeface="Consolas" panose="020B0609020204030204" pitchFamily="49" charset="0"/>
                <a:cs typeface="Consolas" panose="020B0609020204030204" pitchFamily="49" charset="0"/>
              </a:rPr>
              <a:t>timestamp</a:t>
            </a:r>
            <a:r>
              <a:rPr lang="en-SG" sz="2000" dirty="0" err="1">
                <a:latin typeface="Consolas" panose="020B0609020204030204" pitchFamily="49" charset="0"/>
                <a:cs typeface="Consolas" panose="020B0609020204030204" pitchFamily="49" charset="0"/>
              </a:rPr>
              <a:t>.toString</a:t>
            </a:r>
            <a:r>
              <a:rPr lang="en-SG"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a:t>
            </a:r>
          </a:p>
          <a:p>
            <a:pPr marL="0" indent="0">
              <a:buNone/>
            </a:pPr>
            <a:r>
              <a:rPr lang="en-US" dirty="0"/>
              <a:t>3b. To create child nodes with the </a:t>
            </a:r>
            <a:r>
              <a:rPr lang="en-US" u="sng" dirty="0"/>
              <a:t>key you want</a:t>
            </a:r>
            <a:r>
              <a:rPr lang="en-US" dirty="0"/>
              <a:t>, use the </a:t>
            </a:r>
            <a:r>
              <a:rPr lang="en-US" b="1" dirty="0"/>
              <a:t>child() </a:t>
            </a:r>
            <a:r>
              <a:rPr lang="en-US" dirty="0"/>
              <a:t>method </a:t>
            </a:r>
          </a:p>
          <a:p>
            <a:pPr marL="0" indent="0">
              <a:buNone/>
            </a:pPr>
            <a:r>
              <a:rPr lang="en-SG" sz="1800" dirty="0" err="1">
                <a:solidFill>
                  <a:srgbClr val="871094"/>
                </a:solidFill>
                <a:effectLst/>
                <a:latin typeface="Consolas" panose="020B0609020204030204" pitchFamily="49" charset="0"/>
                <a:cs typeface="Consolas" panose="020B0609020204030204" pitchFamily="49" charset="0"/>
              </a:rPr>
              <a:t>mNodeRefSatisfied</a:t>
            </a:r>
            <a:r>
              <a:rPr lang="en-SG" sz="1800" dirty="0" err="1">
                <a:latin typeface="Consolas" panose="020B0609020204030204" pitchFamily="49" charset="0"/>
                <a:cs typeface="Consolas" panose="020B0609020204030204" pitchFamily="49" charset="0"/>
              </a:rPr>
              <a:t>.child</a:t>
            </a:r>
            <a:r>
              <a:rPr lang="en-SG" sz="1800" dirty="0">
                <a:latin typeface="Consolas" panose="020B0609020204030204" pitchFamily="49" charset="0"/>
                <a:cs typeface="Consolas" panose="020B0609020204030204" pitchFamily="49" charset="0"/>
              </a:rPr>
              <a:t>(</a:t>
            </a:r>
            <a:r>
              <a:rPr lang="en-SG" sz="1800" dirty="0">
                <a:solidFill>
                  <a:srgbClr val="067D17"/>
                </a:solidFill>
                <a:effectLst/>
                <a:latin typeface="Consolas" panose="020B0609020204030204" pitchFamily="49" charset="0"/>
                <a:cs typeface="Consolas" panose="020B0609020204030204" pitchFamily="49" charset="0"/>
              </a:rPr>
              <a:t>”apple"</a:t>
            </a:r>
            <a:r>
              <a:rPr lang="en-SG" sz="1800" dirty="0">
                <a:latin typeface="Consolas" panose="020B0609020204030204" pitchFamily="49" charset="0"/>
                <a:cs typeface="Consolas" panose="020B0609020204030204" pitchFamily="49" charset="0"/>
              </a:rPr>
              <a:t>).</a:t>
            </a:r>
            <a:r>
              <a:rPr lang="en-SG" sz="1800" dirty="0" err="1">
                <a:latin typeface="Consolas" panose="020B0609020204030204" pitchFamily="49" charset="0"/>
                <a:cs typeface="Consolas" panose="020B0609020204030204" pitchFamily="49" charset="0"/>
              </a:rPr>
              <a:t>setValue</a:t>
            </a:r>
            <a:r>
              <a:rPr lang="en-SG" sz="1800" dirty="0">
                <a:latin typeface="Consolas" panose="020B0609020204030204" pitchFamily="49" charset="0"/>
                <a:cs typeface="Consolas" panose="020B0609020204030204" pitchFamily="49" charset="0"/>
              </a:rPr>
              <a:t>(1); </a:t>
            </a:r>
          </a:p>
          <a:p>
            <a:pPr marL="0" indent="0">
              <a:buNone/>
            </a:pPr>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1575AC7-721C-3876-CAF8-16B6BEF8B92C}"/>
                  </a:ext>
                </a:extLst>
              </p14:cNvPr>
              <p14:cNvContentPartPr/>
              <p14:nvPr/>
            </p14:nvContentPartPr>
            <p14:xfrm>
              <a:off x="2900160" y="1372680"/>
              <a:ext cx="9042480" cy="4351680"/>
            </p14:xfrm>
          </p:contentPart>
        </mc:Choice>
        <mc:Fallback>
          <p:pic>
            <p:nvPicPr>
              <p:cNvPr id="4" name="Ink 3">
                <a:extLst>
                  <a:ext uri="{FF2B5EF4-FFF2-40B4-BE49-F238E27FC236}">
                    <a16:creationId xmlns:a16="http://schemas.microsoft.com/office/drawing/2014/main" id="{51575AC7-721C-3876-CAF8-16B6BEF8B92C}"/>
                  </a:ext>
                </a:extLst>
              </p:cNvPr>
              <p:cNvPicPr/>
              <p:nvPr/>
            </p:nvPicPr>
            <p:blipFill>
              <a:blip r:embed="rId3"/>
              <a:stretch>
                <a:fillRect/>
              </a:stretch>
            </p:blipFill>
            <p:spPr>
              <a:xfrm>
                <a:off x="2883960" y="1356480"/>
                <a:ext cx="9074880" cy="4384080"/>
              </a:xfrm>
              <a:prstGeom prst="rect">
                <a:avLst/>
              </a:prstGeom>
            </p:spPr>
          </p:pic>
        </mc:Fallback>
      </mc:AlternateContent>
    </p:spTree>
    <p:extLst>
      <p:ext uri="{BB962C8B-B14F-4D97-AF65-F5344CB8AC3E}">
        <p14:creationId xmlns:p14="http://schemas.microsoft.com/office/powerpoint/2010/main" val="3915413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7FCD-422A-EEBA-4317-5FD7CE09B69F}"/>
              </a:ext>
            </a:extLst>
          </p:cNvPr>
          <p:cNvSpPr>
            <a:spLocks noGrp="1"/>
          </p:cNvSpPr>
          <p:nvPr>
            <p:ph type="title"/>
          </p:nvPr>
        </p:nvSpPr>
        <p:spPr/>
        <p:txBody>
          <a:bodyPr/>
          <a:lstStyle/>
          <a:p>
            <a:r>
              <a:rPr lang="en-US" dirty="0"/>
              <a:t>How to use the Firebase Realtime Database Java Library - Examples</a:t>
            </a:r>
          </a:p>
        </p:txBody>
      </p:sp>
      <p:sp>
        <p:nvSpPr>
          <p:cNvPr id="3" name="Content Placeholder 2">
            <a:extLst>
              <a:ext uri="{FF2B5EF4-FFF2-40B4-BE49-F238E27FC236}">
                <a16:creationId xmlns:a16="http://schemas.microsoft.com/office/drawing/2014/main" id="{C43FFEE5-066A-1525-BF11-414FD2DB007F}"/>
              </a:ext>
            </a:extLst>
          </p:cNvPr>
          <p:cNvSpPr>
            <a:spLocks noGrp="1"/>
          </p:cNvSpPr>
          <p:nvPr>
            <p:ph idx="1"/>
          </p:nvPr>
        </p:nvSpPr>
        <p:spPr>
          <a:xfrm>
            <a:off x="838200" y="1825625"/>
            <a:ext cx="9528958" cy="4351338"/>
          </a:xfrm>
        </p:spPr>
        <p:txBody>
          <a:bodyPr>
            <a:normAutofit fontScale="62500" lnSpcReduction="20000"/>
          </a:bodyPr>
          <a:lstStyle/>
          <a:p>
            <a:pPr marL="0" indent="0">
              <a:buNone/>
            </a:pPr>
            <a:r>
              <a:rPr lang="en-US" sz="3400" b="1" dirty="0"/>
              <a:t>4. To download data from a node</a:t>
            </a:r>
            <a:r>
              <a:rPr lang="en-US" sz="3400" dirty="0"/>
              <a:t>, which could be a single value or a list of references to child nodes, use </a:t>
            </a:r>
            <a:r>
              <a:rPr lang="en-US" sz="3400" b="1" dirty="0" err="1"/>
              <a:t>addValueEventListener</a:t>
            </a:r>
            <a:r>
              <a:rPr lang="en-US" sz="3400" b="1" dirty="0"/>
              <a:t>(). </a:t>
            </a:r>
          </a:p>
          <a:p>
            <a:pPr marL="0" indent="0">
              <a:buNone/>
            </a:pPr>
            <a:r>
              <a:rPr lang="en-US" sz="3400" dirty="0"/>
              <a:t>The data is stored in the </a:t>
            </a:r>
            <a:r>
              <a:rPr lang="en-US" sz="3400" b="1" dirty="0" err="1"/>
              <a:t>DataSnapshot</a:t>
            </a:r>
            <a:r>
              <a:rPr lang="en-US" sz="3400" dirty="0"/>
              <a:t> object, which you can then call methods on. </a:t>
            </a:r>
          </a:p>
          <a:p>
            <a:pPr marL="0" indent="0">
              <a:buNone/>
            </a:pPr>
            <a:r>
              <a:rPr lang="en-US" sz="3400" dirty="0"/>
              <a:t>Recall that you need to put such downloading tasks in the background thread. This code handles that for you and thus you do not need to write code explicitly for threads. </a:t>
            </a:r>
            <a:br>
              <a:rPr lang="en-US" sz="3400" dirty="0"/>
            </a:br>
            <a:br>
              <a:rPr lang="en-SG" dirty="0"/>
            </a:br>
            <a:br>
              <a:rPr lang="en-SG" dirty="0"/>
            </a:br>
            <a:r>
              <a:rPr lang="en-SG" dirty="0">
                <a:latin typeface="Consolas" panose="020B0609020204030204" pitchFamily="49" charset="0"/>
                <a:cs typeface="Consolas" panose="020B0609020204030204" pitchFamily="49" charset="0"/>
              </a:rPr>
              <a:t>    </a:t>
            </a:r>
            <a:r>
              <a:rPr lang="en-SG" dirty="0" err="1">
                <a:solidFill>
                  <a:srgbClr val="871094"/>
                </a:solidFill>
                <a:effectLst/>
                <a:latin typeface="Consolas" panose="020B0609020204030204" pitchFamily="49" charset="0"/>
                <a:cs typeface="Consolas" panose="020B0609020204030204" pitchFamily="49" charset="0"/>
              </a:rPr>
              <a:t>mNodeRefSatisfied</a:t>
            </a:r>
            <a:r>
              <a:rPr lang="en-SG" dirty="0" err="1">
                <a:latin typeface="Consolas" panose="020B0609020204030204" pitchFamily="49" charset="0"/>
                <a:cs typeface="Consolas" panose="020B0609020204030204" pitchFamily="49" charset="0"/>
              </a:rPr>
              <a:t>.addValueEventListener</a:t>
            </a:r>
            <a:r>
              <a:rPr lang="en-SG" dirty="0">
                <a:latin typeface="Consolas" panose="020B0609020204030204" pitchFamily="49" charset="0"/>
                <a:cs typeface="Consolas" panose="020B0609020204030204" pitchFamily="49" charset="0"/>
              </a:rPr>
              <a:t>(</a:t>
            </a:r>
            <a:r>
              <a:rPr lang="en-SG" dirty="0">
                <a:solidFill>
                  <a:srgbClr val="0033B3"/>
                </a:solidFill>
                <a:effectLst/>
                <a:latin typeface="Consolas" panose="020B0609020204030204" pitchFamily="49" charset="0"/>
                <a:cs typeface="Consolas" panose="020B0609020204030204" pitchFamily="49" charset="0"/>
              </a:rPr>
              <a:t>new </a:t>
            </a:r>
            <a:r>
              <a:rPr lang="en-SG" dirty="0" err="1">
                <a:solidFill>
                  <a:srgbClr val="000000"/>
                </a:solidFill>
                <a:effectLst/>
                <a:latin typeface="Consolas" panose="020B0609020204030204" pitchFamily="49" charset="0"/>
                <a:cs typeface="Consolas" panose="020B0609020204030204" pitchFamily="49" charset="0"/>
              </a:rPr>
              <a:t>ValueEventListener</a:t>
            </a:r>
            <a:r>
              <a:rPr lang="en-SG" dirty="0">
                <a:latin typeface="Consolas" panose="020B0609020204030204" pitchFamily="49" charset="0"/>
                <a:cs typeface="Consolas" panose="020B0609020204030204" pitchFamily="49" charset="0"/>
              </a:rPr>
              <a:t>() {</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9E880D"/>
                </a:solidFill>
                <a:effectLst/>
                <a:latin typeface="Consolas" panose="020B0609020204030204" pitchFamily="49" charset="0"/>
                <a:cs typeface="Consolas" panose="020B0609020204030204" pitchFamily="49" charset="0"/>
              </a:rPr>
              <a:t>@Override</a:t>
            </a:r>
            <a:br>
              <a:rPr lang="en-SG" dirty="0">
                <a:solidFill>
                  <a:srgbClr val="9E880D"/>
                </a:solidFill>
                <a:effectLst/>
                <a:latin typeface="Consolas" panose="020B0609020204030204" pitchFamily="49" charset="0"/>
                <a:cs typeface="Consolas" panose="020B0609020204030204" pitchFamily="49" charset="0"/>
              </a:rPr>
            </a:br>
            <a:r>
              <a:rPr lang="en-SG" dirty="0">
                <a:solidFill>
                  <a:srgbClr val="9E880D"/>
                </a:solidFill>
                <a:effectLst/>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public void </a:t>
            </a:r>
            <a:r>
              <a:rPr lang="en-SG" dirty="0" err="1">
                <a:solidFill>
                  <a:srgbClr val="00627A"/>
                </a:solidFill>
                <a:effectLst/>
                <a:latin typeface="Consolas" panose="020B0609020204030204" pitchFamily="49" charset="0"/>
                <a:cs typeface="Consolas" panose="020B0609020204030204" pitchFamily="49" charset="0"/>
              </a:rPr>
              <a:t>onDataChange</a:t>
            </a:r>
            <a:r>
              <a:rPr lang="en-SG" dirty="0">
                <a:latin typeface="Consolas" panose="020B0609020204030204" pitchFamily="49" charset="0"/>
                <a:cs typeface="Consolas" panose="020B0609020204030204" pitchFamily="49" charset="0"/>
              </a:rPr>
              <a:t>(</a:t>
            </a:r>
            <a:r>
              <a:rPr lang="en-SG" dirty="0">
                <a:solidFill>
                  <a:srgbClr val="9E880D"/>
                </a:solidFill>
                <a:effectLst/>
                <a:latin typeface="Consolas" panose="020B0609020204030204" pitchFamily="49" charset="0"/>
                <a:cs typeface="Consolas" panose="020B0609020204030204" pitchFamily="49" charset="0"/>
              </a:rPr>
              <a:t>@</a:t>
            </a:r>
            <a:r>
              <a:rPr lang="en-SG" dirty="0" err="1">
                <a:solidFill>
                  <a:srgbClr val="9E880D"/>
                </a:solidFill>
                <a:effectLst/>
                <a:latin typeface="Consolas" panose="020B0609020204030204" pitchFamily="49" charset="0"/>
                <a:cs typeface="Consolas" panose="020B0609020204030204" pitchFamily="49" charset="0"/>
              </a:rPr>
              <a:t>NonNull</a:t>
            </a:r>
            <a:r>
              <a:rPr lang="en-SG" dirty="0">
                <a:solidFill>
                  <a:srgbClr val="9E880D"/>
                </a:solidFill>
                <a:effectLst/>
                <a:latin typeface="Consolas" panose="020B0609020204030204" pitchFamily="49" charset="0"/>
                <a:cs typeface="Consolas" panose="020B0609020204030204" pitchFamily="49" charset="0"/>
              </a:rPr>
              <a:t> </a:t>
            </a:r>
            <a:r>
              <a:rPr lang="en-SG" dirty="0" err="1">
                <a:solidFill>
                  <a:srgbClr val="000000"/>
                </a:solidFill>
                <a:effectLst/>
                <a:latin typeface="Consolas" panose="020B0609020204030204" pitchFamily="49" charset="0"/>
                <a:cs typeface="Consolas" panose="020B0609020204030204" pitchFamily="49" charset="0"/>
              </a:rPr>
              <a:t>DataSnapshot</a:t>
            </a:r>
            <a:r>
              <a:rPr lang="en-SG" dirty="0">
                <a:solidFill>
                  <a:srgbClr val="000000"/>
                </a:solidFill>
                <a:effectLst/>
                <a:latin typeface="Consolas" panose="020B0609020204030204" pitchFamily="49" charset="0"/>
                <a:cs typeface="Consolas" panose="020B0609020204030204" pitchFamily="49" charset="0"/>
              </a:rPr>
              <a:t> </a:t>
            </a:r>
            <a:r>
              <a:rPr lang="en-SG" dirty="0">
                <a:latin typeface="Consolas" panose="020B0609020204030204" pitchFamily="49" charset="0"/>
                <a:cs typeface="Consolas" panose="020B0609020204030204" pitchFamily="49" charset="0"/>
              </a:rPr>
              <a:t>snapshot) {</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b="1" dirty="0">
                <a:latin typeface="Consolas" panose="020B0609020204030204" pitchFamily="49" charset="0"/>
                <a:cs typeface="Consolas" panose="020B0609020204030204" pitchFamily="49" charset="0"/>
              </a:rPr>
              <a:t>// extract data from snapshot and handle it </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9E880D"/>
                </a:solidFill>
                <a:effectLst/>
                <a:latin typeface="Consolas" panose="020B0609020204030204" pitchFamily="49" charset="0"/>
                <a:cs typeface="Consolas" panose="020B0609020204030204" pitchFamily="49" charset="0"/>
              </a:rPr>
              <a:t>@Override</a:t>
            </a:r>
            <a:br>
              <a:rPr lang="en-SG" dirty="0">
                <a:solidFill>
                  <a:srgbClr val="9E880D"/>
                </a:solidFill>
                <a:effectLst/>
                <a:latin typeface="Consolas" panose="020B0609020204030204" pitchFamily="49" charset="0"/>
                <a:cs typeface="Consolas" panose="020B0609020204030204" pitchFamily="49" charset="0"/>
              </a:rPr>
            </a:br>
            <a:r>
              <a:rPr lang="en-SG" dirty="0">
                <a:solidFill>
                  <a:srgbClr val="9E880D"/>
                </a:solidFill>
                <a:effectLst/>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public void </a:t>
            </a:r>
            <a:r>
              <a:rPr lang="en-SG" dirty="0" err="1">
                <a:solidFill>
                  <a:srgbClr val="00627A"/>
                </a:solidFill>
                <a:effectLst/>
                <a:latin typeface="Consolas" panose="020B0609020204030204" pitchFamily="49" charset="0"/>
                <a:cs typeface="Consolas" panose="020B0609020204030204" pitchFamily="49" charset="0"/>
              </a:rPr>
              <a:t>onCancelled</a:t>
            </a:r>
            <a:r>
              <a:rPr lang="en-SG" dirty="0">
                <a:latin typeface="Consolas" panose="020B0609020204030204" pitchFamily="49" charset="0"/>
                <a:cs typeface="Consolas" panose="020B0609020204030204" pitchFamily="49" charset="0"/>
              </a:rPr>
              <a:t>(</a:t>
            </a:r>
            <a:r>
              <a:rPr lang="en-SG" dirty="0">
                <a:solidFill>
                  <a:srgbClr val="9E880D"/>
                </a:solidFill>
                <a:effectLst/>
                <a:latin typeface="Consolas" panose="020B0609020204030204" pitchFamily="49" charset="0"/>
                <a:cs typeface="Consolas" panose="020B0609020204030204" pitchFamily="49" charset="0"/>
              </a:rPr>
              <a:t>@</a:t>
            </a:r>
            <a:r>
              <a:rPr lang="en-SG" dirty="0" err="1">
                <a:solidFill>
                  <a:srgbClr val="9E880D"/>
                </a:solidFill>
                <a:effectLst/>
                <a:latin typeface="Consolas" panose="020B0609020204030204" pitchFamily="49" charset="0"/>
                <a:cs typeface="Consolas" panose="020B0609020204030204" pitchFamily="49" charset="0"/>
              </a:rPr>
              <a:t>NonNull</a:t>
            </a:r>
            <a:r>
              <a:rPr lang="en-SG" dirty="0">
                <a:solidFill>
                  <a:srgbClr val="9E880D"/>
                </a:solidFill>
                <a:effectLst/>
                <a:latin typeface="Consolas" panose="020B0609020204030204" pitchFamily="49" charset="0"/>
                <a:cs typeface="Consolas" panose="020B0609020204030204" pitchFamily="49" charset="0"/>
              </a:rPr>
              <a:t> </a:t>
            </a:r>
            <a:r>
              <a:rPr lang="en-SG" dirty="0" err="1">
                <a:solidFill>
                  <a:srgbClr val="000000"/>
                </a:solidFill>
                <a:effectLst/>
                <a:latin typeface="Consolas" panose="020B0609020204030204" pitchFamily="49" charset="0"/>
                <a:cs typeface="Consolas" panose="020B0609020204030204" pitchFamily="49" charset="0"/>
              </a:rPr>
              <a:t>DatabaseError</a:t>
            </a:r>
            <a:r>
              <a:rPr lang="en-SG" dirty="0">
                <a:solidFill>
                  <a:srgbClr val="000000"/>
                </a:solidFill>
                <a:effectLst/>
                <a:latin typeface="Consolas" panose="020B0609020204030204" pitchFamily="49" charset="0"/>
                <a:cs typeface="Consolas" panose="020B0609020204030204" pitchFamily="49" charset="0"/>
              </a:rPr>
              <a:t> </a:t>
            </a:r>
            <a:r>
              <a:rPr lang="en-SG" dirty="0">
                <a:latin typeface="Consolas" panose="020B0609020204030204" pitchFamily="49" charset="0"/>
                <a:cs typeface="Consolas" panose="020B0609020204030204" pitchFamily="49" charset="0"/>
              </a:rPr>
              <a:t>error) {</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D3F28C3-3B52-C23C-2D37-0A4F22FA5160}"/>
                  </a:ext>
                </a:extLst>
              </p14:cNvPr>
              <p14:cNvContentPartPr/>
              <p14:nvPr/>
            </p14:nvContentPartPr>
            <p14:xfrm>
              <a:off x="1293120" y="3125880"/>
              <a:ext cx="10247040" cy="2610360"/>
            </p14:xfrm>
          </p:contentPart>
        </mc:Choice>
        <mc:Fallback>
          <p:pic>
            <p:nvPicPr>
              <p:cNvPr id="4" name="Ink 3">
                <a:extLst>
                  <a:ext uri="{FF2B5EF4-FFF2-40B4-BE49-F238E27FC236}">
                    <a16:creationId xmlns:a16="http://schemas.microsoft.com/office/drawing/2014/main" id="{CD3F28C3-3B52-C23C-2D37-0A4F22FA5160}"/>
                  </a:ext>
                </a:extLst>
              </p:cNvPr>
              <p:cNvPicPr/>
              <p:nvPr/>
            </p:nvPicPr>
            <p:blipFill>
              <a:blip r:embed="rId3"/>
              <a:stretch>
                <a:fillRect/>
              </a:stretch>
            </p:blipFill>
            <p:spPr>
              <a:xfrm>
                <a:off x="1276920" y="3109680"/>
                <a:ext cx="10279440" cy="2642760"/>
              </a:xfrm>
              <a:prstGeom prst="rect">
                <a:avLst/>
              </a:prstGeom>
            </p:spPr>
          </p:pic>
        </mc:Fallback>
      </mc:AlternateContent>
    </p:spTree>
    <p:extLst>
      <p:ext uri="{BB962C8B-B14F-4D97-AF65-F5344CB8AC3E}">
        <p14:creationId xmlns:p14="http://schemas.microsoft.com/office/powerpoint/2010/main" val="407762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1814-D989-1D4C-3224-8F9C6D430B7D}"/>
              </a:ext>
            </a:extLst>
          </p:cNvPr>
          <p:cNvSpPr>
            <a:spLocks noGrp="1"/>
          </p:cNvSpPr>
          <p:nvPr>
            <p:ph type="title"/>
          </p:nvPr>
        </p:nvSpPr>
        <p:spPr/>
        <p:txBody>
          <a:bodyPr/>
          <a:lstStyle/>
          <a:p>
            <a:r>
              <a:rPr lang="en-US" dirty="0"/>
              <a:t>Recall the Observer Pattern</a:t>
            </a:r>
          </a:p>
        </p:txBody>
      </p:sp>
      <p:sp>
        <p:nvSpPr>
          <p:cNvPr id="4" name="Content Placeholder 3">
            <a:extLst>
              <a:ext uri="{FF2B5EF4-FFF2-40B4-BE49-F238E27FC236}">
                <a16:creationId xmlns:a16="http://schemas.microsoft.com/office/drawing/2014/main" id="{D6B2C466-588E-DEEB-7446-C6257C92BE5E}"/>
              </a:ext>
            </a:extLst>
          </p:cNvPr>
          <p:cNvSpPr>
            <a:spLocks noGrp="1"/>
          </p:cNvSpPr>
          <p:nvPr>
            <p:ph sz="half" idx="1"/>
          </p:nvPr>
        </p:nvSpPr>
        <p:spPr/>
        <p:txBody>
          <a:bodyPr>
            <a:normAutofit/>
          </a:bodyPr>
          <a:lstStyle/>
          <a:p>
            <a:pPr marL="0" indent="0">
              <a:buNone/>
            </a:pPr>
            <a:r>
              <a:rPr lang="en-US" dirty="0"/>
              <a:t>The </a:t>
            </a:r>
            <a:r>
              <a:rPr lang="en-US" b="1" dirty="0"/>
              <a:t>Observer </a:t>
            </a:r>
            <a:r>
              <a:rPr lang="en-US" dirty="0"/>
              <a:t>is the </a:t>
            </a:r>
            <a:r>
              <a:rPr lang="en-US" i="1" dirty="0"/>
              <a:t>user</a:t>
            </a:r>
            <a:r>
              <a:rPr lang="en-US" dirty="0"/>
              <a:t> of data and would have one method to execute when it receives the data. </a:t>
            </a:r>
          </a:p>
          <a:p>
            <a:pPr marL="0" indent="0">
              <a:buNone/>
            </a:pPr>
            <a:endParaRPr lang="en-US" dirty="0"/>
          </a:p>
          <a:p>
            <a:pPr marL="0" indent="0">
              <a:buNone/>
            </a:pPr>
            <a:endParaRPr lang="en-US" sz="1800" b="0" i="0" dirty="0">
              <a:solidFill>
                <a:srgbClr val="0033B3"/>
              </a:solidFill>
              <a:effectLst/>
              <a:latin typeface="Consolas" panose="020B0609020204030204" pitchFamily="49" charset="0"/>
            </a:endParaRPr>
          </a:p>
          <a:p>
            <a:pPr marL="0" indent="0">
              <a:buNone/>
            </a:pPr>
            <a:endParaRPr lang="en-US" sz="1800" dirty="0">
              <a:solidFill>
                <a:srgbClr val="0033B3"/>
              </a:solidFill>
              <a:latin typeface="Consolas" panose="020B0609020204030204" pitchFamily="49" charset="0"/>
            </a:endParaRPr>
          </a:p>
          <a:p>
            <a:pPr marL="0" indent="0">
              <a:buNone/>
            </a:pPr>
            <a:r>
              <a:rPr lang="en-US" sz="1800" b="0" i="0" dirty="0">
                <a:solidFill>
                  <a:srgbClr val="0033B3"/>
                </a:solidFill>
                <a:effectLst/>
                <a:latin typeface="Consolas" panose="020B0609020204030204" pitchFamily="49" charset="0"/>
              </a:rPr>
              <a:t>public interface </a:t>
            </a:r>
            <a:r>
              <a:rPr lang="en-US" sz="1800" b="0" i="0" dirty="0">
                <a:solidFill>
                  <a:srgbClr val="000000"/>
                </a:solidFill>
                <a:effectLst/>
                <a:latin typeface="Consolas" panose="020B0609020204030204" pitchFamily="49" charset="0"/>
              </a:rPr>
              <a:t>Observer</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update</a:t>
            </a:r>
            <a:r>
              <a:rPr lang="en-US" sz="1800" b="0" i="0" dirty="0">
                <a:solidFill>
                  <a:srgbClr val="080808"/>
                </a:solidFill>
                <a:effectLst/>
                <a:latin typeface="Consolas" panose="020B0609020204030204" pitchFamily="49" charset="0"/>
              </a:rPr>
              <a:t>(</a:t>
            </a:r>
            <a:r>
              <a:rPr lang="en-US" sz="1800" dirty="0">
                <a:solidFill>
                  <a:srgbClr val="0033B3"/>
                </a:solidFill>
                <a:latin typeface="Consolas" panose="020B0609020204030204" pitchFamily="49" charset="0"/>
              </a:rPr>
              <a:t>double </a:t>
            </a:r>
            <a:r>
              <a:rPr lang="en-US" sz="1800" b="0" i="0" dirty="0">
                <a:solidFill>
                  <a:srgbClr val="000000"/>
                </a:solidFill>
                <a:effectLst/>
                <a:latin typeface="Consolas" panose="020B0609020204030204" pitchFamily="49" charset="0"/>
              </a:rPr>
              <a:t>data</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p:sp>
        <p:nvSpPr>
          <p:cNvPr id="5" name="Content Placeholder 4">
            <a:extLst>
              <a:ext uri="{FF2B5EF4-FFF2-40B4-BE49-F238E27FC236}">
                <a16:creationId xmlns:a16="http://schemas.microsoft.com/office/drawing/2014/main" id="{25CE83A3-9898-4BE5-38E6-7C091BED19D3}"/>
              </a:ext>
            </a:extLst>
          </p:cNvPr>
          <p:cNvSpPr>
            <a:spLocks noGrp="1"/>
          </p:cNvSpPr>
          <p:nvPr>
            <p:ph sz="half" idx="2"/>
          </p:nvPr>
        </p:nvSpPr>
        <p:spPr>
          <a:xfrm>
            <a:off x="6172199" y="1825625"/>
            <a:ext cx="5845629" cy="4351338"/>
          </a:xfrm>
        </p:spPr>
        <p:txBody>
          <a:bodyPr>
            <a:normAutofit/>
          </a:bodyPr>
          <a:lstStyle/>
          <a:p>
            <a:pPr marL="0" indent="0">
              <a:buNone/>
            </a:pPr>
            <a:r>
              <a:rPr lang="en-US" dirty="0"/>
              <a:t>The </a:t>
            </a:r>
            <a:r>
              <a:rPr lang="en-US" b="1" dirty="0"/>
              <a:t>Subject</a:t>
            </a:r>
            <a:r>
              <a:rPr lang="en-US" dirty="0"/>
              <a:t> is the </a:t>
            </a:r>
            <a:r>
              <a:rPr lang="en-US" i="1" dirty="0"/>
              <a:t>source</a:t>
            </a:r>
            <a:r>
              <a:rPr lang="en-US" dirty="0"/>
              <a:t> of data and will need </a:t>
            </a:r>
            <a:br>
              <a:rPr lang="en-US" dirty="0"/>
            </a:br>
            <a:r>
              <a:rPr lang="en-US" dirty="0"/>
              <a:t>(1) to hold reference to the Observer object(s)</a:t>
            </a:r>
            <a:br>
              <a:rPr lang="en-US" dirty="0"/>
            </a:br>
            <a:r>
              <a:rPr lang="en-US" dirty="0"/>
              <a:t>(2) notify the Observer when data is changed </a:t>
            </a:r>
          </a:p>
          <a:p>
            <a:pPr marL="0" indent="0">
              <a:buNone/>
            </a:pPr>
            <a:r>
              <a:rPr lang="en-US" sz="1800" b="0" i="0" dirty="0">
                <a:solidFill>
                  <a:srgbClr val="0033B3"/>
                </a:solidFill>
                <a:effectLst/>
                <a:latin typeface="Consolas" panose="020B0609020204030204" pitchFamily="49" charset="0"/>
              </a:rPr>
              <a:t>public interface </a:t>
            </a:r>
            <a:r>
              <a:rPr lang="en-US" sz="1800" b="0" i="0" dirty="0">
                <a:solidFill>
                  <a:srgbClr val="000000"/>
                </a:solidFill>
                <a:effectLst/>
                <a:latin typeface="Consolas" panose="020B0609020204030204" pitchFamily="49" charset="0"/>
              </a:rPr>
              <a:t>Subject </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register</a:t>
            </a:r>
            <a:r>
              <a:rPr lang="en-US" sz="1800" b="0" i="0" dirty="0">
                <a:solidFill>
                  <a:srgbClr val="080808"/>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Observer </a:t>
            </a:r>
            <a:r>
              <a:rPr lang="en-US" sz="1800" b="0" i="0" dirty="0">
                <a:solidFill>
                  <a:srgbClr val="080808"/>
                </a:solidFill>
                <a:effectLst/>
                <a:latin typeface="Consolas" panose="020B0609020204030204" pitchFamily="49" charset="0"/>
              </a:rPr>
              <a:t>o); </a:t>
            </a:r>
            <a:br>
              <a:rPr lang="en-US" sz="1800" b="0" i="0" dirty="0">
                <a:solidFill>
                  <a:srgbClr val="080808"/>
                </a:solidFill>
                <a:effectLst/>
                <a:latin typeface="Consolas" panose="020B0609020204030204" pitchFamily="49" charset="0"/>
              </a:rPr>
            </a:br>
            <a:r>
              <a:rPr lang="en-US" sz="1800" b="0" i="0" dirty="0">
                <a:solidFill>
                  <a:srgbClr val="080808"/>
                </a:solidFill>
                <a:effectLst/>
                <a:latin typeface="Consolas" panose="020B0609020204030204" pitchFamily="49" charset="0"/>
              </a:rPr>
              <a:t>    // come to me if you want</a:t>
            </a:r>
            <a:r>
              <a:rPr lang="en-US" sz="1800" b="0" i="0" dirty="0">
                <a:solidFill>
                  <a:srgbClr val="080808"/>
                </a:solidFill>
                <a:effectLst/>
                <a:latin typeface="WordVisiCarriageReturn_MSFontService"/>
              </a:rPr>
              <a:t> data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unregister</a:t>
            </a:r>
            <a:r>
              <a:rPr lang="en-US" sz="1800" b="0" i="0" dirty="0">
                <a:solidFill>
                  <a:srgbClr val="080808"/>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Observer </a:t>
            </a:r>
            <a:r>
              <a:rPr lang="en-US" sz="1800" b="0" i="0" dirty="0">
                <a:solidFill>
                  <a:srgbClr val="080808"/>
                </a:solidFill>
                <a:effectLst/>
                <a:latin typeface="Consolas" panose="020B0609020204030204" pitchFamily="49" charset="0"/>
              </a:rPr>
              <a:t>o);</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err="1">
                <a:solidFill>
                  <a:srgbClr val="00627A"/>
                </a:solidFill>
                <a:effectLst/>
                <a:latin typeface="Consolas" panose="020B0609020204030204" pitchFamily="49" charset="0"/>
              </a:rPr>
              <a:t>notifyObservers</a:t>
            </a:r>
            <a:r>
              <a:rPr lang="en-US" sz="1800" b="0" i="0" dirty="0">
                <a:solidFill>
                  <a:srgbClr val="080808"/>
                </a:solidFill>
                <a:effectLst/>
                <a:latin typeface="Consolas" panose="020B0609020204030204" pitchFamily="49" charset="0"/>
              </a:rPr>
              <a:t>(); </a:t>
            </a:r>
            <a:br>
              <a:rPr lang="en-US" sz="1800" b="0" i="0" dirty="0">
                <a:solidFill>
                  <a:srgbClr val="080808"/>
                </a:solidFill>
                <a:effectLst/>
                <a:latin typeface="Consolas" panose="020B0609020204030204" pitchFamily="49" charset="0"/>
              </a:rPr>
            </a:br>
            <a:r>
              <a:rPr lang="en-US" sz="1800" b="0" i="0" dirty="0">
                <a:solidFill>
                  <a:srgbClr val="080808"/>
                </a:solidFill>
                <a:effectLst/>
                <a:latin typeface="Consolas" panose="020B0609020204030204" pitchFamily="49" charset="0"/>
              </a:rPr>
              <a:t>    // when I get data I will tell you </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36F9E01-B734-1AB0-C8DA-6029EEEA7423}"/>
                  </a:ext>
                </a:extLst>
              </p14:cNvPr>
              <p14:cNvContentPartPr/>
              <p14:nvPr/>
            </p14:nvContentPartPr>
            <p14:xfrm>
              <a:off x="373680" y="288360"/>
              <a:ext cx="11070360" cy="5511240"/>
            </p14:xfrm>
          </p:contentPart>
        </mc:Choice>
        <mc:Fallback>
          <p:pic>
            <p:nvPicPr>
              <p:cNvPr id="3" name="Ink 2">
                <a:extLst>
                  <a:ext uri="{FF2B5EF4-FFF2-40B4-BE49-F238E27FC236}">
                    <a16:creationId xmlns:a16="http://schemas.microsoft.com/office/drawing/2014/main" id="{E36F9E01-B734-1AB0-C8DA-6029EEEA7423}"/>
                  </a:ext>
                </a:extLst>
              </p:cNvPr>
              <p:cNvPicPr/>
              <p:nvPr/>
            </p:nvPicPr>
            <p:blipFill>
              <a:blip r:embed="rId3"/>
              <a:stretch>
                <a:fillRect/>
              </a:stretch>
            </p:blipFill>
            <p:spPr>
              <a:xfrm>
                <a:off x="357480" y="272160"/>
                <a:ext cx="11102760" cy="5543640"/>
              </a:xfrm>
              <a:prstGeom prst="rect">
                <a:avLst/>
              </a:prstGeom>
            </p:spPr>
          </p:pic>
        </mc:Fallback>
      </mc:AlternateContent>
    </p:spTree>
    <p:extLst>
      <p:ext uri="{BB962C8B-B14F-4D97-AF65-F5344CB8AC3E}">
        <p14:creationId xmlns:p14="http://schemas.microsoft.com/office/powerpoint/2010/main" val="370131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1814-D989-1D4C-3224-8F9C6D430B7D}"/>
              </a:ext>
            </a:extLst>
          </p:cNvPr>
          <p:cNvSpPr>
            <a:spLocks noGrp="1"/>
          </p:cNvSpPr>
          <p:nvPr>
            <p:ph type="title"/>
          </p:nvPr>
        </p:nvSpPr>
        <p:spPr/>
        <p:txBody>
          <a:bodyPr/>
          <a:lstStyle/>
          <a:p>
            <a:r>
              <a:rPr lang="en-US" dirty="0"/>
              <a:t>Use the Observer Pattern with Firebase </a:t>
            </a:r>
          </a:p>
        </p:txBody>
      </p:sp>
      <p:sp>
        <p:nvSpPr>
          <p:cNvPr id="4" name="Content Placeholder 3">
            <a:extLst>
              <a:ext uri="{FF2B5EF4-FFF2-40B4-BE49-F238E27FC236}">
                <a16:creationId xmlns:a16="http://schemas.microsoft.com/office/drawing/2014/main" id="{D6B2C466-588E-DEEB-7446-C6257C92BE5E}"/>
              </a:ext>
            </a:extLst>
          </p:cNvPr>
          <p:cNvSpPr>
            <a:spLocks noGrp="1"/>
          </p:cNvSpPr>
          <p:nvPr>
            <p:ph sz="half" idx="1"/>
          </p:nvPr>
        </p:nvSpPr>
        <p:spPr>
          <a:xfrm>
            <a:off x="174171" y="1425039"/>
            <a:ext cx="5845629" cy="4751924"/>
          </a:xfrm>
        </p:spPr>
        <p:txBody>
          <a:bodyPr>
            <a:normAutofit/>
          </a:bodyPr>
          <a:lstStyle/>
          <a:p>
            <a:pPr marL="0" indent="0">
              <a:buNone/>
            </a:pPr>
            <a:r>
              <a:rPr lang="en-US" dirty="0"/>
              <a:t>Since </a:t>
            </a:r>
            <a:r>
              <a:rPr lang="en-US" b="1" dirty="0"/>
              <a:t>Observer </a:t>
            </a:r>
            <a:r>
              <a:rPr lang="en-US" dirty="0"/>
              <a:t>is the </a:t>
            </a:r>
            <a:r>
              <a:rPr lang="en-US" i="1" dirty="0"/>
              <a:t>user</a:t>
            </a:r>
            <a:r>
              <a:rPr lang="en-US" dirty="0"/>
              <a:t> of data, make </a:t>
            </a:r>
            <a:r>
              <a:rPr lang="en-US" b="1" dirty="0" err="1"/>
              <a:t>MainActivity</a:t>
            </a:r>
            <a:r>
              <a:rPr lang="en-US" dirty="0"/>
              <a:t> implement </a:t>
            </a:r>
            <a:r>
              <a:rPr lang="en-US" b="1" dirty="0"/>
              <a:t>Observer </a:t>
            </a:r>
            <a:r>
              <a:rPr lang="en-US" dirty="0"/>
              <a:t>and say what you want to do with the data in the update() method.</a:t>
            </a:r>
          </a:p>
          <a:p>
            <a:pPr marL="0" indent="0">
              <a:buNone/>
            </a:pPr>
            <a:endParaRPr lang="en-US" sz="1800" dirty="0">
              <a:solidFill>
                <a:srgbClr val="0033B3"/>
              </a:solidFill>
              <a:latin typeface="Consolas" panose="020B0609020204030204" pitchFamily="49" charset="0"/>
            </a:endParaRPr>
          </a:p>
          <a:p>
            <a:pPr marL="0" indent="0">
              <a:buNone/>
            </a:pPr>
            <a:br>
              <a:rPr lang="en-US" sz="1800" b="0" i="0" dirty="0">
                <a:solidFill>
                  <a:srgbClr val="0033B3"/>
                </a:solidFill>
                <a:effectLst/>
                <a:latin typeface="Consolas" panose="020B0609020204030204" pitchFamily="49" charset="0"/>
              </a:rPr>
            </a:br>
            <a:r>
              <a:rPr lang="en-US" sz="1800" b="0" i="0" dirty="0">
                <a:solidFill>
                  <a:srgbClr val="0033B3"/>
                </a:solidFill>
                <a:effectLst/>
                <a:latin typeface="Consolas" panose="020B0609020204030204" pitchFamily="49" charset="0"/>
              </a:rPr>
              <a:t>public interface </a:t>
            </a:r>
            <a:r>
              <a:rPr lang="en-US" sz="1800" b="0" i="0" dirty="0">
                <a:solidFill>
                  <a:srgbClr val="000000"/>
                </a:solidFill>
                <a:effectLst/>
                <a:latin typeface="Consolas" panose="020B0609020204030204" pitchFamily="49" charset="0"/>
              </a:rPr>
              <a:t>Observer</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update</a:t>
            </a:r>
            <a:r>
              <a:rPr lang="en-US" sz="1800" b="0" i="0" dirty="0">
                <a:solidFill>
                  <a:srgbClr val="080808"/>
                </a:solidFill>
                <a:effectLst/>
                <a:latin typeface="Consolas" panose="020B0609020204030204" pitchFamily="49" charset="0"/>
              </a:rPr>
              <a:t>(</a:t>
            </a:r>
            <a:r>
              <a:rPr lang="en-US" sz="1800" dirty="0" err="1">
                <a:solidFill>
                  <a:srgbClr val="0033B3"/>
                </a:solidFill>
                <a:latin typeface="Consolas" panose="020B0609020204030204" pitchFamily="49" charset="0"/>
              </a:rPr>
              <a:t>DataSnapshot</a:t>
            </a:r>
            <a:r>
              <a:rPr lang="en-US" sz="1800" dirty="0">
                <a:solidFill>
                  <a:srgbClr val="0033B3"/>
                </a:solidFill>
                <a:latin typeface="Consolas" panose="020B0609020204030204" pitchFamily="49" charset="0"/>
              </a:rPr>
              <a:t> </a:t>
            </a:r>
            <a:r>
              <a:rPr lang="en-US" sz="1800" dirty="0" err="1">
                <a:solidFill>
                  <a:srgbClr val="000000"/>
                </a:solidFill>
                <a:latin typeface="Consolas" panose="020B0609020204030204" pitchFamily="49" charset="0"/>
              </a:rPr>
              <a:t>dataSnapshot</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p:sp>
        <p:nvSpPr>
          <p:cNvPr id="5" name="Content Placeholder 4">
            <a:extLst>
              <a:ext uri="{FF2B5EF4-FFF2-40B4-BE49-F238E27FC236}">
                <a16:creationId xmlns:a16="http://schemas.microsoft.com/office/drawing/2014/main" id="{25CE83A3-9898-4BE5-38E6-7C091BED19D3}"/>
              </a:ext>
            </a:extLst>
          </p:cNvPr>
          <p:cNvSpPr>
            <a:spLocks noGrp="1"/>
          </p:cNvSpPr>
          <p:nvPr>
            <p:ph sz="half" idx="2"/>
          </p:nvPr>
        </p:nvSpPr>
        <p:spPr>
          <a:xfrm>
            <a:off x="6172199" y="1425039"/>
            <a:ext cx="5845629" cy="4751924"/>
          </a:xfrm>
        </p:spPr>
        <p:txBody>
          <a:bodyPr>
            <a:normAutofit/>
          </a:bodyPr>
          <a:lstStyle/>
          <a:p>
            <a:pPr marL="0" indent="0">
              <a:buNone/>
            </a:pPr>
            <a:r>
              <a:rPr lang="en-US" dirty="0"/>
              <a:t>Since </a:t>
            </a:r>
            <a:r>
              <a:rPr lang="en-US" b="1" dirty="0"/>
              <a:t>Subject</a:t>
            </a:r>
            <a:r>
              <a:rPr lang="en-US" dirty="0"/>
              <a:t> is the </a:t>
            </a:r>
            <a:r>
              <a:rPr lang="en-US" i="1" dirty="0"/>
              <a:t>source</a:t>
            </a:r>
            <a:r>
              <a:rPr lang="en-US" dirty="0"/>
              <a:t> of data, write a class that implements </a:t>
            </a:r>
            <a:r>
              <a:rPr lang="en-US" b="1" dirty="0"/>
              <a:t>Subject</a:t>
            </a:r>
            <a:r>
              <a:rPr lang="en-US" dirty="0"/>
              <a:t> and has the Firebase download code. </a:t>
            </a:r>
            <a:br>
              <a:rPr lang="en-US" dirty="0"/>
            </a:br>
            <a:r>
              <a:rPr lang="en-US" dirty="0"/>
              <a:t>Interface is modified slightly.  </a:t>
            </a:r>
            <a:br>
              <a:rPr lang="en-US" dirty="0"/>
            </a:br>
            <a:endParaRPr lang="en-US" dirty="0"/>
          </a:p>
          <a:p>
            <a:pPr marL="0" indent="0">
              <a:buNone/>
            </a:pPr>
            <a:r>
              <a:rPr lang="en-US" sz="1800" b="0" i="0" dirty="0">
                <a:solidFill>
                  <a:srgbClr val="0033B3"/>
                </a:solidFill>
                <a:effectLst/>
                <a:latin typeface="Consolas" panose="020B0609020204030204" pitchFamily="49" charset="0"/>
              </a:rPr>
              <a:t>public interface </a:t>
            </a:r>
            <a:r>
              <a:rPr lang="en-US" sz="1800" b="0" i="0" dirty="0">
                <a:solidFill>
                  <a:srgbClr val="000000"/>
                </a:solidFill>
                <a:effectLst/>
                <a:latin typeface="Consolas" panose="020B0609020204030204" pitchFamily="49" charset="0"/>
              </a:rPr>
              <a:t>Subject </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register</a:t>
            </a:r>
            <a:r>
              <a:rPr lang="en-US" sz="1800" b="0" i="0" dirty="0">
                <a:solidFill>
                  <a:srgbClr val="080808"/>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Observer </a:t>
            </a:r>
            <a:r>
              <a:rPr lang="en-US" sz="1800" b="0" i="0" dirty="0">
                <a:solidFill>
                  <a:srgbClr val="080808"/>
                </a:solidFill>
                <a:effectLst/>
                <a:latin typeface="Consolas" panose="020B0609020204030204" pitchFamily="49" charset="0"/>
              </a:rPr>
              <a:t>o); </a:t>
            </a:r>
            <a:br>
              <a:rPr lang="en-US" sz="1800" b="0" i="0" dirty="0">
                <a:solidFill>
                  <a:srgbClr val="080808"/>
                </a:solidFill>
                <a:effectLst/>
                <a:latin typeface="Consolas" panose="020B0609020204030204" pitchFamily="49" charset="0"/>
              </a:rPr>
            </a:br>
            <a:r>
              <a:rPr lang="en-US" sz="1800" b="0" i="0" dirty="0">
                <a:solidFill>
                  <a:srgbClr val="080808"/>
                </a:solidFill>
                <a:effectLst/>
                <a:latin typeface="Consolas" panose="020B0609020204030204" pitchFamily="49" charset="0"/>
              </a:rPr>
              <a:t>    // come to me if you want</a:t>
            </a:r>
            <a:r>
              <a:rPr lang="en-US" sz="1800" b="0" i="0" dirty="0">
                <a:solidFill>
                  <a:srgbClr val="080808"/>
                </a:solidFill>
                <a:effectLst/>
                <a:latin typeface="WordVisiCarriageReturn_MSFontService"/>
              </a:rPr>
              <a:t> data  </a:t>
            </a:r>
            <a:br>
              <a:rPr lang="en-US" sz="1800" b="0" i="0" dirty="0">
                <a:solidFill>
                  <a:srgbClr val="080808"/>
                </a:solidFill>
                <a:effectLst/>
                <a:latin typeface="WordVisiCarriageReturn_MSFontService"/>
              </a:rPr>
            </a:b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err="1">
                <a:solidFill>
                  <a:srgbClr val="00627A"/>
                </a:solidFill>
                <a:effectLst/>
                <a:latin typeface="Consolas" panose="020B0609020204030204" pitchFamily="49" charset="0"/>
              </a:rPr>
              <a:t>downloadToObserver</a:t>
            </a:r>
            <a:r>
              <a:rPr lang="en-US" sz="1800" b="0" i="0" dirty="0">
                <a:solidFill>
                  <a:srgbClr val="080808"/>
                </a:solidFill>
                <a:effectLst/>
                <a:latin typeface="Consolas" panose="020B0609020204030204" pitchFamily="49" charset="0"/>
              </a:rPr>
              <a:t>(); </a:t>
            </a:r>
            <a:br>
              <a:rPr lang="en-US" sz="1800" b="0" i="0" dirty="0">
                <a:solidFill>
                  <a:srgbClr val="080808"/>
                </a:solidFill>
                <a:effectLst/>
                <a:latin typeface="Consolas" panose="020B0609020204030204" pitchFamily="49" charset="0"/>
              </a:rPr>
            </a:br>
            <a:r>
              <a:rPr lang="en-US" sz="1800" b="0" i="0" dirty="0">
                <a:solidFill>
                  <a:srgbClr val="080808"/>
                </a:solidFill>
                <a:effectLst/>
                <a:latin typeface="Consolas" panose="020B0609020204030204" pitchFamily="49" charset="0"/>
              </a:rPr>
              <a:t>    // when I get data I will tell you </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p:sp>
        <p:nvSpPr>
          <p:cNvPr id="3" name="TextBox 2">
            <a:extLst>
              <a:ext uri="{FF2B5EF4-FFF2-40B4-BE49-F238E27FC236}">
                <a16:creationId xmlns:a16="http://schemas.microsoft.com/office/drawing/2014/main" id="{00A173CC-3C89-2F6D-3AD9-61C15365FEAC}"/>
              </a:ext>
            </a:extLst>
          </p:cNvPr>
          <p:cNvSpPr txBox="1"/>
          <p:nvPr/>
        </p:nvSpPr>
        <p:spPr>
          <a:xfrm>
            <a:off x="6172199" y="5688281"/>
            <a:ext cx="5684322" cy="646331"/>
          </a:xfrm>
          <a:prstGeom prst="rect">
            <a:avLst/>
          </a:prstGeom>
          <a:solidFill>
            <a:schemeClr val="accent2"/>
          </a:solidFill>
        </p:spPr>
        <p:txBody>
          <a:bodyPr wrap="square" rtlCol="0">
            <a:spAutoFit/>
          </a:bodyPr>
          <a:lstStyle/>
          <a:p>
            <a:r>
              <a:rPr lang="en-US" dirty="0"/>
              <a:t>Design Patterns shown to you are not cast in stone but can be modified to suit your app’s circumstances. </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2D9FA1A-9F41-15EF-1257-78A712420964}"/>
                  </a:ext>
                </a:extLst>
              </p14:cNvPr>
              <p14:cNvContentPartPr/>
              <p14:nvPr/>
            </p14:nvContentPartPr>
            <p14:xfrm>
              <a:off x="2325240" y="4059720"/>
              <a:ext cx="5725440" cy="1977480"/>
            </p14:xfrm>
          </p:contentPart>
        </mc:Choice>
        <mc:Fallback>
          <p:pic>
            <p:nvPicPr>
              <p:cNvPr id="6" name="Ink 5">
                <a:extLst>
                  <a:ext uri="{FF2B5EF4-FFF2-40B4-BE49-F238E27FC236}">
                    <a16:creationId xmlns:a16="http://schemas.microsoft.com/office/drawing/2014/main" id="{32D9FA1A-9F41-15EF-1257-78A712420964}"/>
                  </a:ext>
                </a:extLst>
              </p:cNvPr>
              <p:cNvPicPr/>
              <p:nvPr/>
            </p:nvPicPr>
            <p:blipFill>
              <a:blip r:embed="rId3"/>
              <a:stretch>
                <a:fillRect/>
              </a:stretch>
            </p:blipFill>
            <p:spPr>
              <a:xfrm>
                <a:off x="2309040" y="4043520"/>
                <a:ext cx="5757840" cy="2009880"/>
              </a:xfrm>
              <a:prstGeom prst="rect">
                <a:avLst/>
              </a:prstGeom>
            </p:spPr>
          </p:pic>
        </mc:Fallback>
      </mc:AlternateContent>
    </p:spTree>
    <p:extLst>
      <p:ext uri="{BB962C8B-B14F-4D97-AF65-F5344CB8AC3E}">
        <p14:creationId xmlns:p14="http://schemas.microsoft.com/office/powerpoint/2010/main" val="4015628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1814-D989-1D4C-3224-8F9C6D430B7D}"/>
              </a:ext>
            </a:extLst>
          </p:cNvPr>
          <p:cNvSpPr>
            <a:spLocks noGrp="1"/>
          </p:cNvSpPr>
          <p:nvPr>
            <p:ph type="title"/>
          </p:nvPr>
        </p:nvSpPr>
        <p:spPr/>
        <p:txBody>
          <a:bodyPr/>
          <a:lstStyle/>
          <a:p>
            <a:r>
              <a:rPr lang="en-US" dirty="0"/>
              <a:t>Use the Observer Pattern with Firebase </a:t>
            </a:r>
          </a:p>
        </p:txBody>
      </p:sp>
      <p:sp>
        <p:nvSpPr>
          <p:cNvPr id="4" name="Content Placeholder 3">
            <a:extLst>
              <a:ext uri="{FF2B5EF4-FFF2-40B4-BE49-F238E27FC236}">
                <a16:creationId xmlns:a16="http://schemas.microsoft.com/office/drawing/2014/main" id="{D6B2C466-588E-DEEB-7446-C6257C92BE5E}"/>
              </a:ext>
            </a:extLst>
          </p:cNvPr>
          <p:cNvSpPr>
            <a:spLocks noGrp="1"/>
          </p:cNvSpPr>
          <p:nvPr>
            <p:ph idx="1"/>
          </p:nvPr>
        </p:nvSpPr>
        <p:spPr/>
        <p:txBody>
          <a:bodyPr>
            <a:normAutofit/>
          </a:bodyPr>
          <a:lstStyle/>
          <a:p>
            <a:pPr marL="0" indent="0">
              <a:buNone/>
            </a:pPr>
            <a:r>
              <a:rPr lang="en-US" dirty="0"/>
              <a:t>Since </a:t>
            </a:r>
            <a:r>
              <a:rPr lang="en-US" b="1" dirty="0"/>
              <a:t>Observer </a:t>
            </a:r>
            <a:r>
              <a:rPr lang="en-US" dirty="0"/>
              <a:t>is the </a:t>
            </a:r>
            <a:r>
              <a:rPr lang="en-US" i="1" dirty="0"/>
              <a:t>user</a:t>
            </a:r>
            <a:r>
              <a:rPr lang="en-US" dirty="0"/>
              <a:t> of data, make </a:t>
            </a:r>
            <a:r>
              <a:rPr lang="en-US" b="1" dirty="0" err="1"/>
              <a:t>MainActivity</a:t>
            </a:r>
            <a:r>
              <a:rPr lang="en-US" dirty="0"/>
              <a:t> implement </a:t>
            </a:r>
            <a:r>
              <a:rPr lang="en-US" b="1" dirty="0"/>
              <a:t>Observer </a:t>
            </a:r>
            <a:r>
              <a:rPr lang="en-US" dirty="0"/>
              <a:t>and say what you want to do with the data in the </a:t>
            </a:r>
            <a:r>
              <a:rPr lang="en-US" b="1" dirty="0"/>
              <a:t>update() </a:t>
            </a:r>
            <a:r>
              <a:rPr lang="en-US" dirty="0"/>
              <a:t>method. </a:t>
            </a:r>
            <a:r>
              <a:rPr lang="en-US" b="1" dirty="0"/>
              <a:t>Example:</a:t>
            </a:r>
          </a:p>
          <a:p>
            <a:pPr marL="0" indent="0">
              <a:buNone/>
            </a:pPr>
            <a:r>
              <a:rPr lang="en-US" sz="1800" b="0" i="0" dirty="0">
                <a:solidFill>
                  <a:srgbClr val="0033B3"/>
                </a:solidFill>
                <a:effectLst/>
                <a:latin typeface="Consolas" panose="020B0609020204030204" pitchFamily="49" charset="0"/>
              </a:rPr>
              <a:t>public class </a:t>
            </a:r>
            <a:r>
              <a:rPr lang="en-US" sz="1800" b="0" i="0" dirty="0" err="1">
                <a:effectLst/>
                <a:latin typeface="Consolas" panose="020B0609020204030204" pitchFamily="49" charset="0"/>
              </a:rPr>
              <a:t>MainActivity</a:t>
            </a:r>
            <a:r>
              <a:rPr lang="en-US" sz="1800" b="0" i="0" dirty="0">
                <a:solidFill>
                  <a:srgbClr val="0033B3"/>
                </a:solidFill>
                <a:effectLst/>
                <a:latin typeface="Consolas" panose="020B0609020204030204" pitchFamily="49" charset="0"/>
              </a:rPr>
              <a:t> extends … implements </a:t>
            </a:r>
            <a:r>
              <a:rPr lang="en-US" sz="1800" b="0" i="0" dirty="0">
                <a:solidFill>
                  <a:srgbClr val="000000"/>
                </a:solidFill>
                <a:effectLst/>
                <a:latin typeface="Consolas" panose="020B0609020204030204" pitchFamily="49" charset="0"/>
              </a:rPr>
              <a:t>Observer</a:t>
            </a:r>
            <a:r>
              <a:rPr lang="en-US" sz="1800" b="0" i="0" dirty="0">
                <a:solidFill>
                  <a:srgbClr val="080808"/>
                </a:solidFill>
                <a:effectLst/>
                <a:latin typeface="Consolas" panose="020B0609020204030204" pitchFamily="49" charset="0"/>
              </a:rPr>
              <a:t>{ </a:t>
            </a:r>
            <a:br>
              <a:rPr lang="en-US" sz="1800" b="0" i="0" dirty="0">
                <a:solidFill>
                  <a:srgbClr val="080808"/>
                </a:solidFill>
                <a:effectLst/>
                <a:latin typeface="Consolas" panose="020B0609020204030204" pitchFamily="49" charset="0"/>
              </a:rPr>
            </a:br>
            <a:br>
              <a:rPr lang="en-US" sz="1800" b="0" i="0" dirty="0">
                <a:solidFill>
                  <a:srgbClr val="080808"/>
                </a:solidFill>
                <a:effectLst/>
                <a:latin typeface="Consolas" panose="020B0609020204030204" pitchFamily="49" charset="0"/>
              </a:rPr>
            </a:br>
            <a:r>
              <a:rPr lang="en-US" sz="1800" b="0" i="0" dirty="0">
                <a:solidFill>
                  <a:srgbClr val="080808"/>
                </a:solidFill>
                <a:effectLst/>
                <a:latin typeface="Consolas" panose="020B0609020204030204" pitchFamily="49" charset="0"/>
              </a:rPr>
              <a:t>    // other code </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update</a:t>
            </a:r>
            <a:r>
              <a:rPr lang="en-US" sz="1800" b="0" i="0" dirty="0">
                <a:solidFill>
                  <a:srgbClr val="080808"/>
                </a:solidFill>
                <a:effectLst/>
                <a:latin typeface="Consolas" panose="020B0609020204030204" pitchFamily="49" charset="0"/>
              </a:rPr>
              <a:t>(</a:t>
            </a:r>
            <a:r>
              <a:rPr lang="en-US" sz="1800" dirty="0" err="1">
                <a:solidFill>
                  <a:srgbClr val="0033B3"/>
                </a:solidFill>
                <a:latin typeface="Consolas" panose="020B0609020204030204" pitchFamily="49" charset="0"/>
              </a:rPr>
              <a:t>DataSnapshot</a:t>
            </a:r>
            <a:r>
              <a:rPr lang="en-US" sz="1800" dirty="0">
                <a:solidFill>
                  <a:srgbClr val="0033B3"/>
                </a:solidFill>
                <a:latin typeface="Consolas" panose="020B0609020204030204" pitchFamily="49" charset="0"/>
              </a:rPr>
              <a:t> </a:t>
            </a:r>
            <a:r>
              <a:rPr lang="en-US" sz="1800" dirty="0" err="1">
                <a:solidFill>
                  <a:srgbClr val="000000"/>
                </a:solidFill>
                <a:latin typeface="Consolas" panose="020B0609020204030204" pitchFamily="49" charset="0"/>
              </a:rPr>
              <a:t>dataSnapshot</a:t>
            </a:r>
            <a:r>
              <a:rPr lang="en-US" sz="1800" b="0" i="0" dirty="0">
                <a:solidFill>
                  <a:srgbClr val="080808"/>
                </a:solidFill>
                <a:effectLst/>
                <a:latin typeface="Consolas" panose="020B0609020204030204" pitchFamily="49" charset="0"/>
              </a:rPr>
              <a:t>){ </a:t>
            </a:r>
            <a:br>
              <a:rPr lang="en-US" sz="1800" b="0" i="0" dirty="0">
                <a:solidFill>
                  <a:srgbClr val="080808"/>
                </a:solidFill>
                <a:effectLst/>
                <a:latin typeface="Consolas" panose="020B0609020204030204" pitchFamily="49" charset="0"/>
              </a:rPr>
            </a:br>
            <a:r>
              <a:rPr lang="en-US" sz="1800" b="0" i="0" dirty="0">
                <a:solidFill>
                  <a:srgbClr val="080808"/>
                </a:solidFill>
                <a:effectLst/>
                <a:latin typeface="Consolas" panose="020B0609020204030204" pitchFamily="49" charset="0"/>
              </a:rPr>
              <a:t>         </a:t>
            </a:r>
            <a:r>
              <a:rPr lang="en-US" sz="1800" b="0" i="0" dirty="0" err="1">
                <a:solidFill>
                  <a:srgbClr val="080808"/>
                </a:solidFill>
                <a:effectLst/>
                <a:latin typeface="Consolas" panose="020B0609020204030204" pitchFamily="49" charset="0"/>
              </a:rPr>
              <a:t>textView.setText</a:t>
            </a:r>
            <a:r>
              <a:rPr lang="en-US" sz="1800" dirty="0">
                <a:solidFill>
                  <a:srgbClr val="080808"/>
                </a:solidFill>
                <a:latin typeface="Consolas" panose="020B0609020204030204" pitchFamily="49" charset="0"/>
              </a:rPr>
              <a:t>( </a:t>
            </a:r>
            <a:r>
              <a:rPr lang="en-US" sz="1800" b="0" i="0" dirty="0" err="1">
                <a:solidFill>
                  <a:srgbClr val="080808"/>
                </a:solidFill>
                <a:effectLst/>
                <a:latin typeface="Consolas" panose="020B0609020204030204" pitchFamily="49" charset="0"/>
              </a:rPr>
              <a:t>dataSnapshot.getValue</a:t>
            </a:r>
            <a:r>
              <a:rPr lang="en-US" sz="1800" b="0" i="0" dirty="0">
                <a:solidFill>
                  <a:srgbClr val="080808"/>
                </a:solidFill>
                <a:effectLst/>
                <a:latin typeface="Consolas" panose="020B0609020204030204" pitchFamily="49" charset="0"/>
              </a:rPr>
              <a:t>() ); </a:t>
            </a:r>
            <a:br>
              <a:rPr lang="en-US" sz="1800" b="0" i="0" dirty="0">
                <a:solidFill>
                  <a:srgbClr val="080808"/>
                </a:solidFill>
                <a:effectLst/>
                <a:latin typeface="Consolas" panose="020B0609020204030204" pitchFamily="49" charset="0"/>
              </a:rPr>
            </a:br>
            <a:r>
              <a:rPr lang="en-US" sz="1800" b="0" i="0" dirty="0">
                <a:solidFill>
                  <a:srgbClr val="080808"/>
                </a:solidFill>
                <a:effectLst/>
                <a:latin typeface="Consolas" panose="020B0609020204030204" pitchFamily="49" charset="0"/>
              </a:rPr>
              <a:t>    }</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p:sp>
        <p:nvSpPr>
          <p:cNvPr id="8" name="TextBox 7">
            <a:extLst>
              <a:ext uri="{FF2B5EF4-FFF2-40B4-BE49-F238E27FC236}">
                <a16:creationId xmlns:a16="http://schemas.microsoft.com/office/drawing/2014/main" id="{D5FECA0D-466F-E7F9-BEF7-019725B80C7F}"/>
              </a:ext>
            </a:extLst>
          </p:cNvPr>
          <p:cNvSpPr txBox="1"/>
          <p:nvPr/>
        </p:nvSpPr>
        <p:spPr>
          <a:xfrm>
            <a:off x="6096000" y="5012860"/>
            <a:ext cx="6097978" cy="923330"/>
          </a:xfrm>
          <a:prstGeom prst="rect">
            <a:avLst/>
          </a:prstGeom>
          <a:solidFill>
            <a:schemeClr val="bg1">
              <a:lumMod val="85000"/>
            </a:schemeClr>
          </a:solidFill>
        </p:spPr>
        <p:txBody>
          <a:bodyPr wrap="square">
            <a:spAutoFit/>
          </a:bodyPr>
          <a:lstStyle/>
          <a:p>
            <a:r>
              <a:rPr lang="en-US" sz="1800" b="0" i="0" dirty="0">
                <a:solidFill>
                  <a:srgbClr val="0033B3"/>
                </a:solidFill>
                <a:effectLst/>
                <a:latin typeface="Consolas" panose="020B0609020204030204" pitchFamily="49" charset="0"/>
              </a:rPr>
              <a:t>public interface </a:t>
            </a:r>
            <a:r>
              <a:rPr lang="en-US" sz="1800" b="0" i="0" dirty="0">
                <a:solidFill>
                  <a:srgbClr val="000000"/>
                </a:solidFill>
                <a:effectLst/>
                <a:latin typeface="Consolas" panose="020B0609020204030204" pitchFamily="49" charset="0"/>
              </a:rPr>
              <a:t>Observer</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update</a:t>
            </a:r>
            <a:r>
              <a:rPr lang="en-US" sz="1800" b="0" i="0" dirty="0">
                <a:solidFill>
                  <a:srgbClr val="080808"/>
                </a:solidFill>
                <a:effectLst/>
                <a:latin typeface="Consolas" panose="020B0609020204030204" pitchFamily="49" charset="0"/>
              </a:rPr>
              <a:t>(</a:t>
            </a:r>
            <a:r>
              <a:rPr lang="en-US" sz="1800" dirty="0" err="1">
                <a:solidFill>
                  <a:srgbClr val="0033B3"/>
                </a:solidFill>
                <a:latin typeface="Consolas" panose="020B0609020204030204" pitchFamily="49" charset="0"/>
              </a:rPr>
              <a:t>DataSnapshot</a:t>
            </a:r>
            <a:r>
              <a:rPr lang="en-US" sz="1800" dirty="0">
                <a:solidFill>
                  <a:srgbClr val="0033B3"/>
                </a:solidFill>
                <a:latin typeface="Consolas" panose="020B0609020204030204" pitchFamily="49" charset="0"/>
              </a:rPr>
              <a:t> </a:t>
            </a:r>
            <a:r>
              <a:rPr lang="en-US" sz="1800" dirty="0" err="1">
                <a:solidFill>
                  <a:srgbClr val="000000"/>
                </a:solidFill>
                <a:latin typeface="Consolas" panose="020B0609020204030204" pitchFamily="49" charset="0"/>
              </a:rPr>
              <a:t>dataSnapshot</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FD3AC42-A8A3-3242-8F52-B6251D37C57A}"/>
                  </a:ext>
                </a:extLst>
              </p14:cNvPr>
              <p14:cNvContentPartPr/>
              <p14:nvPr/>
            </p14:nvContentPartPr>
            <p14:xfrm>
              <a:off x="1143000" y="2413800"/>
              <a:ext cx="10139760" cy="3180600"/>
            </p14:xfrm>
          </p:contentPart>
        </mc:Choice>
        <mc:Fallback>
          <p:pic>
            <p:nvPicPr>
              <p:cNvPr id="3" name="Ink 2">
                <a:extLst>
                  <a:ext uri="{FF2B5EF4-FFF2-40B4-BE49-F238E27FC236}">
                    <a16:creationId xmlns:a16="http://schemas.microsoft.com/office/drawing/2014/main" id="{2FD3AC42-A8A3-3242-8F52-B6251D37C57A}"/>
                  </a:ext>
                </a:extLst>
              </p:cNvPr>
              <p:cNvPicPr/>
              <p:nvPr/>
            </p:nvPicPr>
            <p:blipFill>
              <a:blip r:embed="rId3"/>
              <a:stretch>
                <a:fillRect/>
              </a:stretch>
            </p:blipFill>
            <p:spPr>
              <a:xfrm>
                <a:off x="1126800" y="2397600"/>
                <a:ext cx="10172160" cy="3213000"/>
              </a:xfrm>
              <a:prstGeom prst="rect">
                <a:avLst/>
              </a:prstGeom>
            </p:spPr>
          </p:pic>
        </mc:Fallback>
      </mc:AlternateContent>
    </p:spTree>
    <p:extLst>
      <p:ext uri="{BB962C8B-B14F-4D97-AF65-F5344CB8AC3E}">
        <p14:creationId xmlns:p14="http://schemas.microsoft.com/office/powerpoint/2010/main" val="295743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D3FA-DE16-E1F8-5184-E5CD3EFDAC8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D162980-4F7F-AF8A-3C69-876ED699C42A}"/>
              </a:ext>
            </a:extLst>
          </p:cNvPr>
          <p:cNvSpPr>
            <a:spLocks noGrp="1"/>
          </p:cNvSpPr>
          <p:nvPr>
            <p:ph idx="1"/>
          </p:nvPr>
        </p:nvSpPr>
        <p:spPr/>
        <p:txBody>
          <a:bodyPr/>
          <a:lstStyle/>
          <a:p>
            <a:r>
              <a:rPr lang="en-US" dirty="0"/>
              <a:t>Recall Strategy Design Pattern </a:t>
            </a:r>
          </a:p>
          <a:p>
            <a:r>
              <a:rPr lang="en-US" dirty="0"/>
              <a:t>Recall Adapter Pattern</a:t>
            </a:r>
          </a:p>
          <a:p>
            <a:r>
              <a:rPr lang="en-US" dirty="0" err="1"/>
              <a:t>RecyclerView</a:t>
            </a:r>
            <a:r>
              <a:rPr lang="en-US" dirty="0"/>
              <a:t> is a combination of both </a:t>
            </a:r>
          </a:p>
          <a:p>
            <a:r>
              <a:rPr lang="en-US" dirty="0"/>
              <a:t>Recall Observer Pattern </a:t>
            </a:r>
          </a:p>
        </p:txBody>
      </p:sp>
    </p:spTree>
    <p:extLst>
      <p:ext uri="{BB962C8B-B14F-4D97-AF65-F5344CB8AC3E}">
        <p14:creationId xmlns:p14="http://schemas.microsoft.com/office/powerpoint/2010/main" val="106938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1814-D989-1D4C-3224-8F9C6D430B7D}"/>
              </a:ext>
            </a:extLst>
          </p:cNvPr>
          <p:cNvSpPr>
            <a:spLocks noGrp="1"/>
          </p:cNvSpPr>
          <p:nvPr>
            <p:ph type="title"/>
          </p:nvPr>
        </p:nvSpPr>
        <p:spPr/>
        <p:txBody>
          <a:bodyPr/>
          <a:lstStyle/>
          <a:p>
            <a:r>
              <a:rPr lang="en-US" dirty="0"/>
              <a:t>Use the Observer Pattern with Firebase </a:t>
            </a:r>
          </a:p>
        </p:txBody>
      </p:sp>
      <p:sp>
        <p:nvSpPr>
          <p:cNvPr id="5" name="Content Placeholder 4">
            <a:extLst>
              <a:ext uri="{FF2B5EF4-FFF2-40B4-BE49-F238E27FC236}">
                <a16:creationId xmlns:a16="http://schemas.microsoft.com/office/drawing/2014/main" id="{25CE83A3-9898-4BE5-38E6-7C091BED19D3}"/>
              </a:ext>
            </a:extLst>
          </p:cNvPr>
          <p:cNvSpPr>
            <a:spLocks noGrp="1"/>
          </p:cNvSpPr>
          <p:nvPr>
            <p:ph idx="1"/>
          </p:nvPr>
        </p:nvSpPr>
        <p:spPr>
          <a:xfrm>
            <a:off x="838200" y="1825625"/>
            <a:ext cx="10515600" cy="4943310"/>
          </a:xfrm>
        </p:spPr>
        <p:txBody>
          <a:bodyPr>
            <a:normAutofit fontScale="92500" lnSpcReduction="20000"/>
          </a:bodyPr>
          <a:lstStyle/>
          <a:p>
            <a:pPr marL="0" indent="0">
              <a:buNone/>
            </a:pPr>
            <a:r>
              <a:rPr lang="en-US" dirty="0"/>
              <a:t>Since </a:t>
            </a:r>
            <a:r>
              <a:rPr lang="en-US" b="1" dirty="0"/>
              <a:t>Subject</a:t>
            </a:r>
            <a:r>
              <a:rPr lang="en-US" dirty="0"/>
              <a:t> is the </a:t>
            </a:r>
            <a:r>
              <a:rPr lang="en-US" i="1" dirty="0"/>
              <a:t>source</a:t>
            </a:r>
            <a:r>
              <a:rPr lang="en-US" dirty="0"/>
              <a:t> of data, write a class that implements </a:t>
            </a:r>
            <a:r>
              <a:rPr lang="en-US" b="1" dirty="0"/>
              <a:t>Subject</a:t>
            </a:r>
            <a:r>
              <a:rPr lang="en-US" dirty="0"/>
              <a:t> and has the Firebase download code. Example.</a:t>
            </a:r>
            <a:br>
              <a:rPr lang="en-US" dirty="0"/>
            </a:br>
            <a:endParaRPr lang="en-US" dirty="0"/>
          </a:p>
          <a:p>
            <a:pPr marL="0" indent="0">
              <a:buNone/>
            </a:pPr>
            <a:r>
              <a:rPr lang="en-US" sz="1800" b="0" i="0" dirty="0">
                <a:solidFill>
                  <a:srgbClr val="0033B3"/>
                </a:solidFill>
                <a:effectLst/>
                <a:latin typeface="Consolas" panose="020B0609020204030204" pitchFamily="49" charset="0"/>
              </a:rPr>
              <a:t>public class </a:t>
            </a:r>
            <a:r>
              <a:rPr lang="en-US" sz="1800" b="0" i="0" dirty="0" err="1">
                <a:effectLst/>
                <a:latin typeface="Consolas" panose="020B0609020204030204" pitchFamily="49" charset="0"/>
              </a:rPr>
              <a:t>FirebaseDL</a:t>
            </a:r>
            <a:r>
              <a:rPr lang="en-US" sz="1800" b="0" i="0" dirty="0">
                <a:solidFill>
                  <a:srgbClr val="0033B3"/>
                </a:solidFill>
                <a:effectLst/>
                <a:latin typeface="Consolas" panose="020B0609020204030204" pitchFamily="49" charset="0"/>
              </a:rPr>
              <a:t> implements </a:t>
            </a:r>
            <a:r>
              <a:rPr lang="en-US" sz="1800" b="0" i="0" dirty="0">
                <a:solidFill>
                  <a:srgbClr val="000000"/>
                </a:solidFill>
                <a:effectLst/>
                <a:latin typeface="Consolas" panose="020B0609020204030204" pitchFamily="49" charset="0"/>
              </a:rPr>
              <a:t>Subject </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register</a:t>
            </a:r>
            <a:r>
              <a:rPr lang="en-US" sz="1800" b="0" i="0" dirty="0">
                <a:solidFill>
                  <a:srgbClr val="080808"/>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Observer </a:t>
            </a:r>
            <a:r>
              <a:rPr lang="en-US" sz="1800" b="0" i="0" dirty="0">
                <a:solidFill>
                  <a:srgbClr val="080808"/>
                </a:solidFill>
                <a:effectLst/>
                <a:latin typeface="Consolas" panose="020B0609020204030204" pitchFamily="49" charset="0"/>
              </a:rPr>
              <a:t>o){ … } </a:t>
            </a:r>
            <a:r>
              <a:rPr lang="en-US" sz="1800" b="1" i="0" dirty="0">
                <a:solidFill>
                  <a:srgbClr val="080808"/>
                </a:solidFill>
                <a:effectLst/>
                <a:latin typeface="Consolas" panose="020B0609020204030204" pitchFamily="49" charset="0"/>
              </a:rPr>
              <a:t>// setter method</a:t>
            </a:r>
            <a:br>
              <a:rPr lang="en-US" sz="1800" b="0" i="0" dirty="0">
                <a:solidFill>
                  <a:srgbClr val="080808"/>
                </a:solidFill>
                <a:effectLst/>
                <a:latin typeface="WordVisiCarriageReturn_MSFontService"/>
              </a:rPr>
            </a:b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err="1">
                <a:solidFill>
                  <a:srgbClr val="00627A"/>
                </a:solidFill>
                <a:effectLst/>
                <a:latin typeface="Consolas" panose="020B0609020204030204" pitchFamily="49" charset="0"/>
              </a:rPr>
              <a:t>downloadToObserver</a:t>
            </a:r>
            <a:r>
              <a:rPr lang="en-US" sz="1800" b="0" i="0" dirty="0">
                <a:solidFill>
                  <a:srgbClr val="080808"/>
                </a:solidFill>
                <a:effectLst/>
                <a:latin typeface="Consolas" panose="020B0609020204030204" pitchFamily="49" charset="0"/>
              </a:rPr>
              <a:t>(){ </a:t>
            </a:r>
          </a:p>
          <a:p>
            <a:pPr marL="0" indent="0">
              <a:buNone/>
            </a:pPr>
            <a:r>
              <a:rPr lang="en-SG" sz="1800" dirty="0">
                <a:solidFill>
                  <a:srgbClr val="871094"/>
                </a:solidFill>
                <a:effectLst/>
                <a:latin typeface="Consolas" panose="020B0609020204030204" pitchFamily="49" charset="0"/>
                <a:cs typeface="Consolas" panose="020B0609020204030204" pitchFamily="49" charset="0"/>
              </a:rPr>
              <a:t>        </a:t>
            </a:r>
            <a:r>
              <a:rPr lang="en-SG" sz="1800" dirty="0" err="1">
                <a:solidFill>
                  <a:srgbClr val="871094"/>
                </a:solidFill>
                <a:effectLst/>
                <a:latin typeface="Consolas" panose="020B0609020204030204" pitchFamily="49" charset="0"/>
                <a:cs typeface="Consolas" panose="020B0609020204030204" pitchFamily="49" charset="0"/>
              </a:rPr>
              <a:t>mNodeRefSatisfied</a:t>
            </a:r>
            <a:r>
              <a:rPr lang="en-SG" sz="1800" dirty="0" err="1">
                <a:latin typeface="Consolas" panose="020B0609020204030204" pitchFamily="49" charset="0"/>
                <a:cs typeface="Consolas" panose="020B0609020204030204" pitchFamily="49" charset="0"/>
              </a:rPr>
              <a:t>.addValueEventListener</a:t>
            </a:r>
            <a:r>
              <a:rPr lang="en-SG" sz="1800" dirty="0">
                <a:latin typeface="Consolas" panose="020B0609020204030204" pitchFamily="49" charset="0"/>
                <a:cs typeface="Consolas" panose="020B0609020204030204" pitchFamily="49" charset="0"/>
              </a:rPr>
              <a:t>(</a:t>
            </a:r>
            <a:r>
              <a:rPr lang="en-SG" sz="1800" dirty="0">
                <a:solidFill>
                  <a:srgbClr val="0033B3"/>
                </a:solidFill>
                <a:effectLst/>
                <a:latin typeface="Consolas" panose="020B0609020204030204" pitchFamily="49" charset="0"/>
                <a:cs typeface="Consolas" panose="020B0609020204030204" pitchFamily="49" charset="0"/>
              </a:rPr>
              <a:t>new </a:t>
            </a:r>
            <a:r>
              <a:rPr lang="en-SG" sz="1800" dirty="0" err="1">
                <a:solidFill>
                  <a:srgbClr val="000000"/>
                </a:solidFill>
                <a:effectLst/>
                <a:latin typeface="Consolas" panose="020B0609020204030204" pitchFamily="49" charset="0"/>
                <a:cs typeface="Consolas" panose="020B0609020204030204" pitchFamily="49" charset="0"/>
              </a:rPr>
              <a:t>ValueEventListener</a:t>
            </a:r>
            <a:r>
              <a:rPr lang="en-SG" sz="1800" dirty="0">
                <a:latin typeface="Consolas" panose="020B0609020204030204" pitchFamily="49" charset="0"/>
                <a:cs typeface="Consolas" panose="020B0609020204030204" pitchFamily="49" charset="0"/>
              </a:rPr>
              <a:t>() {</a:t>
            </a:r>
            <a:br>
              <a:rPr lang="en-SG" sz="1800" dirty="0">
                <a:latin typeface="Consolas" panose="020B0609020204030204" pitchFamily="49" charset="0"/>
                <a:cs typeface="Consolas" panose="020B0609020204030204" pitchFamily="49" charset="0"/>
              </a:rPr>
            </a:br>
            <a:r>
              <a:rPr lang="en-SG" sz="1800" dirty="0">
                <a:latin typeface="Consolas" panose="020B0609020204030204" pitchFamily="49" charset="0"/>
                <a:cs typeface="Consolas" panose="020B0609020204030204" pitchFamily="49" charset="0"/>
              </a:rPr>
              <a:t>            </a:t>
            </a:r>
            <a:r>
              <a:rPr lang="en-SG" sz="1800" dirty="0">
                <a:solidFill>
                  <a:srgbClr val="9E880D"/>
                </a:solidFill>
                <a:effectLst/>
                <a:latin typeface="Consolas" panose="020B0609020204030204" pitchFamily="49" charset="0"/>
                <a:cs typeface="Consolas" panose="020B0609020204030204" pitchFamily="49" charset="0"/>
              </a:rPr>
              <a:t>@Override</a:t>
            </a:r>
            <a:br>
              <a:rPr lang="en-SG" sz="1800" dirty="0">
                <a:solidFill>
                  <a:srgbClr val="9E880D"/>
                </a:solidFill>
                <a:effectLst/>
                <a:latin typeface="Consolas" panose="020B0609020204030204" pitchFamily="49" charset="0"/>
                <a:cs typeface="Consolas" panose="020B0609020204030204" pitchFamily="49" charset="0"/>
              </a:rPr>
            </a:br>
            <a:r>
              <a:rPr lang="en-SG" sz="1800" dirty="0">
                <a:solidFill>
                  <a:srgbClr val="9E880D"/>
                </a:solidFill>
                <a:effectLst/>
                <a:latin typeface="Consolas" panose="020B0609020204030204" pitchFamily="49" charset="0"/>
                <a:cs typeface="Consolas" panose="020B0609020204030204" pitchFamily="49" charset="0"/>
              </a:rPr>
              <a:t>             </a:t>
            </a:r>
            <a:r>
              <a:rPr lang="en-SG" sz="1800" dirty="0">
                <a:solidFill>
                  <a:srgbClr val="0033B3"/>
                </a:solidFill>
                <a:effectLst/>
                <a:latin typeface="Consolas" panose="020B0609020204030204" pitchFamily="49" charset="0"/>
                <a:cs typeface="Consolas" panose="020B0609020204030204" pitchFamily="49" charset="0"/>
              </a:rPr>
              <a:t>public void </a:t>
            </a:r>
            <a:r>
              <a:rPr lang="en-SG" sz="1800" dirty="0" err="1">
                <a:solidFill>
                  <a:srgbClr val="00627A"/>
                </a:solidFill>
                <a:effectLst/>
                <a:latin typeface="Consolas" panose="020B0609020204030204" pitchFamily="49" charset="0"/>
                <a:cs typeface="Consolas" panose="020B0609020204030204" pitchFamily="49" charset="0"/>
              </a:rPr>
              <a:t>onDataChange</a:t>
            </a:r>
            <a:r>
              <a:rPr lang="en-SG" sz="1800" dirty="0">
                <a:latin typeface="Consolas" panose="020B0609020204030204" pitchFamily="49" charset="0"/>
                <a:cs typeface="Consolas" panose="020B0609020204030204" pitchFamily="49" charset="0"/>
              </a:rPr>
              <a:t>(</a:t>
            </a:r>
            <a:r>
              <a:rPr lang="en-SG" sz="1800" dirty="0">
                <a:solidFill>
                  <a:srgbClr val="9E880D"/>
                </a:solidFill>
                <a:effectLst/>
                <a:latin typeface="Consolas" panose="020B0609020204030204" pitchFamily="49" charset="0"/>
                <a:cs typeface="Consolas" panose="020B0609020204030204" pitchFamily="49" charset="0"/>
              </a:rPr>
              <a:t>@</a:t>
            </a:r>
            <a:r>
              <a:rPr lang="en-SG" sz="1800" dirty="0" err="1">
                <a:solidFill>
                  <a:srgbClr val="9E880D"/>
                </a:solidFill>
                <a:effectLst/>
                <a:latin typeface="Consolas" panose="020B0609020204030204" pitchFamily="49" charset="0"/>
                <a:cs typeface="Consolas" panose="020B0609020204030204" pitchFamily="49" charset="0"/>
              </a:rPr>
              <a:t>NonNull</a:t>
            </a:r>
            <a:r>
              <a:rPr lang="en-SG" sz="1800" dirty="0">
                <a:solidFill>
                  <a:srgbClr val="9E880D"/>
                </a:solidFill>
                <a:effectLst/>
                <a:latin typeface="Consolas" panose="020B0609020204030204" pitchFamily="49" charset="0"/>
                <a:cs typeface="Consolas" panose="020B0609020204030204" pitchFamily="49" charset="0"/>
              </a:rPr>
              <a:t> </a:t>
            </a:r>
            <a:r>
              <a:rPr lang="en-SG" sz="1800" dirty="0" err="1">
                <a:solidFill>
                  <a:srgbClr val="000000"/>
                </a:solidFill>
                <a:effectLst/>
                <a:latin typeface="Consolas" panose="020B0609020204030204" pitchFamily="49" charset="0"/>
                <a:cs typeface="Consolas" panose="020B0609020204030204" pitchFamily="49" charset="0"/>
              </a:rPr>
              <a:t>DataSnapshot</a:t>
            </a:r>
            <a:r>
              <a:rPr lang="en-SG" sz="1800" dirty="0">
                <a:solidFill>
                  <a:srgbClr val="000000"/>
                </a:solidFill>
                <a:effectLst/>
                <a:latin typeface="Consolas" panose="020B0609020204030204" pitchFamily="49" charset="0"/>
                <a:cs typeface="Consolas" panose="020B0609020204030204" pitchFamily="49" charset="0"/>
              </a:rPr>
              <a:t> </a:t>
            </a:r>
            <a:r>
              <a:rPr lang="en-SG" sz="1800" dirty="0">
                <a:latin typeface="Consolas" panose="020B0609020204030204" pitchFamily="49" charset="0"/>
                <a:cs typeface="Consolas" panose="020B0609020204030204" pitchFamily="49" charset="0"/>
              </a:rPr>
              <a:t>snapshot) {</a:t>
            </a:r>
            <a:br>
              <a:rPr lang="en-SG" sz="1800" dirty="0">
                <a:latin typeface="Consolas" panose="020B0609020204030204" pitchFamily="49" charset="0"/>
                <a:cs typeface="Consolas" panose="020B0609020204030204" pitchFamily="49" charset="0"/>
              </a:rPr>
            </a:br>
            <a:r>
              <a:rPr lang="en-SG" sz="1800" dirty="0">
                <a:latin typeface="Consolas" panose="020B0609020204030204" pitchFamily="49" charset="0"/>
                <a:cs typeface="Consolas" panose="020B0609020204030204" pitchFamily="49" charset="0"/>
              </a:rPr>
              <a:t>                    </a:t>
            </a:r>
            <a:r>
              <a:rPr lang="en-SG" sz="1800" b="1" dirty="0" err="1">
                <a:latin typeface="Consolas" panose="020B0609020204030204" pitchFamily="49" charset="0"/>
                <a:cs typeface="Consolas" panose="020B0609020204030204" pitchFamily="49" charset="0"/>
              </a:rPr>
              <a:t>o.update</a:t>
            </a:r>
            <a:r>
              <a:rPr lang="en-SG" sz="1800" b="1" dirty="0">
                <a:latin typeface="Consolas" panose="020B0609020204030204" pitchFamily="49" charset="0"/>
                <a:cs typeface="Consolas" panose="020B0609020204030204" pitchFamily="49" charset="0"/>
              </a:rPr>
              <a:t>(snapshot);  // call the Observer’s method  </a:t>
            </a:r>
            <a:br>
              <a:rPr lang="en-SG" sz="1800" dirty="0">
                <a:latin typeface="Consolas" panose="020B0609020204030204" pitchFamily="49" charset="0"/>
                <a:cs typeface="Consolas" panose="020B0609020204030204" pitchFamily="49" charset="0"/>
              </a:rPr>
            </a:br>
            <a:r>
              <a:rPr lang="en-SG" sz="1800" dirty="0">
                <a:latin typeface="Consolas" panose="020B0609020204030204" pitchFamily="49" charset="0"/>
                <a:cs typeface="Consolas" panose="020B0609020204030204" pitchFamily="49" charset="0"/>
              </a:rPr>
              <a:t>             }</a:t>
            </a:r>
            <a:br>
              <a:rPr lang="en-SG" sz="1800" dirty="0">
                <a:latin typeface="Consolas" panose="020B0609020204030204" pitchFamily="49" charset="0"/>
                <a:cs typeface="Consolas" panose="020B0609020204030204" pitchFamily="49" charset="0"/>
              </a:rPr>
            </a:br>
            <a:br>
              <a:rPr lang="en-SG" sz="1800" dirty="0">
                <a:latin typeface="Consolas" panose="020B0609020204030204" pitchFamily="49" charset="0"/>
                <a:cs typeface="Consolas" panose="020B0609020204030204" pitchFamily="49" charset="0"/>
              </a:rPr>
            </a:br>
            <a:r>
              <a:rPr lang="en-SG" sz="1800" dirty="0">
                <a:latin typeface="Consolas" panose="020B0609020204030204" pitchFamily="49" charset="0"/>
                <a:cs typeface="Consolas" panose="020B0609020204030204" pitchFamily="49" charset="0"/>
              </a:rPr>
              <a:t>             </a:t>
            </a:r>
            <a:r>
              <a:rPr lang="en-SG" sz="1800" dirty="0">
                <a:solidFill>
                  <a:srgbClr val="9E880D"/>
                </a:solidFill>
                <a:effectLst/>
                <a:latin typeface="Consolas" panose="020B0609020204030204" pitchFamily="49" charset="0"/>
                <a:cs typeface="Consolas" panose="020B0609020204030204" pitchFamily="49" charset="0"/>
              </a:rPr>
              <a:t>@Override</a:t>
            </a:r>
            <a:br>
              <a:rPr lang="en-SG" sz="1800" dirty="0">
                <a:solidFill>
                  <a:srgbClr val="9E880D"/>
                </a:solidFill>
                <a:effectLst/>
                <a:latin typeface="Consolas" panose="020B0609020204030204" pitchFamily="49" charset="0"/>
                <a:cs typeface="Consolas" panose="020B0609020204030204" pitchFamily="49" charset="0"/>
              </a:rPr>
            </a:br>
            <a:r>
              <a:rPr lang="en-SG" sz="1800" dirty="0">
                <a:solidFill>
                  <a:srgbClr val="9E880D"/>
                </a:solidFill>
                <a:effectLst/>
                <a:latin typeface="Consolas" panose="020B0609020204030204" pitchFamily="49" charset="0"/>
                <a:cs typeface="Consolas" panose="020B0609020204030204" pitchFamily="49" charset="0"/>
              </a:rPr>
              <a:t>             </a:t>
            </a:r>
            <a:r>
              <a:rPr lang="en-SG" sz="1800" dirty="0">
                <a:solidFill>
                  <a:srgbClr val="0033B3"/>
                </a:solidFill>
                <a:effectLst/>
                <a:latin typeface="Consolas" panose="020B0609020204030204" pitchFamily="49" charset="0"/>
                <a:cs typeface="Consolas" panose="020B0609020204030204" pitchFamily="49" charset="0"/>
              </a:rPr>
              <a:t>public void </a:t>
            </a:r>
            <a:r>
              <a:rPr lang="en-SG" sz="1800" dirty="0" err="1">
                <a:solidFill>
                  <a:srgbClr val="00627A"/>
                </a:solidFill>
                <a:effectLst/>
                <a:latin typeface="Consolas" panose="020B0609020204030204" pitchFamily="49" charset="0"/>
                <a:cs typeface="Consolas" panose="020B0609020204030204" pitchFamily="49" charset="0"/>
              </a:rPr>
              <a:t>onCancelled</a:t>
            </a:r>
            <a:r>
              <a:rPr lang="en-SG" sz="1800" dirty="0">
                <a:latin typeface="Consolas" panose="020B0609020204030204" pitchFamily="49" charset="0"/>
                <a:cs typeface="Consolas" panose="020B0609020204030204" pitchFamily="49" charset="0"/>
              </a:rPr>
              <a:t>(</a:t>
            </a:r>
            <a:r>
              <a:rPr lang="en-SG" sz="1800" dirty="0">
                <a:solidFill>
                  <a:srgbClr val="9E880D"/>
                </a:solidFill>
                <a:effectLst/>
                <a:latin typeface="Consolas" panose="020B0609020204030204" pitchFamily="49" charset="0"/>
                <a:cs typeface="Consolas" panose="020B0609020204030204" pitchFamily="49" charset="0"/>
              </a:rPr>
              <a:t>@</a:t>
            </a:r>
            <a:r>
              <a:rPr lang="en-SG" sz="1800" dirty="0" err="1">
                <a:solidFill>
                  <a:srgbClr val="9E880D"/>
                </a:solidFill>
                <a:effectLst/>
                <a:latin typeface="Consolas" panose="020B0609020204030204" pitchFamily="49" charset="0"/>
                <a:cs typeface="Consolas" panose="020B0609020204030204" pitchFamily="49" charset="0"/>
              </a:rPr>
              <a:t>NonNull</a:t>
            </a:r>
            <a:r>
              <a:rPr lang="en-SG" sz="1800" dirty="0">
                <a:solidFill>
                  <a:srgbClr val="9E880D"/>
                </a:solidFill>
                <a:effectLst/>
                <a:latin typeface="Consolas" panose="020B0609020204030204" pitchFamily="49" charset="0"/>
                <a:cs typeface="Consolas" panose="020B0609020204030204" pitchFamily="49" charset="0"/>
              </a:rPr>
              <a:t> </a:t>
            </a:r>
            <a:r>
              <a:rPr lang="en-SG" sz="1800" dirty="0" err="1">
                <a:solidFill>
                  <a:srgbClr val="000000"/>
                </a:solidFill>
                <a:effectLst/>
                <a:latin typeface="Consolas" panose="020B0609020204030204" pitchFamily="49" charset="0"/>
                <a:cs typeface="Consolas" panose="020B0609020204030204" pitchFamily="49" charset="0"/>
              </a:rPr>
              <a:t>DatabaseError</a:t>
            </a:r>
            <a:r>
              <a:rPr lang="en-SG" sz="1800" dirty="0">
                <a:solidFill>
                  <a:srgbClr val="000000"/>
                </a:solidFill>
                <a:effectLst/>
                <a:latin typeface="Consolas" panose="020B0609020204030204" pitchFamily="49" charset="0"/>
                <a:cs typeface="Consolas" panose="020B0609020204030204" pitchFamily="49" charset="0"/>
              </a:rPr>
              <a:t> </a:t>
            </a:r>
            <a:r>
              <a:rPr lang="en-SG" sz="1800" dirty="0">
                <a:latin typeface="Consolas" panose="020B0609020204030204" pitchFamily="49" charset="0"/>
                <a:cs typeface="Consolas" panose="020B0609020204030204" pitchFamily="49" charset="0"/>
              </a:rPr>
              <a:t>error) {</a:t>
            </a:r>
            <a:br>
              <a:rPr lang="en-SG" sz="1800" dirty="0">
                <a:latin typeface="Consolas" panose="020B0609020204030204" pitchFamily="49" charset="0"/>
                <a:cs typeface="Consolas" panose="020B0609020204030204" pitchFamily="49" charset="0"/>
              </a:rPr>
            </a:br>
            <a:br>
              <a:rPr lang="en-SG" sz="1800" dirty="0">
                <a:latin typeface="Consolas" panose="020B0609020204030204" pitchFamily="49" charset="0"/>
                <a:cs typeface="Consolas" panose="020B0609020204030204" pitchFamily="49" charset="0"/>
              </a:rPr>
            </a:br>
            <a:r>
              <a:rPr lang="en-SG" sz="1800" dirty="0">
                <a:latin typeface="Consolas" panose="020B0609020204030204" pitchFamily="49" charset="0"/>
                <a:cs typeface="Consolas" panose="020B0609020204030204" pitchFamily="49" charset="0"/>
              </a:rPr>
              <a:t>             }</a:t>
            </a:r>
            <a:br>
              <a:rPr lang="en-SG" sz="1800" dirty="0">
                <a:latin typeface="Consolas" panose="020B0609020204030204" pitchFamily="49" charset="0"/>
                <a:cs typeface="Consolas" panose="020B0609020204030204" pitchFamily="49" charset="0"/>
              </a:rPr>
            </a:br>
            <a:r>
              <a:rPr lang="en-SG" sz="1800" dirty="0">
                <a:latin typeface="Consolas" panose="020B0609020204030204" pitchFamily="49" charset="0"/>
                <a:cs typeface="Consolas" panose="020B0609020204030204" pitchFamily="49" charset="0"/>
              </a:rPr>
              <a:t>         });</a:t>
            </a:r>
            <a:br>
              <a:rPr lang="en-US" sz="1800" b="0" i="0" dirty="0">
                <a:solidFill>
                  <a:srgbClr val="080808"/>
                </a:solidFill>
                <a:effectLst/>
                <a:latin typeface="Consolas" panose="020B0609020204030204" pitchFamily="49" charset="0"/>
              </a:rPr>
            </a:br>
            <a:r>
              <a:rPr lang="en-US" sz="1800" b="0" i="0" dirty="0">
                <a:solidFill>
                  <a:srgbClr val="080808"/>
                </a:solidFill>
                <a:effectLst/>
                <a:latin typeface="Consolas" panose="020B0609020204030204" pitchFamily="49" charset="0"/>
              </a:rPr>
              <a:t>    }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p:sp>
        <p:nvSpPr>
          <p:cNvPr id="8" name="TextBox 7">
            <a:extLst>
              <a:ext uri="{FF2B5EF4-FFF2-40B4-BE49-F238E27FC236}">
                <a16:creationId xmlns:a16="http://schemas.microsoft.com/office/drawing/2014/main" id="{F88F7C30-8E65-2D16-D928-E396AACCE485}"/>
              </a:ext>
            </a:extLst>
          </p:cNvPr>
          <p:cNvSpPr txBox="1"/>
          <p:nvPr/>
        </p:nvSpPr>
        <p:spPr>
          <a:xfrm>
            <a:off x="8056418" y="5426544"/>
            <a:ext cx="4135582" cy="1477328"/>
          </a:xfrm>
          <a:prstGeom prst="rect">
            <a:avLst/>
          </a:prstGeom>
          <a:solidFill>
            <a:schemeClr val="bg1">
              <a:lumMod val="85000"/>
            </a:schemeClr>
          </a:solidFill>
        </p:spPr>
        <p:txBody>
          <a:bodyPr wrap="square">
            <a:spAutoFit/>
          </a:bodyPr>
          <a:lstStyle/>
          <a:p>
            <a:pPr marL="0" indent="0">
              <a:buNone/>
            </a:pPr>
            <a:r>
              <a:rPr lang="en-US" sz="1800" b="0" i="0" dirty="0">
                <a:solidFill>
                  <a:srgbClr val="0033B3"/>
                </a:solidFill>
                <a:effectLst/>
                <a:latin typeface="Consolas" panose="020B0609020204030204" pitchFamily="49" charset="0"/>
              </a:rPr>
              <a:t>public interface </a:t>
            </a:r>
            <a:r>
              <a:rPr lang="en-US" sz="1800" b="0" i="0" dirty="0">
                <a:solidFill>
                  <a:srgbClr val="000000"/>
                </a:solidFill>
                <a:effectLst/>
                <a:latin typeface="Consolas" panose="020B0609020204030204" pitchFamily="49" charset="0"/>
              </a:rPr>
              <a:t>Subject </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register</a:t>
            </a:r>
            <a:r>
              <a:rPr lang="en-US" sz="1800" b="0" i="0" dirty="0">
                <a:solidFill>
                  <a:srgbClr val="080808"/>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Observer </a:t>
            </a:r>
            <a:r>
              <a:rPr lang="en-US" sz="1800" b="0" i="0" dirty="0">
                <a:solidFill>
                  <a:srgbClr val="080808"/>
                </a:solidFill>
                <a:effectLst/>
                <a:latin typeface="Consolas" panose="020B0609020204030204" pitchFamily="49" charset="0"/>
              </a:rPr>
              <a:t>o);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err="1">
                <a:solidFill>
                  <a:srgbClr val="00627A"/>
                </a:solidFill>
                <a:effectLst/>
                <a:latin typeface="Consolas" panose="020B0609020204030204" pitchFamily="49" charset="0"/>
              </a:rPr>
              <a:t>downloadToObserver</a:t>
            </a:r>
            <a:r>
              <a:rPr lang="en-US" sz="1800" b="0" i="0" dirty="0">
                <a:solidFill>
                  <a:srgbClr val="080808"/>
                </a:solidFill>
                <a:effectLst/>
                <a:latin typeface="Consolas" panose="020B0609020204030204" pitchFamily="49" charset="0"/>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p:sp>
        <p:nvSpPr>
          <p:cNvPr id="9" name="TextBox 8">
            <a:extLst>
              <a:ext uri="{FF2B5EF4-FFF2-40B4-BE49-F238E27FC236}">
                <a16:creationId xmlns:a16="http://schemas.microsoft.com/office/drawing/2014/main" id="{375980A7-0E57-3937-AA53-DA98A409FD21}"/>
              </a:ext>
            </a:extLst>
          </p:cNvPr>
          <p:cNvSpPr txBox="1"/>
          <p:nvPr/>
        </p:nvSpPr>
        <p:spPr>
          <a:xfrm>
            <a:off x="2426526" y="5980542"/>
            <a:ext cx="5629892" cy="923330"/>
          </a:xfrm>
          <a:prstGeom prst="rect">
            <a:avLst/>
          </a:prstGeom>
          <a:solidFill>
            <a:schemeClr val="bg1">
              <a:lumMod val="85000"/>
            </a:schemeClr>
          </a:solidFill>
        </p:spPr>
        <p:txBody>
          <a:bodyPr wrap="square">
            <a:spAutoFit/>
          </a:bodyPr>
          <a:lstStyle/>
          <a:p>
            <a:r>
              <a:rPr lang="en-US" sz="1800" b="0" i="0" dirty="0">
                <a:solidFill>
                  <a:srgbClr val="0033B3"/>
                </a:solidFill>
                <a:effectLst/>
                <a:latin typeface="Consolas" panose="020B0609020204030204" pitchFamily="49" charset="0"/>
              </a:rPr>
              <a:t>public interface </a:t>
            </a:r>
            <a:r>
              <a:rPr lang="en-US" sz="1800" b="0" i="0" dirty="0">
                <a:solidFill>
                  <a:srgbClr val="000000"/>
                </a:solidFill>
                <a:effectLst/>
                <a:latin typeface="Consolas" panose="020B0609020204030204" pitchFamily="49" charset="0"/>
              </a:rPr>
              <a:t>Observer</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update</a:t>
            </a:r>
            <a:r>
              <a:rPr lang="en-US" sz="1800" b="0" i="0" dirty="0">
                <a:solidFill>
                  <a:srgbClr val="080808"/>
                </a:solidFill>
                <a:effectLst/>
                <a:latin typeface="Consolas" panose="020B0609020204030204" pitchFamily="49" charset="0"/>
              </a:rPr>
              <a:t>(</a:t>
            </a:r>
            <a:r>
              <a:rPr lang="en-US" sz="1800" dirty="0" err="1">
                <a:solidFill>
                  <a:srgbClr val="0033B3"/>
                </a:solidFill>
                <a:latin typeface="Consolas" panose="020B0609020204030204" pitchFamily="49" charset="0"/>
              </a:rPr>
              <a:t>DataSnapshot</a:t>
            </a:r>
            <a:r>
              <a:rPr lang="en-US" sz="1800" dirty="0">
                <a:solidFill>
                  <a:srgbClr val="0033B3"/>
                </a:solidFill>
                <a:latin typeface="Consolas" panose="020B0609020204030204" pitchFamily="49" charset="0"/>
              </a:rPr>
              <a:t> </a:t>
            </a:r>
            <a:r>
              <a:rPr lang="en-US" sz="1800" dirty="0" err="1">
                <a:solidFill>
                  <a:srgbClr val="000000"/>
                </a:solidFill>
                <a:latin typeface="Consolas" panose="020B0609020204030204" pitchFamily="49" charset="0"/>
              </a:rPr>
              <a:t>dataSnapshot</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7DF3D02-B267-AA57-BA31-AEEB1E7D7625}"/>
                  </a:ext>
                </a:extLst>
              </p14:cNvPr>
              <p14:cNvContentPartPr/>
              <p14:nvPr/>
            </p14:nvContentPartPr>
            <p14:xfrm>
              <a:off x="47880" y="2784960"/>
              <a:ext cx="11554920" cy="2931480"/>
            </p14:xfrm>
          </p:contentPart>
        </mc:Choice>
        <mc:Fallback>
          <p:pic>
            <p:nvPicPr>
              <p:cNvPr id="3" name="Ink 2">
                <a:extLst>
                  <a:ext uri="{FF2B5EF4-FFF2-40B4-BE49-F238E27FC236}">
                    <a16:creationId xmlns:a16="http://schemas.microsoft.com/office/drawing/2014/main" id="{37DF3D02-B267-AA57-BA31-AEEB1E7D7625}"/>
                  </a:ext>
                </a:extLst>
              </p:cNvPr>
              <p:cNvPicPr/>
              <p:nvPr/>
            </p:nvPicPr>
            <p:blipFill>
              <a:blip r:embed="rId3"/>
              <a:stretch>
                <a:fillRect/>
              </a:stretch>
            </p:blipFill>
            <p:spPr>
              <a:xfrm>
                <a:off x="31680" y="2768760"/>
                <a:ext cx="11587320" cy="2963880"/>
              </a:xfrm>
              <a:prstGeom prst="rect">
                <a:avLst/>
              </a:prstGeom>
            </p:spPr>
          </p:pic>
        </mc:Fallback>
      </mc:AlternateContent>
    </p:spTree>
    <p:extLst>
      <p:ext uri="{BB962C8B-B14F-4D97-AF65-F5344CB8AC3E}">
        <p14:creationId xmlns:p14="http://schemas.microsoft.com/office/powerpoint/2010/main" val="4156185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7EB8-3513-2D11-1CB7-ED6B454F0D13}"/>
              </a:ext>
            </a:extLst>
          </p:cNvPr>
          <p:cNvSpPr>
            <a:spLocks noGrp="1"/>
          </p:cNvSpPr>
          <p:nvPr>
            <p:ph type="title"/>
          </p:nvPr>
        </p:nvSpPr>
        <p:spPr/>
        <p:txBody>
          <a:bodyPr/>
          <a:lstStyle/>
          <a:p>
            <a:r>
              <a:rPr lang="en-US" dirty="0"/>
              <a:t>Use the Observer Pattern With Firebase</a:t>
            </a:r>
          </a:p>
        </p:txBody>
      </p:sp>
      <p:sp>
        <p:nvSpPr>
          <p:cNvPr id="4" name="TextBox 3">
            <a:extLst>
              <a:ext uri="{FF2B5EF4-FFF2-40B4-BE49-F238E27FC236}">
                <a16:creationId xmlns:a16="http://schemas.microsoft.com/office/drawing/2014/main" id="{565BBC1F-5A49-CFE7-C624-6FB268BBD82C}"/>
              </a:ext>
            </a:extLst>
          </p:cNvPr>
          <p:cNvSpPr txBox="1"/>
          <p:nvPr/>
        </p:nvSpPr>
        <p:spPr>
          <a:xfrm>
            <a:off x="326264" y="1808592"/>
            <a:ext cx="5629892" cy="923330"/>
          </a:xfrm>
          <a:prstGeom prst="rect">
            <a:avLst/>
          </a:prstGeom>
          <a:solidFill>
            <a:schemeClr val="bg1">
              <a:lumMod val="85000"/>
            </a:schemeClr>
          </a:solidFill>
        </p:spPr>
        <p:txBody>
          <a:bodyPr wrap="square">
            <a:spAutoFit/>
          </a:bodyPr>
          <a:lstStyle/>
          <a:p>
            <a:r>
              <a:rPr lang="en-US" sz="1800" b="0" i="0" dirty="0">
                <a:solidFill>
                  <a:srgbClr val="0033B3"/>
                </a:solidFill>
                <a:effectLst/>
                <a:latin typeface="Consolas" panose="020B0609020204030204" pitchFamily="49" charset="0"/>
              </a:rPr>
              <a:t>public interface </a:t>
            </a:r>
            <a:r>
              <a:rPr lang="en-US" sz="1800" b="0" i="0" dirty="0">
                <a:solidFill>
                  <a:srgbClr val="000000"/>
                </a:solidFill>
                <a:effectLst/>
                <a:latin typeface="Consolas" panose="020B0609020204030204" pitchFamily="49" charset="0"/>
              </a:rPr>
              <a:t>Observer</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update</a:t>
            </a:r>
            <a:r>
              <a:rPr lang="en-US" sz="1800" b="0" i="0" dirty="0">
                <a:solidFill>
                  <a:srgbClr val="080808"/>
                </a:solidFill>
                <a:effectLst/>
                <a:latin typeface="Consolas" panose="020B0609020204030204" pitchFamily="49" charset="0"/>
              </a:rPr>
              <a:t>(</a:t>
            </a:r>
            <a:r>
              <a:rPr lang="en-US" sz="1800" dirty="0" err="1">
                <a:solidFill>
                  <a:srgbClr val="0033B3"/>
                </a:solidFill>
                <a:latin typeface="Consolas" panose="020B0609020204030204" pitchFamily="49" charset="0"/>
              </a:rPr>
              <a:t>DataSnapshot</a:t>
            </a:r>
            <a:r>
              <a:rPr lang="en-US" sz="1800" dirty="0">
                <a:solidFill>
                  <a:srgbClr val="0033B3"/>
                </a:solidFill>
                <a:latin typeface="Consolas" panose="020B0609020204030204" pitchFamily="49" charset="0"/>
              </a:rPr>
              <a:t> </a:t>
            </a:r>
            <a:r>
              <a:rPr lang="en-US" sz="1800" dirty="0" err="1">
                <a:solidFill>
                  <a:srgbClr val="000000"/>
                </a:solidFill>
                <a:latin typeface="Consolas" panose="020B0609020204030204" pitchFamily="49" charset="0"/>
              </a:rPr>
              <a:t>dataSnapshot</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p:sp>
        <p:nvSpPr>
          <p:cNvPr id="5" name="TextBox 4">
            <a:extLst>
              <a:ext uri="{FF2B5EF4-FFF2-40B4-BE49-F238E27FC236}">
                <a16:creationId xmlns:a16="http://schemas.microsoft.com/office/drawing/2014/main" id="{CDF1FC35-428F-6992-3AD7-85C6F1FFC1F5}"/>
              </a:ext>
            </a:extLst>
          </p:cNvPr>
          <p:cNvSpPr txBox="1"/>
          <p:nvPr/>
        </p:nvSpPr>
        <p:spPr>
          <a:xfrm>
            <a:off x="7218218" y="1808592"/>
            <a:ext cx="4135582" cy="1477328"/>
          </a:xfrm>
          <a:prstGeom prst="rect">
            <a:avLst/>
          </a:prstGeom>
          <a:solidFill>
            <a:schemeClr val="bg1">
              <a:lumMod val="85000"/>
            </a:schemeClr>
          </a:solidFill>
        </p:spPr>
        <p:txBody>
          <a:bodyPr wrap="square">
            <a:spAutoFit/>
          </a:bodyPr>
          <a:lstStyle/>
          <a:p>
            <a:pPr marL="0" indent="0">
              <a:buNone/>
            </a:pPr>
            <a:r>
              <a:rPr lang="en-US" sz="1800" b="0" i="0" dirty="0">
                <a:solidFill>
                  <a:srgbClr val="0033B3"/>
                </a:solidFill>
                <a:effectLst/>
                <a:latin typeface="Consolas" panose="020B0609020204030204" pitchFamily="49" charset="0"/>
              </a:rPr>
              <a:t>public interface </a:t>
            </a:r>
            <a:r>
              <a:rPr lang="en-US" sz="1800" b="0" i="0" dirty="0">
                <a:solidFill>
                  <a:srgbClr val="000000"/>
                </a:solidFill>
                <a:effectLst/>
                <a:latin typeface="Consolas" panose="020B0609020204030204" pitchFamily="49" charset="0"/>
              </a:rPr>
              <a:t>Subject </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a:solidFill>
                  <a:srgbClr val="00627A"/>
                </a:solidFill>
                <a:effectLst/>
                <a:latin typeface="Consolas" panose="020B0609020204030204" pitchFamily="49" charset="0"/>
              </a:rPr>
              <a:t>register</a:t>
            </a:r>
            <a:r>
              <a:rPr lang="en-US" sz="1800" b="0" i="0" dirty="0">
                <a:solidFill>
                  <a:srgbClr val="080808"/>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Observer </a:t>
            </a:r>
            <a:r>
              <a:rPr lang="en-US" sz="1800" b="0" i="0" dirty="0">
                <a:solidFill>
                  <a:srgbClr val="080808"/>
                </a:solidFill>
                <a:effectLst/>
                <a:latin typeface="Consolas" panose="020B0609020204030204" pitchFamily="49" charset="0"/>
              </a:rPr>
              <a:t>o);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err="1">
                <a:solidFill>
                  <a:srgbClr val="00627A"/>
                </a:solidFill>
                <a:effectLst/>
                <a:latin typeface="Consolas" panose="020B0609020204030204" pitchFamily="49" charset="0"/>
              </a:rPr>
              <a:t>downloadToObserver</a:t>
            </a:r>
            <a:r>
              <a:rPr lang="en-US" sz="1800" b="0" i="0" dirty="0">
                <a:solidFill>
                  <a:srgbClr val="080808"/>
                </a:solidFill>
                <a:effectLst/>
                <a:latin typeface="Consolas" panose="020B0609020204030204" pitchFamily="49" charset="0"/>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C395EFD-30EC-7F74-6170-CE8C7279D779}"/>
                  </a:ext>
                </a:extLst>
              </p14:cNvPr>
              <p14:cNvContentPartPr/>
              <p14:nvPr/>
            </p14:nvContentPartPr>
            <p14:xfrm>
              <a:off x="552600" y="1146960"/>
              <a:ext cx="10895400" cy="5105880"/>
            </p14:xfrm>
          </p:contentPart>
        </mc:Choice>
        <mc:Fallback>
          <p:pic>
            <p:nvPicPr>
              <p:cNvPr id="3" name="Ink 2">
                <a:extLst>
                  <a:ext uri="{FF2B5EF4-FFF2-40B4-BE49-F238E27FC236}">
                    <a16:creationId xmlns:a16="http://schemas.microsoft.com/office/drawing/2014/main" id="{AC395EFD-30EC-7F74-6170-CE8C7279D779}"/>
                  </a:ext>
                </a:extLst>
              </p:cNvPr>
              <p:cNvPicPr/>
              <p:nvPr/>
            </p:nvPicPr>
            <p:blipFill>
              <a:blip r:embed="rId3"/>
              <a:stretch>
                <a:fillRect/>
              </a:stretch>
            </p:blipFill>
            <p:spPr>
              <a:xfrm>
                <a:off x="536400" y="1130760"/>
                <a:ext cx="10927800" cy="5138280"/>
              </a:xfrm>
              <a:prstGeom prst="rect">
                <a:avLst/>
              </a:prstGeom>
            </p:spPr>
          </p:pic>
        </mc:Fallback>
      </mc:AlternateContent>
    </p:spTree>
    <p:extLst>
      <p:ext uri="{BB962C8B-B14F-4D97-AF65-F5344CB8AC3E}">
        <p14:creationId xmlns:p14="http://schemas.microsoft.com/office/powerpoint/2010/main" val="389796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E668-7507-98FC-B0A9-16F716130B6B}"/>
              </a:ext>
            </a:extLst>
          </p:cNvPr>
          <p:cNvSpPr>
            <a:spLocks noGrp="1"/>
          </p:cNvSpPr>
          <p:nvPr>
            <p:ph type="title"/>
          </p:nvPr>
        </p:nvSpPr>
        <p:spPr/>
        <p:txBody>
          <a:bodyPr/>
          <a:lstStyle/>
          <a:p>
            <a:r>
              <a:rPr lang="en-US" dirty="0"/>
              <a:t>Other reminders </a:t>
            </a:r>
          </a:p>
        </p:txBody>
      </p:sp>
      <p:sp>
        <p:nvSpPr>
          <p:cNvPr id="3" name="Content Placeholder 2">
            <a:extLst>
              <a:ext uri="{FF2B5EF4-FFF2-40B4-BE49-F238E27FC236}">
                <a16:creationId xmlns:a16="http://schemas.microsoft.com/office/drawing/2014/main" id="{48363E60-63EA-1293-BDB0-7D66AE38F99A}"/>
              </a:ext>
            </a:extLst>
          </p:cNvPr>
          <p:cNvSpPr>
            <a:spLocks noGrp="1"/>
          </p:cNvSpPr>
          <p:nvPr>
            <p:ph idx="1"/>
          </p:nvPr>
        </p:nvSpPr>
        <p:spPr/>
        <p:txBody>
          <a:bodyPr/>
          <a:lstStyle/>
          <a:p>
            <a:r>
              <a:rPr lang="en-US" dirty="0"/>
              <a:t>Firebase Storage is for you to store images. The Java API is similar. </a:t>
            </a:r>
          </a:p>
          <a:p>
            <a:r>
              <a:rPr lang="en-US" dirty="0"/>
              <a:t>In the Lesson 5 example repo, not all the code is optimized to show good design principles. </a:t>
            </a:r>
            <a:br>
              <a:rPr lang="en-US" dirty="0"/>
            </a:br>
            <a:r>
              <a:rPr lang="en-US" dirty="0">
                <a:sym typeface="Wingdings" pitchFamily="2" charset="2"/>
              </a:rPr>
              <a:t> </a:t>
            </a:r>
            <a:r>
              <a:rPr lang="en-US" dirty="0"/>
              <a:t>So, read the code to learn how to upload /download images to Firebase Storage but think about how to improve them for better design.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C083D1E-6302-E2F4-01B7-77187D2AC66F}"/>
                  </a:ext>
                </a:extLst>
              </p14:cNvPr>
              <p14:cNvContentPartPr/>
              <p14:nvPr/>
            </p14:nvContentPartPr>
            <p14:xfrm>
              <a:off x="1494360" y="2261880"/>
              <a:ext cx="1715040" cy="52560"/>
            </p14:xfrm>
          </p:contentPart>
        </mc:Choice>
        <mc:Fallback>
          <p:pic>
            <p:nvPicPr>
              <p:cNvPr id="4" name="Ink 3">
                <a:extLst>
                  <a:ext uri="{FF2B5EF4-FFF2-40B4-BE49-F238E27FC236}">
                    <a16:creationId xmlns:a16="http://schemas.microsoft.com/office/drawing/2014/main" id="{3C083D1E-6302-E2F4-01B7-77187D2AC66F}"/>
                  </a:ext>
                </a:extLst>
              </p:cNvPr>
              <p:cNvPicPr/>
              <p:nvPr/>
            </p:nvPicPr>
            <p:blipFill>
              <a:blip r:embed="rId3"/>
              <a:stretch>
                <a:fillRect/>
              </a:stretch>
            </p:blipFill>
            <p:spPr>
              <a:xfrm>
                <a:off x="1478160" y="2245680"/>
                <a:ext cx="1747440" cy="84960"/>
              </a:xfrm>
              <a:prstGeom prst="rect">
                <a:avLst/>
              </a:prstGeom>
            </p:spPr>
          </p:pic>
        </mc:Fallback>
      </mc:AlternateContent>
    </p:spTree>
    <p:extLst>
      <p:ext uri="{BB962C8B-B14F-4D97-AF65-F5344CB8AC3E}">
        <p14:creationId xmlns:p14="http://schemas.microsoft.com/office/powerpoint/2010/main" val="699627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7E49-49D2-4F42-9E11-DA66AA6E1689}"/>
              </a:ext>
            </a:extLst>
          </p:cNvPr>
          <p:cNvSpPr>
            <a:spLocks noGrp="1"/>
          </p:cNvSpPr>
          <p:nvPr>
            <p:ph type="title"/>
          </p:nvPr>
        </p:nvSpPr>
        <p:spPr/>
        <p:txBody>
          <a:bodyPr/>
          <a:lstStyle/>
          <a:p>
            <a:r>
              <a:rPr lang="en-US" dirty="0"/>
              <a:t>Big Ideas in this course </a:t>
            </a:r>
          </a:p>
        </p:txBody>
      </p:sp>
      <p:sp>
        <p:nvSpPr>
          <p:cNvPr id="3" name="Content Placeholder 2">
            <a:extLst>
              <a:ext uri="{FF2B5EF4-FFF2-40B4-BE49-F238E27FC236}">
                <a16:creationId xmlns:a16="http://schemas.microsoft.com/office/drawing/2014/main" id="{C3F6B10C-D85D-3ADC-8AF4-997041E34F38}"/>
              </a:ext>
            </a:extLst>
          </p:cNvPr>
          <p:cNvSpPr>
            <a:spLocks noGrp="1"/>
          </p:cNvSpPr>
          <p:nvPr>
            <p:ph idx="1"/>
          </p:nvPr>
        </p:nvSpPr>
        <p:spPr/>
        <p:txBody>
          <a:bodyPr vert="horz" lIns="91440" tIns="45720" rIns="91440" bIns="45720" rtlCol="0" anchor="t">
            <a:normAutofit/>
          </a:bodyPr>
          <a:lstStyle/>
          <a:p>
            <a:r>
              <a:rPr lang="en-US" b="1" dirty="0"/>
              <a:t>Loosely couple your classes </a:t>
            </a:r>
            <a:r>
              <a:rPr lang="en-US" dirty="0"/>
              <a:t>by making them depend on / implement interfaces or abstract classes instead of concrete classes. </a:t>
            </a:r>
            <a:br>
              <a:rPr lang="en-US" dirty="0">
                <a:ea typeface="Calibri"/>
                <a:cs typeface="Calibri"/>
              </a:rPr>
            </a:br>
            <a:br>
              <a:rPr lang="en-US" dirty="0">
                <a:ea typeface="Calibri"/>
                <a:cs typeface="Calibri"/>
              </a:rPr>
            </a:br>
            <a:r>
              <a:rPr lang="en-US" dirty="0">
                <a:ea typeface="+mn-lt"/>
                <a:cs typeface="+mn-lt"/>
              </a:rPr>
              <a:t>The </a:t>
            </a:r>
            <a:r>
              <a:rPr lang="en-US" b="1" dirty="0">
                <a:ea typeface="+mn-lt"/>
                <a:cs typeface="+mn-lt"/>
              </a:rPr>
              <a:t>design patterns show you how </a:t>
            </a:r>
            <a:r>
              <a:rPr lang="en-US" dirty="0">
                <a:ea typeface="+mn-lt"/>
                <a:cs typeface="+mn-lt"/>
              </a:rPr>
              <a:t>for standard problems. </a:t>
            </a:r>
            <a:br>
              <a:rPr lang="en-US" dirty="0">
                <a:ea typeface="Calibri"/>
                <a:cs typeface="Calibri"/>
              </a:rPr>
            </a:br>
            <a:br>
              <a:rPr lang="en-US" dirty="0"/>
            </a:br>
            <a:r>
              <a:rPr lang="en-US" dirty="0">
                <a:sym typeface="Wingdings" pitchFamily="2" charset="2"/>
              </a:rPr>
              <a:t> if you have to deal with new requirements / implementations, write a new class!  </a:t>
            </a:r>
            <a:endParaRPr lang="en-US">
              <a:ea typeface="Calibri"/>
              <a:cs typeface="Calibri"/>
            </a:endParaRPr>
          </a:p>
          <a:p>
            <a:endParaRPr lang="en-US" dirty="0">
              <a:ea typeface="Calibri"/>
              <a:cs typeface="Calibri"/>
            </a:endParaRP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F2B5D91-B9B7-CB88-80BB-CD3FEFC2B009}"/>
                  </a:ext>
                </a:extLst>
              </p14:cNvPr>
              <p14:cNvContentPartPr/>
              <p14:nvPr/>
            </p14:nvContentPartPr>
            <p14:xfrm>
              <a:off x="1240920" y="779760"/>
              <a:ext cx="9795600" cy="2222640"/>
            </p14:xfrm>
          </p:contentPart>
        </mc:Choice>
        <mc:Fallback>
          <p:pic>
            <p:nvPicPr>
              <p:cNvPr id="4" name="Ink 3">
                <a:extLst>
                  <a:ext uri="{FF2B5EF4-FFF2-40B4-BE49-F238E27FC236}">
                    <a16:creationId xmlns:a16="http://schemas.microsoft.com/office/drawing/2014/main" id="{DF2B5D91-B9B7-CB88-80BB-CD3FEFC2B009}"/>
                  </a:ext>
                </a:extLst>
              </p:cNvPr>
              <p:cNvPicPr/>
              <p:nvPr/>
            </p:nvPicPr>
            <p:blipFill>
              <a:blip r:embed="rId3"/>
              <a:stretch>
                <a:fillRect/>
              </a:stretch>
            </p:blipFill>
            <p:spPr>
              <a:xfrm>
                <a:off x="1224720" y="763560"/>
                <a:ext cx="9828000" cy="2255040"/>
              </a:xfrm>
              <a:prstGeom prst="rect">
                <a:avLst/>
              </a:prstGeom>
            </p:spPr>
          </p:pic>
        </mc:Fallback>
      </mc:AlternateContent>
    </p:spTree>
    <p:extLst>
      <p:ext uri="{BB962C8B-B14F-4D97-AF65-F5344CB8AC3E}">
        <p14:creationId xmlns:p14="http://schemas.microsoft.com/office/powerpoint/2010/main" val="192903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A3815-49E2-41DA-08A3-23D52824751D}"/>
              </a:ext>
            </a:extLst>
          </p:cNvPr>
          <p:cNvSpPr>
            <a:spLocks noGrp="1"/>
          </p:cNvSpPr>
          <p:nvPr>
            <p:ph type="title"/>
          </p:nvPr>
        </p:nvSpPr>
        <p:spPr/>
        <p:txBody>
          <a:bodyPr/>
          <a:lstStyle/>
          <a:p>
            <a:r>
              <a:rPr lang="en-US" dirty="0"/>
              <a:t>Problem </a:t>
            </a:r>
          </a:p>
        </p:txBody>
      </p:sp>
      <p:sp>
        <p:nvSpPr>
          <p:cNvPr id="5" name="Content Placeholder 4">
            <a:extLst>
              <a:ext uri="{FF2B5EF4-FFF2-40B4-BE49-F238E27FC236}">
                <a16:creationId xmlns:a16="http://schemas.microsoft.com/office/drawing/2014/main" id="{0541DB08-681F-8D76-CCAE-134CFCA4D831}"/>
              </a:ext>
            </a:extLst>
          </p:cNvPr>
          <p:cNvSpPr>
            <a:spLocks noGrp="1"/>
          </p:cNvSpPr>
          <p:nvPr>
            <p:ph sz="half" idx="1"/>
          </p:nvPr>
        </p:nvSpPr>
        <p:spPr/>
        <p:txBody>
          <a:bodyPr>
            <a:normAutofit/>
          </a:bodyPr>
          <a:lstStyle/>
          <a:p>
            <a:pPr marL="0" indent="0">
              <a:buNone/>
            </a:pPr>
            <a:r>
              <a:rPr lang="en-US" dirty="0"/>
              <a:t>If you had to change the way the bird flies, you would have to </a:t>
            </a:r>
            <a:r>
              <a:rPr lang="en-US" b="1" dirty="0"/>
              <a:t>inherit </a:t>
            </a:r>
            <a:r>
              <a:rPr lang="en-US" dirty="0"/>
              <a:t>and </a:t>
            </a:r>
            <a:r>
              <a:rPr lang="en-US" b="1" dirty="0"/>
              <a:t>override</a:t>
            </a:r>
            <a:r>
              <a:rPr lang="en-US" dirty="0"/>
              <a:t>.  </a:t>
            </a:r>
            <a:br>
              <a:rPr lang="en-US" dirty="0"/>
            </a:br>
            <a:endParaRPr lang="en-US" dirty="0"/>
          </a:p>
          <a:p>
            <a:pPr marL="0" indent="0">
              <a:buNone/>
            </a:pPr>
            <a:r>
              <a:rPr lang="en-US" dirty="0"/>
              <a:t>Then if you had to do it often, then you would have a lot of different Bird classes. </a:t>
            </a:r>
          </a:p>
        </p:txBody>
      </p:sp>
      <p:sp>
        <p:nvSpPr>
          <p:cNvPr id="6" name="Content Placeholder 5">
            <a:extLst>
              <a:ext uri="{FF2B5EF4-FFF2-40B4-BE49-F238E27FC236}">
                <a16:creationId xmlns:a16="http://schemas.microsoft.com/office/drawing/2014/main" id="{1FE1DCA1-DC8C-EC5D-FA12-147113EFC2F0}"/>
              </a:ext>
            </a:extLst>
          </p:cNvPr>
          <p:cNvSpPr>
            <a:spLocks noGrp="1"/>
          </p:cNvSpPr>
          <p:nvPr>
            <p:ph sz="half" idx="2"/>
          </p:nvPr>
        </p:nvSpPr>
        <p:spPr>
          <a:xfrm>
            <a:off x="6172200" y="1825625"/>
            <a:ext cx="6019800" cy="4351338"/>
          </a:xfrm>
        </p:spPr>
        <p:txBody>
          <a:bodyPr>
            <a:normAutofit/>
          </a:bodyPr>
          <a:lstStyle/>
          <a:p>
            <a:pPr marL="0" indent="0">
              <a:buNone/>
            </a:pPr>
            <a:r>
              <a:rPr lang="en-US" sz="1800" b="0" i="0" dirty="0">
                <a:solidFill>
                  <a:srgbClr val="0033B3"/>
                </a:solidFill>
                <a:effectLst/>
                <a:latin typeface="Consolas" panose="020B0609020204030204" pitchFamily="49" charset="0"/>
              </a:rPr>
              <a:t>public class </a:t>
            </a:r>
            <a:r>
              <a:rPr lang="en-US" sz="1800" b="0" i="0" dirty="0">
                <a:solidFill>
                  <a:srgbClr val="000000"/>
                </a:solidFill>
                <a:effectLst/>
                <a:latin typeface="Consolas" panose="020B0609020204030204" pitchFamily="49" charset="0"/>
              </a:rPr>
              <a:t>Bird </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public void </a:t>
            </a:r>
            <a:r>
              <a:rPr lang="en-US" sz="1800" b="0" i="0" dirty="0">
                <a:solidFill>
                  <a:srgbClr val="00627A"/>
                </a:solidFill>
                <a:effectLst/>
                <a:latin typeface="Consolas" panose="020B0609020204030204" pitchFamily="49" charset="0"/>
              </a:rPr>
              <a:t>fly</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System</a:t>
            </a:r>
            <a:r>
              <a:rPr lang="en-US" sz="1800" b="0" i="0" dirty="0">
                <a:solidFill>
                  <a:srgbClr val="080808"/>
                </a:solidFill>
                <a:effectLst/>
                <a:latin typeface="Consolas" panose="020B0609020204030204" pitchFamily="49" charset="0"/>
              </a:rPr>
              <a:t>.</a:t>
            </a:r>
            <a:r>
              <a:rPr lang="en-US" sz="1800" b="0" i="1" dirty="0">
                <a:solidFill>
                  <a:srgbClr val="871094"/>
                </a:solidFill>
                <a:effectLst/>
                <a:latin typeface="Consolas" panose="020B0609020204030204" pitchFamily="49" charset="0"/>
              </a:rPr>
              <a:t>out</a:t>
            </a:r>
            <a:r>
              <a:rPr lang="en-US" sz="1800" b="0" i="0" dirty="0">
                <a:solidFill>
                  <a:srgbClr val="080808"/>
                </a:solidFill>
                <a:effectLst/>
                <a:latin typeface="Consolas" panose="020B0609020204030204" pitchFamily="49" charset="0"/>
              </a:rPr>
              <a:t>.println(</a:t>
            </a:r>
            <a:r>
              <a:rPr lang="en-US" sz="1800" b="0" i="0" dirty="0">
                <a:solidFill>
                  <a:srgbClr val="067D17"/>
                </a:solidFill>
                <a:effectLst/>
                <a:latin typeface="Consolas" panose="020B0609020204030204" pitchFamily="49" charset="0"/>
              </a:rPr>
              <a:t>"I CAN fly"</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1A5C47F-82C6-8481-E4D3-FCEA6DDF0427}"/>
                  </a:ext>
                </a:extLst>
              </p14:cNvPr>
              <p14:cNvContentPartPr/>
              <p14:nvPr/>
            </p14:nvContentPartPr>
            <p14:xfrm>
              <a:off x="1012320" y="1992600"/>
              <a:ext cx="10442880" cy="3964680"/>
            </p14:xfrm>
          </p:contentPart>
        </mc:Choice>
        <mc:Fallback>
          <p:pic>
            <p:nvPicPr>
              <p:cNvPr id="2" name="Ink 1">
                <a:extLst>
                  <a:ext uri="{FF2B5EF4-FFF2-40B4-BE49-F238E27FC236}">
                    <a16:creationId xmlns:a16="http://schemas.microsoft.com/office/drawing/2014/main" id="{81A5C47F-82C6-8481-E4D3-FCEA6DDF0427}"/>
                  </a:ext>
                </a:extLst>
              </p:cNvPr>
              <p:cNvPicPr/>
              <p:nvPr/>
            </p:nvPicPr>
            <p:blipFill>
              <a:blip r:embed="rId3"/>
              <a:stretch>
                <a:fillRect/>
              </a:stretch>
            </p:blipFill>
            <p:spPr>
              <a:xfrm>
                <a:off x="996120" y="1976400"/>
                <a:ext cx="10475280" cy="3997080"/>
              </a:xfrm>
              <a:prstGeom prst="rect">
                <a:avLst/>
              </a:prstGeom>
            </p:spPr>
          </p:pic>
        </mc:Fallback>
      </mc:AlternateContent>
    </p:spTree>
    <p:extLst>
      <p:ext uri="{BB962C8B-B14F-4D97-AF65-F5344CB8AC3E}">
        <p14:creationId xmlns:p14="http://schemas.microsoft.com/office/powerpoint/2010/main" val="263277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FAEA-A468-9F66-28FF-489174BD6E6C}"/>
              </a:ext>
            </a:extLst>
          </p:cNvPr>
          <p:cNvSpPr>
            <a:spLocks noGrp="1"/>
          </p:cNvSpPr>
          <p:nvPr>
            <p:ph type="title"/>
          </p:nvPr>
        </p:nvSpPr>
        <p:spPr/>
        <p:txBody>
          <a:bodyPr/>
          <a:lstStyle/>
          <a:p>
            <a:r>
              <a:rPr lang="en-US" dirty="0"/>
              <a:t>Solution – Strategy Design Pattern </a:t>
            </a:r>
          </a:p>
        </p:txBody>
      </p:sp>
      <p:sp>
        <p:nvSpPr>
          <p:cNvPr id="3" name="Content Placeholder 2">
            <a:extLst>
              <a:ext uri="{FF2B5EF4-FFF2-40B4-BE49-F238E27FC236}">
                <a16:creationId xmlns:a16="http://schemas.microsoft.com/office/drawing/2014/main" id="{87A6D966-3E00-9029-974C-9D302D8ECB4E}"/>
              </a:ext>
            </a:extLst>
          </p:cNvPr>
          <p:cNvSpPr>
            <a:spLocks noGrp="1"/>
          </p:cNvSpPr>
          <p:nvPr>
            <p:ph sz="half" idx="1"/>
          </p:nvPr>
        </p:nvSpPr>
        <p:spPr>
          <a:xfrm>
            <a:off x="838200" y="1825625"/>
            <a:ext cx="5181600" cy="4861614"/>
          </a:xfrm>
        </p:spPr>
        <p:txBody>
          <a:bodyPr>
            <a:normAutofit fontScale="92500" lnSpcReduction="10000"/>
          </a:bodyPr>
          <a:lstStyle/>
          <a:p>
            <a:pPr marL="0" indent="0">
              <a:buNone/>
            </a:pPr>
            <a:r>
              <a:rPr lang="en-US" b="1" dirty="0"/>
              <a:t>Encapsulate what varies </a:t>
            </a:r>
            <a:r>
              <a:rPr lang="en-US" dirty="0"/>
              <a:t>– encapsulate the flying </a:t>
            </a:r>
            <a:r>
              <a:rPr lang="en-US" dirty="0" err="1"/>
              <a:t>behaviour</a:t>
            </a:r>
            <a:r>
              <a:rPr lang="en-US" dirty="0"/>
              <a:t> in separate objects. </a:t>
            </a:r>
          </a:p>
          <a:p>
            <a:pPr marL="0" indent="0">
              <a:buNone/>
            </a:pPr>
            <a:r>
              <a:rPr lang="en-US" b="1" dirty="0"/>
              <a:t>Delegation </a:t>
            </a:r>
            <a:r>
              <a:rPr lang="en-US" dirty="0"/>
              <a:t>- The flying </a:t>
            </a:r>
            <a:r>
              <a:rPr lang="en-US" dirty="0" err="1"/>
              <a:t>behaviour</a:t>
            </a:r>
            <a:r>
              <a:rPr lang="en-US" dirty="0"/>
              <a:t> is </a:t>
            </a:r>
            <a:r>
              <a:rPr lang="en-US" b="1" dirty="0"/>
              <a:t>delegated</a:t>
            </a:r>
            <a:r>
              <a:rPr lang="en-US" dirty="0"/>
              <a:t> to </a:t>
            </a:r>
            <a:r>
              <a:rPr lang="en-US" dirty="0" err="1"/>
              <a:t>FlyBehaviour</a:t>
            </a:r>
            <a:r>
              <a:rPr lang="en-US" dirty="0"/>
              <a:t> objects.</a:t>
            </a:r>
          </a:p>
          <a:p>
            <a:pPr marL="0" indent="0">
              <a:buNone/>
            </a:pPr>
            <a:endParaRPr lang="en-US" dirty="0"/>
          </a:p>
          <a:p>
            <a:pPr marL="0" indent="0">
              <a:buNone/>
            </a:pPr>
            <a:r>
              <a:rPr lang="en-US" sz="1800" b="0" i="0" dirty="0">
                <a:solidFill>
                  <a:srgbClr val="0033B3"/>
                </a:solidFill>
                <a:effectLst/>
                <a:latin typeface="Consolas" panose="020B0609020204030204" pitchFamily="49" charset="0"/>
              </a:rPr>
              <a:t>public interface </a:t>
            </a:r>
            <a:r>
              <a:rPr lang="en-US" sz="1800" b="0" i="0" dirty="0" err="1">
                <a:solidFill>
                  <a:srgbClr val="000000"/>
                </a:solidFill>
                <a:effectLst/>
                <a:latin typeface="Consolas" panose="020B0609020204030204" pitchFamily="49" charset="0"/>
              </a:rPr>
              <a:t>FlyBehaviour</a:t>
            </a:r>
            <a:r>
              <a:rPr lang="en-US" sz="1800" b="0" i="0" dirty="0">
                <a:solidFill>
                  <a:srgbClr val="000000"/>
                </a:solidFill>
                <a:effectLst/>
                <a:latin typeface="Consolas" panose="020B0609020204030204" pitchFamily="49" charset="0"/>
              </a:rPr>
              <a:t> </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void </a:t>
            </a:r>
            <a:r>
              <a:rPr lang="en-US" sz="1800" b="0" i="0" dirty="0" err="1">
                <a:solidFill>
                  <a:srgbClr val="00627A"/>
                </a:solidFill>
                <a:effectLst/>
                <a:latin typeface="Consolas" panose="020B0609020204030204" pitchFamily="49" charset="0"/>
              </a:rPr>
              <a:t>doFly</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p>
          <a:p>
            <a:pPr marL="0" indent="0">
              <a:buNone/>
            </a:pPr>
            <a:endParaRPr lang="en-US" sz="1800" dirty="0">
              <a:solidFill>
                <a:srgbClr val="080808"/>
              </a:solidFill>
              <a:latin typeface="Consolas" panose="020B0609020204030204" pitchFamily="49" charset="0"/>
            </a:endParaRPr>
          </a:p>
          <a:p>
            <a:pPr marL="0" indent="0">
              <a:buNone/>
            </a:pPr>
            <a:r>
              <a:rPr lang="en-US" sz="1800" b="0" i="0" dirty="0">
                <a:solidFill>
                  <a:srgbClr val="0033B3"/>
                </a:solidFill>
                <a:effectLst/>
                <a:latin typeface="Consolas" panose="020B0609020204030204" pitchFamily="49" charset="0"/>
              </a:rPr>
              <a:t>public class </a:t>
            </a:r>
            <a:r>
              <a:rPr lang="en-US" sz="1800" b="0" i="0" dirty="0" err="1">
                <a:solidFill>
                  <a:srgbClr val="000000"/>
                </a:solidFill>
                <a:effectLst/>
                <a:latin typeface="Consolas" panose="020B0609020204030204" pitchFamily="49" charset="0"/>
              </a:rPr>
              <a:t>CanFly</a:t>
            </a:r>
            <a:r>
              <a:rPr lang="en-US" sz="1800" b="0" i="0" dirty="0">
                <a:solidFill>
                  <a:srgbClr val="000000"/>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implements </a:t>
            </a:r>
            <a:r>
              <a:rPr lang="en-US" sz="1800" b="0" i="0" dirty="0" err="1">
                <a:solidFill>
                  <a:srgbClr val="000000"/>
                </a:solidFill>
                <a:effectLst/>
                <a:latin typeface="Consolas" panose="020B0609020204030204" pitchFamily="49" charset="0"/>
              </a:rPr>
              <a:t>FlyBehaviour</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9E880D"/>
                </a:solidFill>
                <a:effectLst/>
                <a:latin typeface="Consolas" panose="020B0609020204030204" pitchFamily="49" charset="0"/>
              </a:rPr>
              <a:t>@Override</a:t>
            </a:r>
            <a:r>
              <a:rPr lang="en-US" sz="1800" b="0" i="0" dirty="0">
                <a:solidFill>
                  <a:srgbClr val="9E880D"/>
                </a:solidFill>
                <a:effectLst/>
                <a:latin typeface="WordVisiCarriageReturn_MSFontService"/>
              </a:rPr>
              <a:t> </a:t>
            </a:r>
            <a:br>
              <a:rPr lang="en-US" sz="1800" b="0" i="0" dirty="0">
                <a:solidFill>
                  <a:srgbClr val="9E880D"/>
                </a:solidFill>
                <a:effectLst/>
                <a:latin typeface="WordVisiCarriageReturn_MSFontService"/>
              </a:rPr>
            </a:br>
            <a:r>
              <a:rPr lang="en-US" sz="1800" b="0" i="0" dirty="0">
                <a:solidFill>
                  <a:srgbClr val="9E880D"/>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public void </a:t>
            </a:r>
            <a:r>
              <a:rPr lang="en-US" sz="1800" b="0" i="0" dirty="0" err="1">
                <a:solidFill>
                  <a:srgbClr val="00627A"/>
                </a:solidFill>
                <a:effectLst/>
                <a:latin typeface="Consolas" panose="020B0609020204030204" pitchFamily="49" charset="0"/>
              </a:rPr>
              <a:t>doFly</a:t>
            </a:r>
            <a:r>
              <a:rPr lang="en-US" sz="1800" b="0" i="0" dirty="0">
                <a:solidFill>
                  <a:srgbClr val="080808"/>
                </a:solidFill>
                <a:effectLst/>
                <a:latin typeface="Consolas" panose="020B0609020204030204" pitchFamily="49" charset="0"/>
              </a:rPr>
              <a:t>() {</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System</a:t>
            </a:r>
            <a:r>
              <a:rPr lang="en-US" sz="1800" b="0" i="0" dirty="0">
                <a:solidFill>
                  <a:srgbClr val="080808"/>
                </a:solidFill>
                <a:effectLst/>
                <a:latin typeface="Consolas" panose="020B0609020204030204" pitchFamily="49" charset="0"/>
              </a:rPr>
              <a:t>.</a:t>
            </a:r>
            <a:r>
              <a:rPr lang="en-US" sz="1800" b="0" i="1" dirty="0">
                <a:solidFill>
                  <a:srgbClr val="871094"/>
                </a:solidFill>
                <a:effectLst/>
                <a:latin typeface="Consolas" panose="020B0609020204030204" pitchFamily="49" charset="0"/>
              </a:rPr>
              <a:t>out</a:t>
            </a:r>
            <a:r>
              <a:rPr lang="en-US" sz="1800" b="0" i="0" dirty="0">
                <a:solidFill>
                  <a:srgbClr val="080808"/>
                </a:solidFill>
                <a:effectLst/>
                <a:latin typeface="Consolas" panose="020B0609020204030204" pitchFamily="49" charset="0"/>
              </a:rPr>
              <a:t>.println(</a:t>
            </a:r>
            <a:r>
              <a:rPr lang="en-US" sz="1800" b="0" i="0" dirty="0">
                <a:solidFill>
                  <a:srgbClr val="067D17"/>
                </a:solidFill>
                <a:effectLst/>
                <a:latin typeface="Consolas" panose="020B0609020204030204" pitchFamily="49" charset="0"/>
              </a:rPr>
              <a:t>"I CAN fly"</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p:sp>
        <p:nvSpPr>
          <p:cNvPr id="4" name="Content Placeholder 3">
            <a:extLst>
              <a:ext uri="{FF2B5EF4-FFF2-40B4-BE49-F238E27FC236}">
                <a16:creationId xmlns:a16="http://schemas.microsoft.com/office/drawing/2014/main" id="{69594313-F147-E710-EB3C-FB359179EB7F}"/>
              </a:ext>
            </a:extLst>
          </p:cNvPr>
          <p:cNvSpPr>
            <a:spLocks noGrp="1"/>
          </p:cNvSpPr>
          <p:nvPr>
            <p:ph sz="half" idx="2"/>
          </p:nvPr>
        </p:nvSpPr>
        <p:spPr>
          <a:xfrm>
            <a:off x="6323682" y="1825624"/>
            <a:ext cx="5949108" cy="5032375"/>
          </a:xfrm>
        </p:spPr>
        <p:txBody>
          <a:bodyPr>
            <a:normAutofit fontScale="92500" lnSpcReduction="10000"/>
          </a:bodyPr>
          <a:lstStyle/>
          <a:p>
            <a:pPr marL="0" indent="0">
              <a:buNone/>
            </a:pPr>
            <a:r>
              <a:rPr lang="en-US" dirty="0"/>
              <a:t>If you had to change the way the bird flies, simply write and pass a new </a:t>
            </a:r>
            <a:r>
              <a:rPr lang="en-US" dirty="0" err="1"/>
              <a:t>FlyBehaviour</a:t>
            </a:r>
            <a:r>
              <a:rPr lang="en-US" dirty="0"/>
              <a:t> object in. </a:t>
            </a:r>
          </a:p>
          <a:p>
            <a:pPr marL="0" indent="0">
              <a:buNone/>
            </a:pPr>
            <a:endParaRPr lang="en-US" dirty="0"/>
          </a:p>
          <a:p>
            <a:pPr marL="0" indent="0">
              <a:buNone/>
            </a:pPr>
            <a:r>
              <a:rPr lang="en-US" sz="1800" b="0" i="0" dirty="0">
                <a:solidFill>
                  <a:srgbClr val="0033B3"/>
                </a:solidFill>
                <a:effectLst/>
                <a:latin typeface="Consolas" panose="020B0609020204030204" pitchFamily="49" charset="0"/>
              </a:rPr>
              <a:t>public class </a:t>
            </a:r>
            <a:r>
              <a:rPr lang="en-US" sz="1800" b="0" i="0" dirty="0">
                <a:solidFill>
                  <a:srgbClr val="000000"/>
                </a:solidFill>
                <a:effectLst/>
                <a:latin typeface="Consolas" panose="020B0609020204030204" pitchFamily="49" charset="0"/>
              </a:rPr>
              <a:t>Bird </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private </a:t>
            </a:r>
            <a:r>
              <a:rPr lang="en-US" sz="1800" b="0" i="0" dirty="0" err="1">
                <a:solidFill>
                  <a:srgbClr val="000000"/>
                </a:solidFill>
                <a:effectLst/>
                <a:latin typeface="Consolas" panose="020B0609020204030204" pitchFamily="49" charset="0"/>
              </a:rPr>
              <a:t>FlyBehaviour</a:t>
            </a:r>
            <a:r>
              <a:rPr lang="en-US" sz="1800" b="0" i="0" dirty="0">
                <a:solidFill>
                  <a:srgbClr val="000000"/>
                </a:solidFill>
                <a:effectLst/>
                <a:latin typeface="Consolas" panose="020B0609020204030204" pitchFamily="49" charset="0"/>
              </a:rPr>
              <a:t> </a:t>
            </a:r>
            <a:r>
              <a:rPr lang="en-US" sz="1800" b="0" i="0" dirty="0" err="1">
                <a:solidFill>
                  <a:srgbClr val="871094"/>
                </a:solidFill>
                <a:effectLst/>
                <a:latin typeface="Consolas" panose="020B0609020204030204" pitchFamily="49" charset="0"/>
              </a:rPr>
              <a:t>flyBehaviour</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public void </a:t>
            </a:r>
            <a:r>
              <a:rPr lang="en-US" sz="1800" b="0" i="0" dirty="0" err="1">
                <a:solidFill>
                  <a:srgbClr val="00627A"/>
                </a:solidFill>
                <a:effectLst/>
                <a:latin typeface="Consolas" panose="020B0609020204030204" pitchFamily="49" charset="0"/>
              </a:rPr>
              <a:t>setFlyBehaviour</a:t>
            </a:r>
            <a:r>
              <a:rPr lang="en-US" sz="1800" b="0" i="0" dirty="0">
                <a:solidFill>
                  <a:srgbClr val="080808"/>
                </a:solidFill>
                <a:effectLst/>
                <a:latin typeface="Consolas" panose="020B0609020204030204" pitchFamily="49" charset="0"/>
              </a:rPr>
              <a:t>(</a:t>
            </a:r>
            <a:br>
              <a:rPr lang="en-US" sz="1800" b="0" i="0" dirty="0">
                <a:solidFill>
                  <a:srgbClr val="080808"/>
                </a:solidFill>
                <a:effectLst/>
                <a:latin typeface="Consolas" panose="020B0609020204030204" pitchFamily="49" charset="0"/>
              </a:rPr>
            </a:br>
            <a:r>
              <a:rPr lang="en-US" sz="1800" b="0" i="0" dirty="0" err="1">
                <a:solidFill>
                  <a:srgbClr val="000000"/>
                </a:solidFill>
                <a:effectLst/>
                <a:latin typeface="Consolas" panose="020B0609020204030204" pitchFamily="49" charset="0"/>
              </a:rPr>
              <a:t>FlyBehaviour</a:t>
            </a:r>
            <a:r>
              <a:rPr lang="en-US" sz="1800" b="0" i="0" dirty="0">
                <a:solidFill>
                  <a:srgbClr val="000000"/>
                </a:solidFill>
                <a:effectLst/>
                <a:latin typeface="Consolas" panose="020B0609020204030204" pitchFamily="49" charset="0"/>
              </a:rPr>
              <a:t> </a:t>
            </a:r>
            <a:r>
              <a:rPr lang="en-US" sz="1800" b="0" i="0" dirty="0" err="1">
                <a:solidFill>
                  <a:srgbClr val="080808"/>
                </a:solidFill>
                <a:effectLst/>
                <a:latin typeface="Consolas" panose="020B0609020204030204" pitchFamily="49" charset="0"/>
              </a:rPr>
              <a:t>flyBehaviour</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err="1">
                <a:solidFill>
                  <a:srgbClr val="0033B3"/>
                </a:solidFill>
                <a:effectLst/>
                <a:latin typeface="Consolas" panose="020B0609020204030204" pitchFamily="49" charset="0"/>
              </a:rPr>
              <a:t>this</a:t>
            </a:r>
            <a:r>
              <a:rPr lang="en-US" sz="1800" b="0" i="0" dirty="0" err="1">
                <a:solidFill>
                  <a:srgbClr val="080808"/>
                </a:solidFill>
                <a:effectLst/>
                <a:latin typeface="Consolas" panose="020B0609020204030204" pitchFamily="49" charset="0"/>
              </a:rPr>
              <a:t>.</a:t>
            </a:r>
            <a:r>
              <a:rPr lang="en-US" sz="1800" b="0" i="0" dirty="0" err="1">
                <a:solidFill>
                  <a:srgbClr val="871094"/>
                </a:solidFill>
                <a:effectLst/>
                <a:latin typeface="Consolas" panose="020B0609020204030204" pitchFamily="49" charset="0"/>
              </a:rPr>
              <a:t>flyBehaviour</a:t>
            </a:r>
            <a:r>
              <a:rPr lang="en-US" sz="1800" b="0" i="0" dirty="0">
                <a:solidFill>
                  <a:srgbClr val="871094"/>
                </a:solidFill>
                <a:effectLst/>
                <a:latin typeface="Consolas" panose="020B0609020204030204" pitchFamily="49" charset="0"/>
              </a:rPr>
              <a:t> </a:t>
            </a:r>
            <a:r>
              <a:rPr lang="en-US" sz="1800" b="0" i="0" dirty="0">
                <a:solidFill>
                  <a:srgbClr val="080808"/>
                </a:solidFill>
                <a:effectLst/>
                <a:latin typeface="Consolas" panose="020B0609020204030204" pitchFamily="49" charset="0"/>
              </a:rPr>
              <a:t>= </a:t>
            </a:r>
            <a:r>
              <a:rPr lang="en-US" sz="1800" b="0" i="0" dirty="0" err="1">
                <a:solidFill>
                  <a:srgbClr val="080808"/>
                </a:solidFill>
                <a:effectLst/>
                <a:latin typeface="Consolas" panose="020B0609020204030204" pitchFamily="49" charset="0"/>
              </a:rPr>
              <a:t>flyBehaviour</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033B3"/>
                </a:solidFill>
                <a:effectLst/>
                <a:latin typeface="Consolas" panose="020B0609020204030204" pitchFamily="49" charset="0"/>
              </a:rPr>
              <a:t>public void </a:t>
            </a:r>
            <a:r>
              <a:rPr lang="en-US" sz="1800" b="0" i="0" dirty="0">
                <a:solidFill>
                  <a:srgbClr val="00627A"/>
                </a:solidFill>
                <a:effectLst/>
                <a:latin typeface="Consolas" panose="020B0609020204030204" pitchFamily="49" charset="0"/>
              </a:rPr>
              <a:t>fly</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err="1">
                <a:solidFill>
                  <a:srgbClr val="871094"/>
                </a:solidFill>
                <a:effectLst/>
                <a:latin typeface="Consolas" panose="020B0609020204030204" pitchFamily="49" charset="0"/>
              </a:rPr>
              <a:t>flyBehaviour</a:t>
            </a:r>
            <a:r>
              <a:rPr lang="en-US" sz="1800" b="0" i="0" dirty="0" err="1">
                <a:solidFill>
                  <a:srgbClr val="080808"/>
                </a:solidFill>
                <a:effectLst/>
                <a:latin typeface="Consolas" panose="020B0609020204030204" pitchFamily="49" charset="0"/>
              </a:rPr>
              <a:t>.doFly</a:t>
            </a:r>
            <a:r>
              <a:rPr lang="en-US" sz="1800" b="0" i="0" dirty="0">
                <a:solidFill>
                  <a:srgbClr val="080808"/>
                </a:solidFill>
                <a:effectLst/>
                <a:latin typeface="Consolas" panose="020B0609020204030204" pitchFamily="49" charset="0"/>
              </a:rPr>
              <a:t>();</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r>
              <a:rPr lang="en-US" sz="1800" b="0" i="0" dirty="0">
                <a:solidFill>
                  <a:srgbClr val="080808"/>
                </a:solidFill>
                <a:effectLst/>
                <a:latin typeface="WordVisiCarriageReturn_MSFontService"/>
              </a:rPr>
              <a:t> </a:t>
            </a:r>
            <a:br>
              <a:rPr lang="en-US" sz="1800" b="0" i="0" dirty="0">
                <a:solidFill>
                  <a:srgbClr val="080808"/>
                </a:solidFill>
                <a:effectLst/>
                <a:latin typeface="WordVisiCarriageReturn_MSFontService"/>
              </a:rPr>
            </a:br>
            <a:r>
              <a:rPr lang="en-US" sz="1800" b="0" i="0" dirty="0">
                <a:solidFill>
                  <a:srgbClr val="080808"/>
                </a:solidFill>
                <a:effectLst/>
                <a:latin typeface="Consolas" panose="020B0609020204030204" pitchFamily="49" charset="0"/>
              </a:rPr>
              <a:t>} </a:t>
            </a:r>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7015C88-A745-A32A-5DEE-95027706706D}"/>
                  </a:ext>
                </a:extLst>
              </p14:cNvPr>
              <p14:cNvContentPartPr/>
              <p14:nvPr/>
            </p14:nvContentPartPr>
            <p14:xfrm>
              <a:off x="668160" y="1675440"/>
              <a:ext cx="10931400" cy="5182560"/>
            </p14:xfrm>
          </p:contentPart>
        </mc:Choice>
        <mc:Fallback>
          <p:pic>
            <p:nvPicPr>
              <p:cNvPr id="5" name="Ink 4">
                <a:extLst>
                  <a:ext uri="{FF2B5EF4-FFF2-40B4-BE49-F238E27FC236}">
                    <a16:creationId xmlns:a16="http://schemas.microsoft.com/office/drawing/2014/main" id="{77015C88-A745-A32A-5DEE-95027706706D}"/>
                  </a:ext>
                </a:extLst>
              </p:cNvPr>
              <p:cNvPicPr/>
              <p:nvPr/>
            </p:nvPicPr>
            <p:blipFill>
              <a:blip r:embed="rId3"/>
              <a:stretch>
                <a:fillRect/>
              </a:stretch>
            </p:blipFill>
            <p:spPr>
              <a:xfrm>
                <a:off x="651960" y="1659240"/>
                <a:ext cx="10963800" cy="5214960"/>
              </a:xfrm>
              <a:prstGeom prst="rect">
                <a:avLst/>
              </a:prstGeom>
            </p:spPr>
          </p:pic>
        </mc:Fallback>
      </mc:AlternateContent>
    </p:spTree>
    <p:extLst>
      <p:ext uri="{BB962C8B-B14F-4D97-AF65-F5344CB8AC3E}">
        <p14:creationId xmlns:p14="http://schemas.microsoft.com/office/powerpoint/2010/main" val="5876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0DFD-CBD0-FA11-ADEA-7748F7C15E3B}"/>
              </a:ext>
            </a:extLst>
          </p:cNvPr>
          <p:cNvSpPr>
            <a:spLocks noGrp="1"/>
          </p:cNvSpPr>
          <p:nvPr>
            <p:ph type="title"/>
          </p:nvPr>
        </p:nvSpPr>
        <p:spPr/>
        <p:txBody>
          <a:bodyPr/>
          <a:lstStyle/>
          <a:p>
            <a:r>
              <a:rPr lang="en-US" dirty="0" err="1"/>
              <a:t>RecyclerView</a:t>
            </a:r>
            <a:r>
              <a:rPr lang="en-US" dirty="0"/>
              <a:t> Code in </a:t>
            </a:r>
            <a:r>
              <a:rPr lang="en-US" dirty="0" err="1"/>
              <a:t>MainActivity.java</a:t>
            </a:r>
            <a:endParaRPr lang="en-US" dirty="0"/>
          </a:p>
        </p:txBody>
      </p:sp>
      <p:sp>
        <p:nvSpPr>
          <p:cNvPr id="3" name="Content Placeholder 2">
            <a:extLst>
              <a:ext uri="{FF2B5EF4-FFF2-40B4-BE49-F238E27FC236}">
                <a16:creationId xmlns:a16="http://schemas.microsoft.com/office/drawing/2014/main" id="{AF9A2CCF-B7BB-683F-2AF6-15919345E114}"/>
              </a:ext>
            </a:extLst>
          </p:cNvPr>
          <p:cNvSpPr>
            <a:spLocks noGrp="1"/>
          </p:cNvSpPr>
          <p:nvPr>
            <p:ph idx="1"/>
          </p:nvPr>
        </p:nvSpPr>
        <p:spPr/>
        <p:txBody>
          <a:bodyPr>
            <a:normAutofit/>
          </a:bodyPr>
          <a:lstStyle/>
          <a:p>
            <a:pPr marL="0" indent="0">
              <a:buNone/>
            </a:pPr>
            <a:r>
              <a:rPr lang="en-SG" dirty="0" err="1">
                <a:solidFill>
                  <a:srgbClr val="871094"/>
                </a:solidFill>
                <a:effectLst/>
                <a:latin typeface="Consolas" panose="020B0609020204030204" pitchFamily="49" charset="0"/>
                <a:cs typeface="Consolas" panose="020B0609020204030204" pitchFamily="49" charset="0"/>
              </a:rPr>
              <a:t>charaAdapter</a:t>
            </a:r>
            <a:r>
              <a:rPr lang="en-SG" dirty="0">
                <a:solidFill>
                  <a:srgbClr val="871094"/>
                </a:solidFill>
                <a:effectLst/>
                <a:latin typeface="Consolas" panose="020B0609020204030204" pitchFamily="49" charset="0"/>
                <a:cs typeface="Consolas" panose="020B0609020204030204" pitchFamily="49" charset="0"/>
              </a:rPr>
              <a:t> </a:t>
            </a:r>
            <a:r>
              <a:rPr lang="en-SG" dirty="0">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new </a:t>
            </a:r>
            <a:r>
              <a:rPr lang="en-SG" dirty="0" err="1">
                <a:latin typeface="Consolas" panose="020B0609020204030204" pitchFamily="49" charset="0"/>
                <a:cs typeface="Consolas" panose="020B0609020204030204" pitchFamily="49" charset="0"/>
              </a:rPr>
              <a:t>CharaAdapter</a:t>
            </a:r>
            <a:r>
              <a:rPr lang="en-SG" dirty="0">
                <a:latin typeface="Consolas" panose="020B0609020204030204" pitchFamily="49" charset="0"/>
                <a:cs typeface="Consolas" panose="020B0609020204030204" pitchFamily="49" charset="0"/>
              </a:rPr>
              <a:t>(</a:t>
            </a:r>
            <a:r>
              <a:rPr lang="en-SG" dirty="0">
                <a:solidFill>
                  <a:srgbClr val="0033B3"/>
                </a:solidFill>
                <a:effectLst/>
                <a:latin typeface="Consolas" panose="020B0609020204030204" pitchFamily="49" charset="0"/>
                <a:cs typeface="Consolas" panose="020B0609020204030204" pitchFamily="49" charset="0"/>
              </a:rPr>
              <a:t>this</a:t>
            </a:r>
            <a:r>
              <a:rPr lang="en-SG" dirty="0">
                <a:latin typeface="Consolas" panose="020B0609020204030204" pitchFamily="49" charset="0"/>
                <a:cs typeface="Consolas" panose="020B0609020204030204" pitchFamily="49" charset="0"/>
              </a:rPr>
              <a:t>, </a:t>
            </a:r>
            <a:r>
              <a:rPr lang="en-SG" dirty="0" err="1">
                <a:solidFill>
                  <a:srgbClr val="871094"/>
                </a:solidFill>
                <a:effectLst/>
                <a:latin typeface="Consolas" panose="020B0609020204030204" pitchFamily="49" charset="0"/>
                <a:cs typeface="Consolas" panose="020B0609020204030204" pitchFamily="49" charset="0"/>
              </a:rPr>
              <a:t>dataSource</a:t>
            </a:r>
            <a:r>
              <a:rPr lang="en-SG" dirty="0">
                <a:latin typeface="Consolas" panose="020B0609020204030204" pitchFamily="49" charset="0"/>
                <a:cs typeface="Consolas" panose="020B0609020204030204" pitchFamily="49" charset="0"/>
              </a:rPr>
              <a:t>); </a:t>
            </a:r>
          </a:p>
          <a:p>
            <a:pPr marL="0" indent="0">
              <a:buNone/>
            </a:pPr>
            <a:r>
              <a:rPr lang="en-SG" dirty="0" err="1">
                <a:solidFill>
                  <a:srgbClr val="871094"/>
                </a:solidFill>
                <a:effectLst/>
                <a:latin typeface="Consolas" panose="020B0609020204030204" pitchFamily="49" charset="0"/>
                <a:cs typeface="Consolas" panose="020B0609020204030204" pitchFamily="49" charset="0"/>
              </a:rPr>
              <a:t>recyclerView</a:t>
            </a:r>
            <a:r>
              <a:rPr lang="en-SG" dirty="0" err="1">
                <a:latin typeface="Consolas" panose="020B0609020204030204" pitchFamily="49" charset="0"/>
                <a:cs typeface="Consolas" panose="020B0609020204030204" pitchFamily="49" charset="0"/>
              </a:rPr>
              <a:t>.setAdapter</a:t>
            </a:r>
            <a:r>
              <a:rPr lang="en-SG" dirty="0">
                <a:latin typeface="Consolas" panose="020B0609020204030204" pitchFamily="49" charset="0"/>
                <a:cs typeface="Consolas" panose="020B0609020204030204" pitchFamily="49" charset="0"/>
              </a:rPr>
              <a:t>( </a:t>
            </a:r>
            <a:r>
              <a:rPr lang="en-SG" dirty="0" err="1">
                <a:solidFill>
                  <a:srgbClr val="871094"/>
                </a:solidFill>
                <a:effectLst/>
                <a:latin typeface="Consolas" panose="020B0609020204030204" pitchFamily="49" charset="0"/>
                <a:cs typeface="Consolas" panose="020B0609020204030204" pitchFamily="49" charset="0"/>
              </a:rPr>
              <a:t>charaAdapter</a:t>
            </a:r>
            <a:r>
              <a:rPr lang="en-SG" dirty="0">
                <a:latin typeface="Consolas" panose="020B0609020204030204" pitchFamily="49" charset="0"/>
                <a:cs typeface="Consolas" panose="020B0609020204030204" pitchFamily="49" charset="0"/>
              </a:rPr>
              <a:t>); </a:t>
            </a:r>
          </a:p>
          <a:p>
            <a:pPr marL="0" indent="0">
              <a:buNone/>
            </a:pPr>
            <a:endParaRPr lang="en-SG" dirty="0">
              <a:latin typeface="Consolas" panose="020B0609020204030204" pitchFamily="49" charset="0"/>
              <a:cs typeface="Consolas" panose="020B0609020204030204" pitchFamily="49" charset="0"/>
            </a:endParaRPr>
          </a:p>
          <a:p>
            <a:pPr marL="0" indent="0">
              <a:buNone/>
            </a:pPr>
            <a:br>
              <a:rPr lang="en-SG" dirty="0">
                <a:latin typeface="Consolas" panose="020B0609020204030204" pitchFamily="49" charset="0"/>
                <a:cs typeface="Consolas" panose="020B0609020204030204" pitchFamily="49" charset="0"/>
              </a:rPr>
            </a:br>
            <a:endParaRPr lang="en-SG" dirty="0">
              <a:latin typeface="Consolas" panose="020B0609020204030204" pitchFamily="49" charset="0"/>
              <a:cs typeface="Consolas" panose="020B0609020204030204" pitchFamily="49" charset="0"/>
            </a:endParaRPr>
          </a:p>
          <a:p>
            <a:pPr marL="0" indent="0">
              <a:buNone/>
            </a:pPr>
            <a:r>
              <a:rPr lang="en-SG" dirty="0" err="1">
                <a:solidFill>
                  <a:srgbClr val="871094"/>
                </a:solidFill>
                <a:effectLst/>
                <a:latin typeface="Consolas" panose="020B0609020204030204" pitchFamily="49" charset="0"/>
                <a:cs typeface="Consolas" panose="020B0609020204030204" pitchFamily="49" charset="0"/>
              </a:rPr>
              <a:t>recyclerView</a:t>
            </a:r>
            <a:r>
              <a:rPr lang="en-SG" dirty="0" err="1">
                <a:latin typeface="Consolas" panose="020B0609020204030204" pitchFamily="49" charset="0"/>
                <a:cs typeface="Consolas" panose="020B0609020204030204" pitchFamily="49" charset="0"/>
              </a:rPr>
              <a:t>.setLayoutManager</a:t>
            </a:r>
            <a:r>
              <a:rPr lang="en-SG" dirty="0">
                <a:latin typeface="Consolas" panose="020B0609020204030204" pitchFamily="49" charset="0"/>
                <a:cs typeface="Consolas" panose="020B0609020204030204" pitchFamily="49" charset="0"/>
              </a:rPr>
              <a:t>( </a:t>
            </a:r>
            <a:br>
              <a:rPr lang="en-SG" dirty="0">
                <a:latin typeface="Consolas" panose="020B0609020204030204" pitchFamily="49" charset="0"/>
                <a:cs typeface="Consolas" panose="020B0609020204030204" pitchFamily="49" charset="0"/>
              </a:rPr>
            </a:br>
            <a:r>
              <a:rPr lang="en-SG" dirty="0">
                <a:solidFill>
                  <a:srgbClr val="0033B3"/>
                </a:solidFill>
                <a:effectLst/>
                <a:latin typeface="Consolas" panose="020B0609020204030204" pitchFamily="49" charset="0"/>
                <a:cs typeface="Consolas" panose="020B0609020204030204" pitchFamily="49" charset="0"/>
              </a:rPr>
              <a:t>new </a:t>
            </a:r>
            <a:r>
              <a:rPr lang="en-SG" dirty="0" err="1">
                <a:latin typeface="Consolas" panose="020B0609020204030204" pitchFamily="49" charset="0"/>
                <a:cs typeface="Consolas" panose="020B0609020204030204" pitchFamily="49" charset="0"/>
              </a:rPr>
              <a:t>GridLayoutManager</a:t>
            </a:r>
            <a:r>
              <a:rPr lang="en-SG" dirty="0">
                <a:latin typeface="Consolas" panose="020B0609020204030204" pitchFamily="49" charset="0"/>
                <a:cs typeface="Consolas" panose="020B0609020204030204" pitchFamily="49" charset="0"/>
              </a:rPr>
              <a:t>(</a:t>
            </a:r>
            <a:r>
              <a:rPr lang="en-SG" dirty="0">
                <a:solidFill>
                  <a:srgbClr val="0033B3"/>
                </a:solidFill>
                <a:effectLst/>
                <a:latin typeface="Consolas" panose="020B0609020204030204" pitchFamily="49" charset="0"/>
                <a:cs typeface="Consolas" panose="020B0609020204030204" pitchFamily="49" charset="0"/>
              </a:rPr>
              <a:t>this</a:t>
            </a:r>
            <a:r>
              <a:rPr lang="en-SG" dirty="0">
                <a:latin typeface="Consolas" panose="020B0609020204030204" pitchFamily="49" charset="0"/>
                <a:cs typeface="Consolas" panose="020B0609020204030204" pitchFamily="49" charset="0"/>
              </a:rPr>
              <a:t>, </a:t>
            </a:r>
            <a:r>
              <a:rPr lang="en-SG" dirty="0">
                <a:solidFill>
                  <a:srgbClr val="1750EB"/>
                </a:solidFill>
                <a:effectLst/>
                <a:latin typeface="Consolas" panose="020B0609020204030204" pitchFamily="49" charset="0"/>
                <a:cs typeface="Consolas" panose="020B0609020204030204" pitchFamily="49" charset="0"/>
              </a:rPr>
              <a:t>3</a:t>
            </a:r>
            <a:r>
              <a:rPr lang="en-SG"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D93F67DE-D02C-7B22-55BB-B7ED784991DC}"/>
              </a:ext>
            </a:extLst>
          </p:cNvPr>
          <p:cNvSpPr txBox="1"/>
          <p:nvPr/>
        </p:nvSpPr>
        <p:spPr>
          <a:xfrm>
            <a:off x="265322" y="5133860"/>
            <a:ext cx="10182659" cy="954107"/>
          </a:xfrm>
          <a:prstGeom prst="rect">
            <a:avLst/>
          </a:prstGeom>
          <a:noFill/>
        </p:spPr>
        <p:txBody>
          <a:bodyPr wrap="none" rtlCol="0">
            <a:spAutoFit/>
          </a:bodyPr>
          <a:lstStyle/>
          <a:p>
            <a:r>
              <a:rPr lang="en-US" sz="2800" b="1" dirty="0"/>
              <a:t>Strategy Design Pattern - </a:t>
            </a:r>
          </a:p>
          <a:p>
            <a:r>
              <a:rPr lang="en-US" sz="2800" dirty="0"/>
              <a:t>The display of the list items is delegated to </a:t>
            </a:r>
            <a:r>
              <a:rPr lang="en-US" sz="2800" b="1" dirty="0" err="1"/>
              <a:t>LayoutManager</a:t>
            </a:r>
            <a:r>
              <a:rPr lang="en-US" sz="2800" dirty="0"/>
              <a:t> objects </a:t>
            </a:r>
          </a:p>
        </p:txBody>
      </p:sp>
      <p:sp>
        <p:nvSpPr>
          <p:cNvPr id="5" name="TextBox 4">
            <a:extLst>
              <a:ext uri="{FF2B5EF4-FFF2-40B4-BE49-F238E27FC236}">
                <a16:creationId xmlns:a16="http://schemas.microsoft.com/office/drawing/2014/main" id="{FDADC079-012C-75E7-BAD6-B380A550719D}"/>
              </a:ext>
            </a:extLst>
          </p:cNvPr>
          <p:cNvSpPr txBox="1"/>
          <p:nvPr/>
        </p:nvSpPr>
        <p:spPr>
          <a:xfrm>
            <a:off x="409992" y="2885645"/>
            <a:ext cx="11782008" cy="954107"/>
          </a:xfrm>
          <a:prstGeom prst="rect">
            <a:avLst/>
          </a:prstGeom>
          <a:noFill/>
        </p:spPr>
        <p:txBody>
          <a:bodyPr wrap="none" rtlCol="0">
            <a:spAutoFit/>
          </a:bodyPr>
          <a:lstStyle/>
          <a:p>
            <a:r>
              <a:rPr lang="en-US" sz="2800" b="1" dirty="0"/>
              <a:t>Strategy Design Pattern - </a:t>
            </a:r>
          </a:p>
          <a:p>
            <a:r>
              <a:rPr lang="en-US" sz="2800" dirty="0"/>
              <a:t>The </a:t>
            </a:r>
            <a:r>
              <a:rPr lang="en-US" sz="2800" i="1" dirty="0" err="1"/>
              <a:t>data+layout</a:t>
            </a:r>
            <a:r>
              <a:rPr lang="en-US" sz="2800" i="1" dirty="0"/>
              <a:t> </a:t>
            </a:r>
            <a:r>
              <a:rPr lang="en-US" sz="2800" dirty="0"/>
              <a:t>for the list items is delegated to </a:t>
            </a:r>
            <a:r>
              <a:rPr lang="en-US" sz="2800" b="1" dirty="0" err="1"/>
              <a:t>RecyclerView.Adapter</a:t>
            </a:r>
            <a:r>
              <a:rPr lang="en-US" sz="2800" dirty="0"/>
              <a:t> objects </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F71D4CD-6262-2EC4-4304-B927D55EC561}"/>
                  </a:ext>
                </a:extLst>
              </p14:cNvPr>
              <p14:cNvContentPartPr/>
              <p14:nvPr/>
            </p14:nvContentPartPr>
            <p14:xfrm>
              <a:off x="1103760" y="2790000"/>
              <a:ext cx="10619640" cy="3843720"/>
            </p14:xfrm>
          </p:contentPart>
        </mc:Choice>
        <mc:Fallback>
          <p:pic>
            <p:nvPicPr>
              <p:cNvPr id="6" name="Ink 5">
                <a:extLst>
                  <a:ext uri="{FF2B5EF4-FFF2-40B4-BE49-F238E27FC236}">
                    <a16:creationId xmlns:a16="http://schemas.microsoft.com/office/drawing/2014/main" id="{0F71D4CD-6262-2EC4-4304-B927D55EC561}"/>
                  </a:ext>
                </a:extLst>
              </p:cNvPr>
              <p:cNvPicPr/>
              <p:nvPr/>
            </p:nvPicPr>
            <p:blipFill>
              <a:blip r:embed="rId3"/>
              <a:stretch>
                <a:fillRect/>
              </a:stretch>
            </p:blipFill>
            <p:spPr>
              <a:xfrm>
                <a:off x="1087560" y="2773800"/>
                <a:ext cx="10652040" cy="3876120"/>
              </a:xfrm>
              <a:prstGeom prst="rect">
                <a:avLst/>
              </a:prstGeom>
            </p:spPr>
          </p:pic>
        </mc:Fallback>
      </mc:AlternateContent>
    </p:spTree>
    <p:extLst>
      <p:ext uri="{BB962C8B-B14F-4D97-AF65-F5344CB8AC3E}">
        <p14:creationId xmlns:p14="http://schemas.microsoft.com/office/powerpoint/2010/main" val="296249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1276-1DF4-8DB3-413C-D5FFF3E0A2C4}"/>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57217DCC-4A13-E135-7090-EAF475AF67EE}"/>
              </a:ext>
            </a:extLst>
          </p:cNvPr>
          <p:cNvSpPr>
            <a:spLocks noGrp="1"/>
          </p:cNvSpPr>
          <p:nvPr>
            <p:ph idx="1"/>
          </p:nvPr>
        </p:nvSpPr>
        <p:spPr>
          <a:xfrm>
            <a:off x="838200" y="1825625"/>
            <a:ext cx="5918200" cy="4410075"/>
          </a:xfrm>
        </p:spPr>
        <p:txBody>
          <a:bodyPr>
            <a:normAutofit/>
          </a:bodyPr>
          <a:lstStyle/>
          <a:p>
            <a:r>
              <a:rPr lang="en-US" dirty="0"/>
              <a:t>If you are expecting objects of type A, </a:t>
            </a:r>
            <a:br>
              <a:rPr lang="en-US" dirty="0"/>
            </a:br>
            <a:r>
              <a:rPr lang="en-US" dirty="0"/>
              <a:t>how do you accept objects of type B? </a:t>
            </a:r>
            <a:br>
              <a:rPr lang="en-US" dirty="0"/>
            </a:br>
            <a:br>
              <a:rPr lang="en-US" dirty="0"/>
            </a:br>
            <a:r>
              <a:rPr lang="en-US" dirty="0"/>
              <a:t>( B is not related to A but have similar information that you want) </a:t>
            </a:r>
          </a:p>
          <a:p>
            <a:endParaRPr lang="en-US" dirty="0"/>
          </a:p>
        </p:txBody>
      </p:sp>
      <p:sp>
        <p:nvSpPr>
          <p:cNvPr id="4" name="TextBox 3">
            <a:extLst>
              <a:ext uri="{FF2B5EF4-FFF2-40B4-BE49-F238E27FC236}">
                <a16:creationId xmlns:a16="http://schemas.microsoft.com/office/drawing/2014/main" id="{3619A609-019A-5BB3-DF9A-8B4CD3AD208C}"/>
              </a:ext>
            </a:extLst>
          </p:cNvPr>
          <p:cNvSpPr txBox="1"/>
          <p:nvPr/>
        </p:nvSpPr>
        <p:spPr>
          <a:xfrm>
            <a:off x="6756400" y="0"/>
            <a:ext cx="5664200" cy="5078313"/>
          </a:xfrm>
          <a:prstGeom prst="rect">
            <a:avLst/>
          </a:prstGeom>
          <a:noFill/>
        </p:spPr>
        <p:txBody>
          <a:bodyPr wrap="square" rtlCol="0">
            <a:spAutoFit/>
          </a:bodyPr>
          <a:lstStyle/>
          <a:p>
            <a:r>
              <a:rPr lang="en-SG" dirty="0">
                <a:solidFill>
                  <a:srgbClr val="0033B3"/>
                </a:solidFill>
                <a:effectLst/>
                <a:latin typeface="Consolas" panose="020B0609020204030204" pitchFamily="49" charset="0"/>
                <a:cs typeface="Consolas" panose="020B0609020204030204" pitchFamily="49" charset="0"/>
              </a:rPr>
              <a:t>import </a:t>
            </a:r>
            <a:r>
              <a:rPr lang="en-SG" dirty="0" err="1">
                <a:solidFill>
                  <a:srgbClr val="000000"/>
                </a:solidFill>
                <a:effectLst/>
                <a:latin typeface="Consolas" panose="020B0609020204030204" pitchFamily="49" charset="0"/>
                <a:cs typeface="Consolas" panose="020B0609020204030204" pitchFamily="49" charset="0"/>
              </a:rPr>
              <a:t>java.util.ArrayList</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solidFill>
                  <a:srgbClr val="0033B3"/>
                </a:solidFill>
                <a:effectLst/>
                <a:latin typeface="Consolas" panose="020B0609020204030204" pitchFamily="49" charset="0"/>
                <a:cs typeface="Consolas" panose="020B0609020204030204" pitchFamily="49" charset="0"/>
              </a:rPr>
              <a:t>public class </a:t>
            </a:r>
            <a:r>
              <a:rPr lang="en-SG" dirty="0">
                <a:solidFill>
                  <a:srgbClr val="000000"/>
                </a:solidFill>
                <a:effectLst/>
                <a:latin typeface="Consolas" panose="020B0609020204030204" pitchFamily="49" charset="0"/>
                <a:cs typeface="Consolas" panose="020B0609020204030204" pitchFamily="49" charset="0"/>
              </a:rPr>
              <a:t>Adapter </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public static void </a:t>
            </a:r>
            <a:r>
              <a:rPr lang="en-SG" dirty="0">
                <a:solidFill>
                  <a:srgbClr val="00627A"/>
                </a:solidFill>
                <a:effectLst/>
                <a:latin typeface="Consolas" panose="020B0609020204030204" pitchFamily="49" charset="0"/>
                <a:cs typeface="Consolas" panose="020B0609020204030204" pitchFamily="49" charset="0"/>
              </a:rPr>
              <a:t>main</a:t>
            </a:r>
            <a:r>
              <a:rPr lang="en-SG" dirty="0">
                <a:latin typeface="Consolas" panose="020B0609020204030204" pitchFamily="49" charset="0"/>
                <a:cs typeface="Consolas" panose="020B0609020204030204" pitchFamily="49" charset="0"/>
              </a:rPr>
              <a:t>(</a:t>
            </a:r>
            <a:r>
              <a:rPr lang="en-SG" dirty="0">
                <a:solidFill>
                  <a:srgbClr val="000000"/>
                </a:solidFill>
                <a:effectLst/>
                <a:latin typeface="Consolas" panose="020B0609020204030204" pitchFamily="49" charset="0"/>
                <a:cs typeface="Consolas" panose="020B0609020204030204" pitchFamily="49" charset="0"/>
              </a:rPr>
              <a:t>String</a:t>
            </a:r>
            <a:r>
              <a:rPr lang="en-SG" dirty="0">
                <a:latin typeface="Consolas" panose="020B0609020204030204" pitchFamily="49" charset="0"/>
                <a:cs typeface="Consolas" panose="020B0609020204030204" pitchFamily="49" charset="0"/>
              </a:rPr>
              <a:t>[] </a:t>
            </a:r>
            <a:r>
              <a:rPr lang="en-SG" dirty="0" err="1">
                <a:latin typeface="Consolas" panose="020B0609020204030204" pitchFamily="49" charset="0"/>
                <a:cs typeface="Consolas" panose="020B0609020204030204" pitchFamily="49" charset="0"/>
              </a:rPr>
              <a:t>args</a:t>
            </a:r>
            <a:r>
              <a:rPr lang="en-SG" dirty="0">
                <a:latin typeface="Consolas" panose="020B0609020204030204" pitchFamily="49" charset="0"/>
                <a:cs typeface="Consolas" panose="020B0609020204030204" pitchFamily="49" charset="0"/>
              </a:rPr>
              <a:t>) {</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000000"/>
                </a:solidFill>
                <a:effectLst/>
                <a:latin typeface="Consolas" panose="020B0609020204030204" pitchFamily="49" charset="0"/>
                <a:cs typeface="Consolas" panose="020B0609020204030204" pitchFamily="49" charset="0"/>
              </a:rPr>
              <a:t>List</a:t>
            </a:r>
            <a:r>
              <a:rPr lang="en-SG" dirty="0">
                <a:latin typeface="Consolas" panose="020B0609020204030204" pitchFamily="49" charset="0"/>
                <a:cs typeface="Consolas" panose="020B0609020204030204" pitchFamily="49" charset="0"/>
              </a:rPr>
              <a:t>&lt;</a:t>
            </a:r>
            <a:r>
              <a:rPr lang="en-SG" dirty="0">
                <a:solidFill>
                  <a:srgbClr val="000000"/>
                </a:solidFill>
                <a:effectLst/>
                <a:latin typeface="Consolas" panose="020B0609020204030204" pitchFamily="49" charset="0"/>
                <a:cs typeface="Consolas" panose="020B0609020204030204" pitchFamily="49" charset="0"/>
              </a:rPr>
              <a:t>Duck</a:t>
            </a:r>
            <a:r>
              <a:rPr lang="en-SG" dirty="0">
                <a:latin typeface="Consolas" panose="020B0609020204030204" pitchFamily="49" charset="0"/>
                <a:cs typeface="Consolas" panose="020B0609020204030204" pitchFamily="49" charset="0"/>
              </a:rPr>
              <a:t>&gt; </a:t>
            </a:r>
            <a:r>
              <a:rPr lang="en-SG" dirty="0" err="1">
                <a:solidFill>
                  <a:srgbClr val="000000"/>
                </a:solidFill>
                <a:effectLst/>
                <a:latin typeface="Consolas" panose="020B0609020204030204" pitchFamily="49" charset="0"/>
                <a:cs typeface="Consolas" panose="020B0609020204030204" pitchFamily="49" charset="0"/>
              </a:rPr>
              <a:t>duckArrayList</a:t>
            </a:r>
            <a:r>
              <a:rPr lang="en-SG" dirty="0">
                <a:solidFill>
                  <a:srgbClr val="000000"/>
                </a:solidFill>
                <a:effectLst/>
                <a:latin typeface="Consolas" panose="020B0609020204030204" pitchFamily="49" charset="0"/>
                <a:cs typeface="Consolas" panose="020B0609020204030204" pitchFamily="49" charset="0"/>
              </a:rPr>
              <a:t> </a:t>
            </a:r>
            <a:br>
              <a:rPr lang="en-SG" dirty="0">
                <a:solidFill>
                  <a:srgbClr val="000000"/>
                </a:solidFill>
                <a:effectLst/>
                <a:latin typeface="Consolas" panose="020B0609020204030204" pitchFamily="49" charset="0"/>
                <a:cs typeface="Consolas" panose="020B0609020204030204" pitchFamily="49" charset="0"/>
              </a:rPr>
            </a:br>
            <a:r>
              <a:rPr lang="en-SG" dirty="0">
                <a:solidFill>
                  <a:srgbClr val="000000"/>
                </a:solidFill>
                <a:effectLst/>
                <a:latin typeface="Consolas" panose="020B0609020204030204" pitchFamily="49" charset="0"/>
                <a:cs typeface="Consolas" panose="020B0609020204030204" pitchFamily="49" charset="0"/>
              </a:rPr>
              <a:t>                     </a:t>
            </a:r>
            <a:r>
              <a:rPr lang="en-SG" dirty="0">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new </a:t>
            </a:r>
            <a:r>
              <a:rPr lang="en-SG" dirty="0" err="1">
                <a:latin typeface="Consolas" panose="020B0609020204030204" pitchFamily="49" charset="0"/>
                <a:cs typeface="Consolas" panose="020B0609020204030204" pitchFamily="49" charset="0"/>
              </a:rPr>
              <a:t>ArrayList</a:t>
            </a:r>
            <a:r>
              <a:rPr lang="en-SG" dirty="0">
                <a:latin typeface="Consolas" panose="020B0609020204030204" pitchFamily="49" charset="0"/>
                <a:cs typeface="Consolas" panose="020B0609020204030204" pitchFamily="49" charset="0"/>
              </a:rPr>
              <a:t>&lt;&gt;();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solidFill>
                  <a:srgbClr val="0033B3"/>
                </a:solidFill>
                <a:effectLst/>
                <a:latin typeface="Consolas" panose="020B0609020204030204" pitchFamily="49" charset="0"/>
                <a:cs typeface="Consolas" panose="020B0609020204030204" pitchFamily="49" charset="0"/>
              </a:rPr>
              <a:t>interface </a:t>
            </a:r>
            <a:r>
              <a:rPr lang="en-SG" dirty="0">
                <a:solidFill>
                  <a:srgbClr val="000000"/>
                </a:solidFill>
                <a:effectLst/>
                <a:latin typeface="Consolas" panose="020B0609020204030204" pitchFamily="49" charset="0"/>
                <a:cs typeface="Consolas" panose="020B0609020204030204" pitchFamily="49" charset="0"/>
              </a:rPr>
              <a:t>Duck</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void </a:t>
            </a:r>
            <a:r>
              <a:rPr lang="en-SG" dirty="0">
                <a:solidFill>
                  <a:srgbClr val="00627A"/>
                </a:solidFill>
                <a:effectLst/>
                <a:latin typeface="Consolas" panose="020B0609020204030204" pitchFamily="49" charset="0"/>
                <a:cs typeface="Consolas" panose="020B0609020204030204" pitchFamily="49" charset="0"/>
              </a:rPr>
              <a:t>quack</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solidFill>
                  <a:srgbClr val="0033B3"/>
                </a:solidFill>
                <a:effectLst/>
                <a:latin typeface="Consolas" panose="020B0609020204030204" pitchFamily="49" charset="0"/>
                <a:cs typeface="Consolas" panose="020B0609020204030204" pitchFamily="49" charset="0"/>
              </a:rPr>
              <a:t>interface </a:t>
            </a:r>
            <a:r>
              <a:rPr lang="en-SG" dirty="0">
                <a:solidFill>
                  <a:srgbClr val="000000"/>
                </a:solidFill>
                <a:effectLst/>
                <a:latin typeface="Consolas" panose="020B0609020204030204" pitchFamily="49" charset="0"/>
                <a:cs typeface="Consolas" panose="020B0609020204030204" pitchFamily="49" charset="0"/>
              </a:rPr>
              <a:t>Turkey</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void </a:t>
            </a:r>
            <a:r>
              <a:rPr lang="en-SG" dirty="0">
                <a:solidFill>
                  <a:srgbClr val="00627A"/>
                </a:solidFill>
                <a:effectLst/>
                <a:latin typeface="Consolas" panose="020B0609020204030204" pitchFamily="49" charset="0"/>
                <a:cs typeface="Consolas" panose="020B0609020204030204" pitchFamily="49" charset="0"/>
              </a:rPr>
              <a:t>gobble</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71F665FD-0205-3A98-AD18-55922C16C858}"/>
              </a:ext>
            </a:extLst>
          </p:cNvPr>
          <p:cNvSpPr txBox="1"/>
          <p:nvPr/>
        </p:nvSpPr>
        <p:spPr>
          <a:xfrm>
            <a:off x="6756400" y="5213250"/>
            <a:ext cx="5334000" cy="646331"/>
          </a:xfrm>
          <a:prstGeom prst="rect">
            <a:avLst/>
          </a:prstGeom>
          <a:noFill/>
        </p:spPr>
        <p:txBody>
          <a:bodyPr wrap="square" rtlCol="0">
            <a:spAutoFit/>
          </a:bodyPr>
          <a:lstStyle/>
          <a:p>
            <a:r>
              <a:rPr lang="en-US" dirty="0"/>
              <a:t>You have a List&lt;&gt; of Duck, how do you get it to accept Turkey objects? </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48BF13BF-7A6E-0113-7FBB-722B9413D0DF}"/>
                  </a:ext>
                </a:extLst>
              </p14:cNvPr>
              <p14:cNvContentPartPr/>
              <p14:nvPr/>
            </p14:nvContentPartPr>
            <p14:xfrm>
              <a:off x="6147360" y="1748880"/>
              <a:ext cx="2872080" cy="2748240"/>
            </p14:xfrm>
          </p:contentPart>
        </mc:Choice>
        <mc:Fallback>
          <p:pic>
            <p:nvPicPr>
              <p:cNvPr id="6" name="Ink 5">
                <a:extLst>
                  <a:ext uri="{FF2B5EF4-FFF2-40B4-BE49-F238E27FC236}">
                    <a16:creationId xmlns:a16="http://schemas.microsoft.com/office/drawing/2014/main" id="{48BF13BF-7A6E-0113-7FBB-722B9413D0DF}"/>
                  </a:ext>
                </a:extLst>
              </p:cNvPr>
              <p:cNvPicPr/>
              <p:nvPr/>
            </p:nvPicPr>
            <p:blipFill>
              <a:blip r:embed="rId3"/>
              <a:stretch>
                <a:fillRect/>
              </a:stretch>
            </p:blipFill>
            <p:spPr>
              <a:xfrm>
                <a:off x="6131160" y="1732680"/>
                <a:ext cx="2904480" cy="2780640"/>
              </a:xfrm>
              <a:prstGeom prst="rect">
                <a:avLst/>
              </a:prstGeom>
            </p:spPr>
          </p:pic>
        </mc:Fallback>
      </mc:AlternateContent>
    </p:spTree>
    <p:extLst>
      <p:ext uri="{BB962C8B-B14F-4D97-AF65-F5344CB8AC3E}">
        <p14:creationId xmlns:p14="http://schemas.microsoft.com/office/powerpoint/2010/main" val="425822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1276-1DF4-8DB3-413C-D5FFF3E0A2C4}"/>
              </a:ext>
            </a:extLst>
          </p:cNvPr>
          <p:cNvSpPr>
            <a:spLocks noGrp="1"/>
          </p:cNvSpPr>
          <p:nvPr>
            <p:ph type="title"/>
          </p:nvPr>
        </p:nvSpPr>
        <p:spPr/>
        <p:txBody>
          <a:bodyPr/>
          <a:lstStyle/>
          <a:p>
            <a:r>
              <a:rPr lang="en-US" dirty="0"/>
              <a:t>Solution – Adapter Pattern</a:t>
            </a:r>
          </a:p>
        </p:txBody>
      </p:sp>
      <p:sp>
        <p:nvSpPr>
          <p:cNvPr id="3" name="Content Placeholder 2">
            <a:extLst>
              <a:ext uri="{FF2B5EF4-FFF2-40B4-BE49-F238E27FC236}">
                <a16:creationId xmlns:a16="http://schemas.microsoft.com/office/drawing/2014/main" id="{57217DCC-4A13-E135-7090-EAF475AF67EE}"/>
              </a:ext>
            </a:extLst>
          </p:cNvPr>
          <p:cNvSpPr>
            <a:spLocks noGrp="1"/>
          </p:cNvSpPr>
          <p:nvPr>
            <p:ph idx="1"/>
          </p:nvPr>
        </p:nvSpPr>
        <p:spPr>
          <a:xfrm>
            <a:off x="0" y="1690688"/>
            <a:ext cx="6756400" cy="4410075"/>
          </a:xfrm>
          <a:solidFill>
            <a:schemeClr val="bg1">
              <a:lumMod val="85000"/>
            </a:schemeClr>
          </a:solidFill>
        </p:spPr>
        <p:txBody>
          <a:bodyPr>
            <a:normAutofit/>
          </a:bodyPr>
          <a:lstStyle/>
          <a:p>
            <a:pPr marL="0" indent="0">
              <a:buNone/>
            </a:pPr>
            <a:r>
              <a:rPr lang="en-SG" sz="2000" dirty="0">
                <a:solidFill>
                  <a:srgbClr val="0033B3"/>
                </a:solidFill>
                <a:latin typeface="Consolas" panose="020B0609020204030204" pitchFamily="49" charset="0"/>
                <a:cs typeface="Consolas" panose="020B0609020204030204" pitchFamily="49" charset="0"/>
              </a:rPr>
              <a:t>p</a:t>
            </a:r>
            <a:r>
              <a:rPr lang="en-SG" sz="2000" dirty="0">
                <a:solidFill>
                  <a:srgbClr val="0033B3"/>
                </a:solidFill>
                <a:effectLst/>
                <a:latin typeface="Consolas" panose="020B0609020204030204" pitchFamily="49" charset="0"/>
                <a:cs typeface="Consolas" panose="020B0609020204030204" pitchFamily="49" charset="0"/>
              </a:rPr>
              <a:t>ublic class </a:t>
            </a:r>
            <a:r>
              <a:rPr lang="en-SG" sz="2000" dirty="0" err="1">
                <a:solidFill>
                  <a:srgbClr val="0033B3"/>
                </a:solidFill>
                <a:effectLst/>
                <a:latin typeface="Consolas" panose="020B0609020204030204" pitchFamily="49" charset="0"/>
                <a:cs typeface="Consolas" panose="020B0609020204030204" pitchFamily="49" charset="0"/>
              </a:rPr>
              <a:t>TurkeyAdapter</a:t>
            </a:r>
            <a:r>
              <a:rPr lang="en-SG" sz="2000" dirty="0">
                <a:solidFill>
                  <a:srgbClr val="0033B3"/>
                </a:solidFill>
                <a:effectLst/>
                <a:latin typeface="Consolas" panose="020B0609020204030204" pitchFamily="49" charset="0"/>
                <a:cs typeface="Consolas" panose="020B0609020204030204" pitchFamily="49" charset="0"/>
              </a:rPr>
              <a:t> implements </a:t>
            </a:r>
            <a:r>
              <a:rPr lang="en-SG" sz="2000" dirty="0">
                <a:solidFill>
                  <a:srgbClr val="000000"/>
                </a:solidFill>
                <a:effectLst/>
                <a:latin typeface="Consolas" panose="020B0609020204030204" pitchFamily="49" charset="0"/>
                <a:cs typeface="Consolas" panose="020B0609020204030204" pitchFamily="49" charset="0"/>
              </a:rPr>
              <a:t>Duck</a:t>
            </a:r>
            <a:r>
              <a:rPr lang="en-SG" sz="2000" dirty="0">
                <a:latin typeface="Consolas" panose="020B0609020204030204" pitchFamily="49" charset="0"/>
                <a:cs typeface="Consolas" panose="020B0609020204030204" pitchFamily="49" charset="0"/>
              </a:rPr>
              <a:t>{ </a:t>
            </a:r>
          </a:p>
          <a:p>
            <a:pPr marL="0" indent="0">
              <a:buNone/>
            </a:pPr>
            <a:r>
              <a:rPr lang="en-SG" sz="2000" dirty="0">
                <a:latin typeface="Consolas" panose="020B0609020204030204" pitchFamily="49" charset="0"/>
                <a:cs typeface="Consolas" panose="020B0609020204030204" pitchFamily="49" charset="0"/>
              </a:rPr>
              <a:t>    private Turkey turkey; </a:t>
            </a:r>
            <a:br>
              <a:rPr lang="en-SG" sz="2000" dirty="0">
                <a:latin typeface="Consolas" panose="020B0609020204030204" pitchFamily="49" charset="0"/>
                <a:cs typeface="Consolas" panose="020B0609020204030204" pitchFamily="49" charset="0"/>
              </a:rPr>
            </a:br>
            <a:endParaRPr lang="en-SG" sz="2000" dirty="0">
              <a:latin typeface="Consolas" panose="020B0609020204030204" pitchFamily="49" charset="0"/>
              <a:cs typeface="Consolas" panose="020B0609020204030204" pitchFamily="49" charset="0"/>
            </a:endParaRPr>
          </a:p>
          <a:p>
            <a:pPr marL="0" indent="0">
              <a:buNone/>
            </a:pPr>
            <a:r>
              <a:rPr lang="en-SG" sz="2000" dirty="0">
                <a:latin typeface="Consolas" panose="020B0609020204030204" pitchFamily="49" charset="0"/>
                <a:cs typeface="Consolas" panose="020B0609020204030204" pitchFamily="49" charset="0"/>
              </a:rPr>
              <a:t>    </a:t>
            </a:r>
            <a:r>
              <a:rPr lang="en-SG" sz="2000" dirty="0" err="1">
                <a:latin typeface="Consolas" panose="020B0609020204030204" pitchFamily="49" charset="0"/>
                <a:cs typeface="Consolas" panose="020B0609020204030204" pitchFamily="49" charset="0"/>
              </a:rPr>
              <a:t>TurkeyAdapter</a:t>
            </a:r>
            <a:r>
              <a:rPr lang="en-SG" sz="2000" dirty="0">
                <a:latin typeface="Consolas" panose="020B0609020204030204" pitchFamily="49" charset="0"/>
                <a:cs typeface="Consolas" panose="020B0609020204030204" pitchFamily="49" charset="0"/>
              </a:rPr>
              <a:t>(Turkey turkey){</a:t>
            </a:r>
          </a:p>
          <a:p>
            <a:pPr marL="0" indent="0">
              <a:buNone/>
            </a:pPr>
            <a:r>
              <a:rPr lang="en-SG" sz="2000" dirty="0">
                <a:latin typeface="Consolas" panose="020B0609020204030204" pitchFamily="49" charset="0"/>
                <a:cs typeface="Consolas" panose="020B0609020204030204" pitchFamily="49" charset="0"/>
              </a:rPr>
              <a:t>          </a:t>
            </a:r>
            <a:r>
              <a:rPr lang="en-SG" sz="2000" dirty="0" err="1">
                <a:latin typeface="Consolas" panose="020B0609020204030204" pitchFamily="49" charset="0"/>
                <a:cs typeface="Consolas" panose="020B0609020204030204" pitchFamily="49" charset="0"/>
              </a:rPr>
              <a:t>this.turkey</a:t>
            </a:r>
            <a:r>
              <a:rPr lang="en-SG" sz="2000" dirty="0">
                <a:latin typeface="Consolas" panose="020B0609020204030204" pitchFamily="49" charset="0"/>
                <a:cs typeface="Consolas" panose="020B0609020204030204" pitchFamily="49" charset="0"/>
              </a:rPr>
              <a:t> = turkey; </a:t>
            </a:r>
            <a:br>
              <a:rPr lang="en-SG" sz="2000" dirty="0">
                <a:latin typeface="Consolas" panose="020B0609020204030204" pitchFamily="49" charset="0"/>
                <a:cs typeface="Consolas" panose="020B0609020204030204" pitchFamily="49" charset="0"/>
              </a:rPr>
            </a:br>
            <a:r>
              <a:rPr lang="en-SG" sz="2000" dirty="0">
                <a:latin typeface="Consolas" panose="020B0609020204030204" pitchFamily="49" charset="0"/>
                <a:cs typeface="Consolas" panose="020B0609020204030204" pitchFamily="49" charset="0"/>
              </a:rPr>
              <a:t>    }</a:t>
            </a:r>
            <a:br>
              <a:rPr lang="en-SG" sz="2000" dirty="0">
                <a:latin typeface="Consolas" panose="020B0609020204030204" pitchFamily="49" charset="0"/>
                <a:cs typeface="Consolas" panose="020B0609020204030204" pitchFamily="49" charset="0"/>
              </a:rPr>
            </a:br>
            <a:br>
              <a:rPr lang="en-SG" sz="2000" dirty="0">
                <a:latin typeface="Consolas" panose="020B0609020204030204" pitchFamily="49" charset="0"/>
                <a:cs typeface="Consolas" panose="020B0609020204030204" pitchFamily="49" charset="0"/>
              </a:rPr>
            </a:br>
            <a:r>
              <a:rPr lang="en-SG" sz="2000" dirty="0">
                <a:latin typeface="Consolas" panose="020B0609020204030204" pitchFamily="49" charset="0"/>
                <a:cs typeface="Consolas" panose="020B0609020204030204" pitchFamily="49" charset="0"/>
              </a:rPr>
              <a:t>    </a:t>
            </a:r>
            <a:r>
              <a:rPr lang="en-SG" sz="2000" dirty="0">
                <a:solidFill>
                  <a:srgbClr val="0033B3"/>
                </a:solidFill>
                <a:effectLst/>
                <a:latin typeface="Consolas" panose="020B0609020204030204" pitchFamily="49" charset="0"/>
                <a:cs typeface="Consolas" panose="020B0609020204030204" pitchFamily="49" charset="0"/>
              </a:rPr>
              <a:t>public void </a:t>
            </a:r>
            <a:r>
              <a:rPr lang="en-SG" sz="2000" dirty="0">
                <a:solidFill>
                  <a:srgbClr val="00627A"/>
                </a:solidFill>
                <a:effectLst/>
                <a:latin typeface="Consolas" panose="020B0609020204030204" pitchFamily="49" charset="0"/>
                <a:cs typeface="Consolas" panose="020B0609020204030204" pitchFamily="49" charset="0"/>
              </a:rPr>
              <a:t>quack</a:t>
            </a:r>
            <a:r>
              <a:rPr lang="en-SG" sz="2000" dirty="0">
                <a:latin typeface="Consolas" panose="020B0609020204030204" pitchFamily="49" charset="0"/>
                <a:cs typeface="Consolas" panose="020B0609020204030204" pitchFamily="49" charset="0"/>
              </a:rPr>
              <a:t>(){</a:t>
            </a:r>
          </a:p>
          <a:p>
            <a:pPr marL="0" indent="0">
              <a:buNone/>
            </a:pPr>
            <a:r>
              <a:rPr lang="en-SG" sz="2000" dirty="0">
                <a:latin typeface="Consolas" panose="020B0609020204030204" pitchFamily="49" charset="0"/>
                <a:cs typeface="Consolas" panose="020B0609020204030204" pitchFamily="49" charset="0"/>
              </a:rPr>
              <a:t>         </a:t>
            </a:r>
            <a:r>
              <a:rPr lang="en-SG" sz="2000" dirty="0" err="1">
                <a:latin typeface="Consolas" panose="020B0609020204030204" pitchFamily="49" charset="0"/>
                <a:cs typeface="Consolas" panose="020B0609020204030204" pitchFamily="49" charset="0"/>
              </a:rPr>
              <a:t>turkey.gobble</a:t>
            </a:r>
            <a:r>
              <a:rPr lang="en-SG" sz="2000" dirty="0">
                <a:latin typeface="Consolas" panose="020B0609020204030204" pitchFamily="49" charset="0"/>
                <a:cs typeface="Consolas" panose="020B0609020204030204" pitchFamily="49" charset="0"/>
              </a:rPr>
              <a:t>();</a:t>
            </a:r>
          </a:p>
          <a:p>
            <a:pPr marL="0" indent="0">
              <a:buNone/>
            </a:pPr>
            <a:r>
              <a:rPr lang="en-SG" sz="2000" dirty="0">
                <a:latin typeface="Consolas" panose="020B0609020204030204" pitchFamily="49" charset="0"/>
                <a:cs typeface="Consolas" panose="020B0609020204030204" pitchFamily="49" charset="0"/>
              </a:rPr>
              <a:t>    }</a:t>
            </a:r>
            <a:br>
              <a:rPr lang="en-SG" sz="2000" dirty="0">
                <a:latin typeface="Consolas" panose="020B0609020204030204" pitchFamily="49" charset="0"/>
                <a:cs typeface="Consolas" panose="020B0609020204030204" pitchFamily="49" charset="0"/>
              </a:rPr>
            </a:br>
            <a:r>
              <a:rPr lang="en-SG" sz="2000" dirty="0">
                <a:latin typeface="Consolas" panose="020B0609020204030204" pitchFamily="49" charset="0"/>
                <a:cs typeface="Consolas" panose="020B0609020204030204" pitchFamily="49" charset="0"/>
              </a:rPr>
              <a:t>}</a:t>
            </a:r>
            <a:endParaRPr lang="en-US" sz="2000" dirty="0"/>
          </a:p>
        </p:txBody>
      </p:sp>
      <p:sp>
        <p:nvSpPr>
          <p:cNvPr id="4" name="TextBox 3">
            <a:extLst>
              <a:ext uri="{FF2B5EF4-FFF2-40B4-BE49-F238E27FC236}">
                <a16:creationId xmlns:a16="http://schemas.microsoft.com/office/drawing/2014/main" id="{3619A609-019A-5BB3-DF9A-8B4CD3AD208C}"/>
              </a:ext>
            </a:extLst>
          </p:cNvPr>
          <p:cNvSpPr txBox="1"/>
          <p:nvPr/>
        </p:nvSpPr>
        <p:spPr>
          <a:xfrm>
            <a:off x="6756400" y="0"/>
            <a:ext cx="5664200" cy="5078313"/>
          </a:xfrm>
          <a:prstGeom prst="rect">
            <a:avLst/>
          </a:prstGeom>
          <a:noFill/>
        </p:spPr>
        <p:txBody>
          <a:bodyPr wrap="square" rtlCol="0">
            <a:spAutoFit/>
          </a:bodyPr>
          <a:lstStyle/>
          <a:p>
            <a:r>
              <a:rPr lang="en-SG" dirty="0">
                <a:solidFill>
                  <a:srgbClr val="0033B3"/>
                </a:solidFill>
                <a:effectLst/>
                <a:latin typeface="Consolas" panose="020B0609020204030204" pitchFamily="49" charset="0"/>
                <a:cs typeface="Consolas" panose="020B0609020204030204" pitchFamily="49" charset="0"/>
              </a:rPr>
              <a:t>import </a:t>
            </a:r>
            <a:r>
              <a:rPr lang="en-SG" dirty="0" err="1">
                <a:solidFill>
                  <a:srgbClr val="000000"/>
                </a:solidFill>
                <a:effectLst/>
                <a:latin typeface="Consolas" panose="020B0609020204030204" pitchFamily="49" charset="0"/>
                <a:cs typeface="Consolas" panose="020B0609020204030204" pitchFamily="49" charset="0"/>
              </a:rPr>
              <a:t>java.util.ArrayList</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solidFill>
                  <a:srgbClr val="0033B3"/>
                </a:solidFill>
                <a:effectLst/>
                <a:latin typeface="Consolas" panose="020B0609020204030204" pitchFamily="49" charset="0"/>
                <a:cs typeface="Consolas" panose="020B0609020204030204" pitchFamily="49" charset="0"/>
              </a:rPr>
              <a:t>public class </a:t>
            </a:r>
            <a:r>
              <a:rPr lang="en-SG" dirty="0">
                <a:solidFill>
                  <a:srgbClr val="000000"/>
                </a:solidFill>
                <a:effectLst/>
                <a:latin typeface="Consolas" panose="020B0609020204030204" pitchFamily="49" charset="0"/>
                <a:cs typeface="Consolas" panose="020B0609020204030204" pitchFamily="49" charset="0"/>
              </a:rPr>
              <a:t>Adapter </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public static void </a:t>
            </a:r>
            <a:r>
              <a:rPr lang="en-SG" dirty="0">
                <a:solidFill>
                  <a:srgbClr val="00627A"/>
                </a:solidFill>
                <a:effectLst/>
                <a:latin typeface="Consolas" panose="020B0609020204030204" pitchFamily="49" charset="0"/>
                <a:cs typeface="Consolas" panose="020B0609020204030204" pitchFamily="49" charset="0"/>
              </a:rPr>
              <a:t>main</a:t>
            </a:r>
            <a:r>
              <a:rPr lang="en-SG" dirty="0">
                <a:latin typeface="Consolas" panose="020B0609020204030204" pitchFamily="49" charset="0"/>
                <a:cs typeface="Consolas" panose="020B0609020204030204" pitchFamily="49" charset="0"/>
              </a:rPr>
              <a:t>(</a:t>
            </a:r>
            <a:r>
              <a:rPr lang="en-SG" dirty="0">
                <a:solidFill>
                  <a:srgbClr val="000000"/>
                </a:solidFill>
                <a:effectLst/>
                <a:latin typeface="Consolas" panose="020B0609020204030204" pitchFamily="49" charset="0"/>
                <a:cs typeface="Consolas" panose="020B0609020204030204" pitchFamily="49" charset="0"/>
              </a:rPr>
              <a:t>String</a:t>
            </a:r>
            <a:r>
              <a:rPr lang="en-SG" dirty="0">
                <a:latin typeface="Consolas" panose="020B0609020204030204" pitchFamily="49" charset="0"/>
                <a:cs typeface="Consolas" panose="020B0609020204030204" pitchFamily="49" charset="0"/>
              </a:rPr>
              <a:t>[] </a:t>
            </a:r>
            <a:r>
              <a:rPr lang="en-SG" dirty="0" err="1">
                <a:latin typeface="Consolas" panose="020B0609020204030204" pitchFamily="49" charset="0"/>
                <a:cs typeface="Consolas" panose="020B0609020204030204" pitchFamily="49" charset="0"/>
              </a:rPr>
              <a:t>args</a:t>
            </a:r>
            <a:r>
              <a:rPr lang="en-SG" dirty="0">
                <a:latin typeface="Consolas" panose="020B0609020204030204" pitchFamily="49" charset="0"/>
                <a:cs typeface="Consolas" panose="020B0609020204030204" pitchFamily="49" charset="0"/>
              </a:rPr>
              <a:t>) {</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000000"/>
                </a:solidFill>
                <a:effectLst/>
                <a:latin typeface="Consolas" panose="020B0609020204030204" pitchFamily="49" charset="0"/>
                <a:cs typeface="Consolas" panose="020B0609020204030204" pitchFamily="49" charset="0"/>
              </a:rPr>
              <a:t>List</a:t>
            </a:r>
            <a:r>
              <a:rPr lang="en-SG" dirty="0">
                <a:latin typeface="Consolas" panose="020B0609020204030204" pitchFamily="49" charset="0"/>
                <a:cs typeface="Consolas" panose="020B0609020204030204" pitchFamily="49" charset="0"/>
              </a:rPr>
              <a:t>&lt;</a:t>
            </a:r>
            <a:r>
              <a:rPr lang="en-SG" dirty="0">
                <a:solidFill>
                  <a:srgbClr val="000000"/>
                </a:solidFill>
                <a:effectLst/>
                <a:latin typeface="Consolas" panose="020B0609020204030204" pitchFamily="49" charset="0"/>
                <a:cs typeface="Consolas" panose="020B0609020204030204" pitchFamily="49" charset="0"/>
              </a:rPr>
              <a:t>Duck</a:t>
            </a:r>
            <a:r>
              <a:rPr lang="en-SG" dirty="0">
                <a:latin typeface="Consolas" panose="020B0609020204030204" pitchFamily="49" charset="0"/>
                <a:cs typeface="Consolas" panose="020B0609020204030204" pitchFamily="49" charset="0"/>
              </a:rPr>
              <a:t>&gt; </a:t>
            </a:r>
            <a:r>
              <a:rPr lang="en-SG" dirty="0" err="1">
                <a:solidFill>
                  <a:srgbClr val="000000"/>
                </a:solidFill>
                <a:effectLst/>
                <a:latin typeface="Consolas" panose="020B0609020204030204" pitchFamily="49" charset="0"/>
                <a:cs typeface="Consolas" panose="020B0609020204030204" pitchFamily="49" charset="0"/>
              </a:rPr>
              <a:t>duckArrayList</a:t>
            </a:r>
            <a:r>
              <a:rPr lang="en-SG" dirty="0">
                <a:solidFill>
                  <a:srgbClr val="000000"/>
                </a:solidFill>
                <a:effectLst/>
                <a:latin typeface="Consolas" panose="020B0609020204030204" pitchFamily="49" charset="0"/>
                <a:cs typeface="Consolas" panose="020B0609020204030204" pitchFamily="49" charset="0"/>
              </a:rPr>
              <a:t> </a:t>
            </a:r>
            <a:br>
              <a:rPr lang="en-SG" dirty="0">
                <a:solidFill>
                  <a:srgbClr val="000000"/>
                </a:solidFill>
                <a:effectLst/>
                <a:latin typeface="Consolas" panose="020B0609020204030204" pitchFamily="49" charset="0"/>
                <a:cs typeface="Consolas" panose="020B0609020204030204" pitchFamily="49" charset="0"/>
              </a:rPr>
            </a:br>
            <a:r>
              <a:rPr lang="en-SG" dirty="0">
                <a:solidFill>
                  <a:srgbClr val="000000"/>
                </a:solidFill>
                <a:effectLst/>
                <a:latin typeface="Consolas" panose="020B0609020204030204" pitchFamily="49" charset="0"/>
                <a:cs typeface="Consolas" panose="020B0609020204030204" pitchFamily="49" charset="0"/>
              </a:rPr>
              <a:t>                     </a:t>
            </a:r>
            <a:r>
              <a:rPr lang="en-SG" dirty="0">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new </a:t>
            </a:r>
            <a:r>
              <a:rPr lang="en-SG" dirty="0" err="1">
                <a:latin typeface="Consolas" panose="020B0609020204030204" pitchFamily="49" charset="0"/>
                <a:cs typeface="Consolas" panose="020B0609020204030204" pitchFamily="49" charset="0"/>
              </a:rPr>
              <a:t>ArrayList</a:t>
            </a:r>
            <a:r>
              <a:rPr lang="en-SG" dirty="0">
                <a:latin typeface="Consolas" panose="020B0609020204030204" pitchFamily="49" charset="0"/>
                <a:cs typeface="Consolas" panose="020B0609020204030204" pitchFamily="49" charset="0"/>
              </a:rPr>
              <a:t>&lt;&gt;();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solidFill>
                  <a:srgbClr val="0033B3"/>
                </a:solidFill>
                <a:effectLst/>
                <a:latin typeface="Consolas" panose="020B0609020204030204" pitchFamily="49" charset="0"/>
                <a:cs typeface="Consolas" panose="020B0609020204030204" pitchFamily="49" charset="0"/>
              </a:rPr>
              <a:t>interface </a:t>
            </a:r>
            <a:r>
              <a:rPr lang="en-SG" dirty="0">
                <a:solidFill>
                  <a:srgbClr val="000000"/>
                </a:solidFill>
                <a:effectLst/>
                <a:latin typeface="Consolas" panose="020B0609020204030204" pitchFamily="49" charset="0"/>
                <a:cs typeface="Consolas" panose="020B0609020204030204" pitchFamily="49" charset="0"/>
              </a:rPr>
              <a:t>Duck</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void </a:t>
            </a:r>
            <a:r>
              <a:rPr lang="en-SG" dirty="0">
                <a:solidFill>
                  <a:srgbClr val="00627A"/>
                </a:solidFill>
                <a:effectLst/>
                <a:latin typeface="Consolas" panose="020B0609020204030204" pitchFamily="49" charset="0"/>
                <a:cs typeface="Consolas" panose="020B0609020204030204" pitchFamily="49" charset="0"/>
              </a:rPr>
              <a:t>quack</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br>
              <a:rPr lang="en-SG" dirty="0">
                <a:latin typeface="Consolas" panose="020B0609020204030204" pitchFamily="49" charset="0"/>
                <a:cs typeface="Consolas" panose="020B0609020204030204" pitchFamily="49" charset="0"/>
              </a:rPr>
            </a:br>
            <a:r>
              <a:rPr lang="en-SG" dirty="0">
                <a:solidFill>
                  <a:srgbClr val="0033B3"/>
                </a:solidFill>
                <a:effectLst/>
                <a:latin typeface="Consolas" panose="020B0609020204030204" pitchFamily="49" charset="0"/>
                <a:cs typeface="Consolas" panose="020B0609020204030204" pitchFamily="49" charset="0"/>
              </a:rPr>
              <a:t>interface </a:t>
            </a:r>
            <a:r>
              <a:rPr lang="en-SG" dirty="0">
                <a:solidFill>
                  <a:srgbClr val="000000"/>
                </a:solidFill>
                <a:effectLst/>
                <a:latin typeface="Consolas" panose="020B0609020204030204" pitchFamily="49" charset="0"/>
                <a:cs typeface="Consolas" panose="020B0609020204030204" pitchFamily="49" charset="0"/>
              </a:rPr>
              <a:t>Turkey</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    </a:t>
            </a:r>
            <a:r>
              <a:rPr lang="en-SG" dirty="0">
                <a:solidFill>
                  <a:srgbClr val="0033B3"/>
                </a:solidFill>
                <a:effectLst/>
                <a:latin typeface="Consolas" panose="020B0609020204030204" pitchFamily="49" charset="0"/>
                <a:cs typeface="Consolas" panose="020B0609020204030204" pitchFamily="49" charset="0"/>
              </a:rPr>
              <a:t>void </a:t>
            </a:r>
            <a:r>
              <a:rPr lang="en-SG" dirty="0">
                <a:solidFill>
                  <a:srgbClr val="00627A"/>
                </a:solidFill>
                <a:effectLst/>
                <a:latin typeface="Consolas" panose="020B0609020204030204" pitchFamily="49" charset="0"/>
                <a:cs typeface="Consolas" panose="020B0609020204030204" pitchFamily="49" charset="0"/>
              </a:rPr>
              <a:t>gobble</a:t>
            </a:r>
            <a:r>
              <a:rPr lang="en-SG" dirty="0">
                <a:latin typeface="Consolas" panose="020B0609020204030204" pitchFamily="49" charset="0"/>
                <a:cs typeface="Consolas" panose="020B0609020204030204" pitchFamily="49" charset="0"/>
              </a:rPr>
              <a:t>();</a:t>
            </a:r>
            <a:br>
              <a:rPr lang="en-SG" dirty="0">
                <a:latin typeface="Consolas" panose="020B0609020204030204" pitchFamily="49" charset="0"/>
                <a:cs typeface="Consolas" panose="020B0609020204030204" pitchFamily="49" charset="0"/>
              </a:rPr>
            </a:br>
            <a:r>
              <a:rPr lang="en-SG"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71F665FD-0205-3A98-AD18-55922C16C858}"/>
              </a:ext>
            </a:extLst>
          </p:cNvPr>
          <p:cNvSpPr txBox="1"/>
          <p:nvPr/>
        </p:nvSpPr>
        <p:spPr>
          <a:xfrm>
            <a:off x="6756400" y="5213250"/>
            <a:ext cx="5334000" cy="646331"/>
          </a:xfrm>
          <a:prstGeom prst="rect">
            <a:avLst/>
          </a:prstGeom>
          <a:noFill/>
        </p:spPr>
        <p:txBody>
          <a:bodyPr wrap="square" rtlCol="0">
            <a:spAutoFit/>
          </a:bodyPr>
          <a:lstStyle/>
          <a:p>
            <a:r>
              <a:rPr lang="en-US" dirty="0"/>
              <a:t>You have a List&lt;&gt; of Duck, how do you get it to accept Turkey objects? </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BECF502F-0F05-86A9-E721-5683493AA11B}"/>
                  </a:ext>
                </a:extLst>
              </p14:cNvPr>
              <p14:cNvContentPartPr/>
              <p14:nvPr/>
            </p14:nvContentPartPr>
            <p14:xfrm>
              <a:off x="2227320" y="1707120"/>
              <a:ext cx="5643720" cy="1480320"/>
            </p14:xfrm>
          </p:contentPart>
        </mc:Choice>
        <mc:Fallback>
          <p:pic>
            <p:nvPicPr>
              <p:cNvPr id="6" name="Ink 5">
                <a:extLst>
                  <a:ext uri="{FF2B5EF4-FFF2-40B4-BE49-F238E27FC236}">
                    <a16:creationId xmlns:a16="http://schemas.microsoft.com/office/drawing/2014/main" id="{BECF502F-0F05-86A9-E721-5683493AA11B}"/>
                  </a:ext>
                </a:extLst>
              </p:cNvPr>
              <p:cNvPicPr/>
              <p:nvPr/>
            </p:nvPicPr>
            <p:blipFill>
              <a:blip r:embed="rId3"/>
              <a:stretch>
                <a:fillRect/>
              </a:stretch>
            </p:blipFill>
            <p:spPr>
              <a:xfrm>
                <a:off x="2211120" y="1690920"/>
                <a:ext cx="5676120" cy="1512720"/>
              </a:xfrm>
              <a:prstGeom prst="rect">
                <a:avLst/>
              </a:prstGeom>
            </p:spPr>
          </p:pic>
        </mc:Fallback>
      </mc:AlternateContent>
    </p:spTree>
    <p:extLst>
      <p:ext uri="{BB962C8B-B14F-4D97-AF65-F5344CB8AC3E}">
        <p14:creationId xmlns:p14="http://schemas.microsoft.com/office/powerpoint/2010/main" val="42581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3E6F-96FB-D583-813E-DD379CB9B928}"/>
              </a:ext>
            </a:extLst>
          </p:cNvPr>
          <p:cNvSpPr>
            <a:spLocks noGrp="1"/>
          </p:cNvSpPr>
          <p:nvPr>
            <p:ph type="title"/>
          </p:nvPr>
        </p:nvSpPr>
        <p:spPr/>
        <p:txBody>
          <a:bodyPr/>
          <a:lstStyle/>
          <a:p>
            <a:r>
              <a:rPr lang="en-US" dirty="0" err="1"/>
              <a:t>CharaAdapter</a:t>
            </a:r>
            <a:endParaRPr lang="en-US" dirty="0"/>
          </a:p>
        </p:txBody>
      </p:sp>
      <p:sp>
        <p:nvSpPr>
          <p:cNvPr id="3" name="Content Placeholder 2">
            <a:extLst>
              <a:ext uri="{FF2B5EF4-FFF2-40B4-BE49-F238E27FC236}">
                <a16:creationId xmlns:a16="http://schemas.microsoft.com/office/drawing/2014/main" id="{B2F31F6E-68FC-88DC-B39C-CDDDE8D1016B}"/>
              </a:ext>
            </a:extLst>
          </p:cNvPr>
          <p:cNvSpPr>
            <a:spLocks noGrp="1"/>
          </p:cNvSpPr>
          <p:nvPr>
            <p:ph sz="half" idx="1"/>
          </p:nvPr>
        </p:nvSpPr>
        <p:spPr>
          <a:xfrm>
            <a:off x="-1" y="1825625"/>
            <a:ext cx="6995711" cy="4351338"/>
          </a:xfrm>
          <a:solidFill>
            <a:schemeClr val="accent2">
              <a:lumMod val="20000"/>
              <a:lumOff val="80000"/>
            </a:schemeClr>
          </a:solidFill>
        </p:spPr>
        <p:txBody>
          <a:bodyPr>
            <a:normAutofit fontScale="40000" lnSpcReduction="20000"/>
          </a:bodyPr>
          <a:lstStyle/>
          <a:p>
            <a:pPr marL="0" indent="0">
              <a:buNone/>
            </a:pPr>
            <a:r>
              <a:rPr lang="en-SG" sz="3700" dirty="0">
                <a:solidFill>
                  <a:srgbClr val="0033B3"/>
                </a:solidFill>
                <a:effectLst/>
                <a:latin typeface="Consolas" panose="020B0609020204030204" pitchFamily="49" charset="0"/>
                <a:cs typeface="Consolas" panose="020B0609020204030204" pitchFamily="49" charset="0"/>
              </a:rPr>
              <a:t>public class </a:t>
            </a:r>
            <a:r>
              <a:rPr lang="en-SG" sz="3700" dirty="0" err="1">
                <a:solidFill>
                  <a:srgbClr val="000000"/>
                </a:solidFill>
                <a:effectLst/>
                <a:latin typeface="Consolas" panose="020B0609020204030204" pitchFamily="49" charset="0"/>
                <a:cs typeface="Consolas" panose="020B0609020204030204" pitchFamily="49" charset="0"/>
              </a:rPr>
              <a:t>CharaAdapter</a:t>
            </a:r>
            <a:r>
              <a:rPr lang="en-SG" sz="3700" dirty="0">
                <a:solidFill>
                  <a:srgbClr val="000000"/>
                </a:solidFill>
                <a:effectLst/>
                <a:latin typeface="Consolas" panose="020B0609020204030204" pitchFamily="49" charset="0"/>
                <a:cs typeface="Consolas" panose="020B0609020204030204" pitchFamily="49" charset="0"/>
              </a:rPr>
              <a:t> </a:t>
            </a:r>
            <a:r>
              <a:rPr lang="en-SG" sz="3700" dirty="0">
                <a:solidFill>
                  <a:srgbClr val="0033B3"/>
                </a:solidFill>
                <a:effectLst/>
                <a:latin typeface="Consolas" panose="020B0609020204030204" pitchFamily="49" charset="0"/>
                <a:cs typeface="Consolas" panose="020B0609020204030204" pitchFamily="49" charset="0"/>
              </a:rPr>
              <a:t>extends </a:t>
            </a:r>
            <a:r>
              <a:rPr lang="en-SG" sz="3700" dirty="0" err="1">
                <a:solidFill>
                  <a:srgbClr val="0033B3"/>
                </a:solidFill>
                <a:effectLst/>
                <a:latin typeface="Consolas" panose="020B0609020204030204" pitchFamily="49" charset="0"/>
                <a:cs typeface="Consolas" panose="020B0609020204030204" pitchFamily="49" charset="0"/>
              </a:rPr>
              <a:t>RecyclerView.Adapter</a:t>
            </a:r>
            <a:r>
              <a:rPr lang="en-SG" sz="3700" dirty="0">
                <a:solidFill>
                  <a:srgbClr val="0033B3"/>
                </a:solidFill>
                <a:latin typeface="Consolas" panose="020B0609020204030204" pitchFamily="49" charset="0"/>
                <a:cs typeface="Consolas" panose="020B0609020204030204" pitchFamily="49" charset="0"/>
              </a:rPr>
              <a:t>&lt;…&gt;</a:t>
            </a:r>
            <a:r>
              <a:rPr lang="en-SG" sz="3700" dirty="0">
                <a:solidFill>
                  <a:srgbClr val="000000"/>
                </a:solidFill>
                <a:effectLst/>
                <a:latin typeface="Consolas" panose="020B0609020204030204" pitchFamily="49" charset="0"/>
                <a:cs typeface="Consolas" panose="020B0609020204030204" pitchFamily="49" charset="0"/>
              </a:rPr>
              <a:t> { </a:t>
            </a:r>
            <a:br>
              <a:rPr lang="en-SG" sz="3700" dirty="0">
                <a:latin typeface="Consolas" panose="020B0609020204030204" pitchFamily="49" charset="0"/>
                <a:cs typeface="Consolas" panose="020B0609020204030204" pitchFamily="49" charset="0"/>
              </a:rPr>
            </a:br>
            <a:br>
              <a:rPr lang="en-SG" sz="3700" dirty="0">
                <a:latin typeface="Consolas" panose="020B0609020204030204" pitchFamily="49" charset="0"/>
                <a:cs typeface="Consolas" panose="020B0609020204030204" pitchFamily="49" charset="0"/>
              </a:rPr>
            </a:br>
            <a:r>
              <a:rPr lang="en-SG" sz="3700" dirty="0">
                <a:latin typeface="Consolas" panose="020B0609020204030204" pitchFamily="49" charset="0"/>
                <a:cs typeface="Consolas" panose="020B0609020204030204" pitchFamily="49" charset="0"/>
              </a:rPr>
              <a:t>    </a:t>
            </a:r>
            <a:r>
              <a:rPr lang="en-SG" sz="3700" dirty="0">
                <a:solidFill>
                  <a:srgbClr val="000000"/>
                </a:solidFill>
                <a:effectLst/>
                <a:latin typeface="Consolas" panose="020B0609020204030204" pitchFamily="49" charset="0"/>
                <a:cs typeface="Consolas" panose="020B0609020204030204" pitchFamily="49" charset="0"/>
              </a:rPr>
              <a:t>Context </a:t>
            </a:r>
            <a:r>
              <a:rPr lang="en-SG" sz="3700" dirty="0">
                <a:solidFill>
                  <a:srgbClr val="871094"/>
                </a:solidFill>
                <a:effectLst/>
                <a:latin typeface="Consolas" panose="020B0609020204030204" pitchFamily="49" charset="0"/>
                <a:cs typeface="Consolas" panose="020B0609020204030204" pitchFamily="49" charset="0"/>
              </a:rPr>
              <a:t>context</a:t>
            </a:r>
            <a:r>
              <a:rPr lang="en-SG" sz="3700" dirty="0">
                <a:latin typeface="Consolas" panose="020B0609020204030204" pitchFamily="49" charset="0"/>
                <a:cs typeface="Consolas" panose="020B0609020204030204" pitchFamily="49" charset="0"/>
              </a:rPr>
              <a:t>;</a:t>
            </a:r>
            <a:br>
              <a:rPr lang="en-SG" sz="3700" dirty="0">
                <a:latin typeface="Consolas" panose="020B0609020204030204" pitchFamily="49" charset="0"/>
                <a:cs typeface="Consolas" panose="020B0609020204030204" pitchFamily="49" charset="0"/>
              </a:rPr>
            </a:br>
            <a:r>
              <a:rPr lang="en-SG" sz="3700" dirty="0">
                <a:latin typeface="Consolas" panose="020B0609020204030204" pitchFamily="49" charset="0"/>
                <a:cs typeface="Consolas" panose="020B0609020204030204" pitchFamily="49" charset="0"/>
              </a:rPr>
              <a:t>    </a:t>
            </a:r>
            <a:r>
              <a:rPr lang="en-SG" sz="3700" dirty="0" err="1">
                <a:solidFill>
                  <a:srgbClr val="000000"/>
                </a:solidFill>
                <a:effectLst/>
                <a:latin typeface="Consolas" panose="020B0609020204030204" pitchFamily="49" charset="0"/>
                <a:cs typeface="Consolas" panose="020B0609020204030204" pitchFamily="49" charset="0"/>
              </a:rPr>
              <a:t>LayoutInflater</a:t>
            </a:r>
            <a:r>
              <a:rPr lang="en-SG" sz="3700" dirty="0">
                <a:solidFill>
                  <a:srgbClr val="000000"/>
                </a:solidFill>
                <a:effectLst/>
                <a:latin typeface="Consolas" panose="020B0609020204030204" pitchFamily="49" charset="0"/>
                <a:cs typeface="Consolas" panose="020B0609020204030204" pitchFamily="49" charset="0"/>
              </a:rPr>
              <a:t> </a:t>
            </a:r>
            <a:r>
              <a:rPr lang="en-SG" sz="3700" dirty="0" err="1">
                <a:solidFill>
                  <a:srgbClr val="871094"/>
                </a:solidFill>
                <a:effectLst/>
                <a:latin typeface="Consolas" panose="020B0609020204030204" pitchFamily="49" charset="0"/>
                <a:cs typeface="Consolas" panose="020B0609020204030204" pitchFamily="49" charset="0"/>
              </a:rPr>
              <a:t>mInflater</a:t>
            </a:r>
            <a:r>
              <a:rPr lang="en-SG" sz="3700" dirty="0">
                <a:latin typeface="Consolas" panose="020B0609020204030204" pitchFamily="49" charset="0"/>
                <a:cs typeface="Consolas" panose="020B0609020204030204" pitchFamily="49" charset="0"/>
              </a:rPr>
              <a:t>;</a:t>
            </a:r>
            <a:br>
              <a:rPr lang="en-SG" sz="3700" dirty="0">
                <a:latin typeface="Consolas" panose="020B0609020204030204" pitchFamily="49" charset="0"/>
                <a:cs typeface="Consolas" panose="020B0609020204030204" pitchFamily="49" charset="0"/>
              </a:rPr>
            </a:br>
            <a:r>
              <a:rPr lang="en-SG" sz="3700" dirty="0">
                <a:latin typeface="Consolas" panose="020B0609020204030204" pitchFamily="49" charset="0"/>
                <a:cs typeface="Consolas" panose="020B0609020204030204" pitchFamily="49" charset="0"/>
              </a:rPr>
              <a:t>    </a:t>
            </a:r>
            <a:r>
              <a:rPr lang="en-SG" sz="3700" dirty="0" err="1">
                <a:solidFill>
                  <a:srgbClr val="000000"/>
                </a:solidFill>
                <a:effectLst/>
                <a:latin typeface="Consolas" panose="020B0609020204030204" pitchFamily="49" charset="0"/>
                <a:cs typeface="Consolas" panose="020B0609020204030204" pitchFamily="49" charset="0"/>
              </a:rPr>
              <a:t>DataSource</a:t>
            </a:r>
            <a:r>
              <a:rPr lang="en-SG" sz="3700" dirty="0">
                <a:solidFill>
                  <a:srgbClr val="000000"/>
                </a:solidFill>
                <a:effectLst/>
                <a:latin typeface="Consolas" panose="020B0609020204030204" pitchFamily="49" charset="0"/>
                <a:cs typeface="Consolas" panose="020B0609020204030204" pitchFamily="49" charset="0"/>
              </a:rPr>
              <a:t> </a:t>
            </a:r>
            <a:r>
              <a:rPr lang="en-SG" sz="3700" dirty="0" err="1">
                <a:solidFill>
                  <a:srgbClr val="871094"/>
                </a:solidFill>
                <a:effectLst/>
                <a:latin typeface="Consolas" panose="020B0609020204030204" pitchFamily="49" charset="0"/>
                <a:cs typeface="Consolas" panose="020B0609020204030204" pitchFamily="49" charset="0"/>
              </a:rPr>
              <a:t>dataSource</a:t>
            </a:r>
            <a:r>
              <a:rPr lang="en-SG" sz="3700" dirty="0">
                <a:latin typeface="Consolas" panose="020B0609020204030204" pitchFamily="49" charset="0"/>
                <a:cs typeface="Consolas" panose="020B0609020204030204" pitchFamily="49" charset="0"/>
              </a:rPr>
              <a:t>;</a:t>
            </a:r>
            <a:br>
              <a:rPr lang="en-SG" sz="3700" dirty="0">
                <a:latin typeface="Consolas" panose="020B0609020204030204" pitchFamily="49" charset="0"/>
                <a:cs typeface="Consolas" panose="020B0609020204030204" pitchFamily="49" charset="0"/>
              </a:rPr>
            </a:br>
            <a:br>
              <a:rPr lang="en-SG" sz="3700" i="1" dirty="0">
                <a:solidFill>
                  <a:srgbClr val="008DDE"/>
                </a:solidFill>
                <a:effectLst/>
                <a:latin typeface="Consolas" panose="020B0609020204030204" pitchFamily="49" charset="0"/>
                <a:cs typeface="Consolas" panose="020B0609020204030204" pitchFamily="49" charset="0"/>
              </a:rPr>
            </a:br>
            <a:r>
              <a:rPr lang="en-SG" sz="3700" i="1" dirty="0">
                <a:solidFill>
                  <a:srgbClr val="008DDE"/>
                </a:solidFill>
                <a:effectLst/>
                <a:latin typeface="Consolas" panose="020B0609020204030204" pitchFamily="49" charset="0"/>
                <a:cs typeface="Consolas" panose="020B0609020204030204" pitchFamily="49" charset="0"/>
              </a:rPr>
              <a:t>    </a:t>
            </a:r>
            <a:r>
              <a:rPr lang="en-SG" sz="3700" dirty="0" err="1">
                <a:solidFill>
                  <a:srgbClr val="00627A"/>
                </a:solidFill>
                <a:effectLst/>
                <a:latin typeface="Consolas" panose="020B0609020204030204" pitchFamily="49" charset="0"/>
                <a:cs typeface="Consolas" panose="020B0609020204030204" pitchFamily="49" charset="0"/>
              </a:rPr>
              <a:t>CharaAdapter</a:t>
            </a:r>
            <a:r>
              <a:rPr lang="en-SG" sz="3700" dirty="0">
                <a:latin typeface="Consolas" panose="020B0609020204030204" pitchFamily="49" charset="0"/>
                <a:cs typeface="Consolas" panose="020B0609020204030204" pitchFamily="49" charset="0"/>
              </a:rPr>
              <a:t>(</a:t>
            </a:r>
            <a:r>
              <a:rPr lang="en-SG" sz="3700" dirty="0">
                <a:solidFill>
                  <a:srgbClr val="000000"/>
                </a:solidFill>
                <a:effectLst/>
                <a:latin typeface="Consolas" panose="020B0609020204030204" pitchFamily="49" charset="0"/>
                <a:cs typeface="Consolas" panose="020B0609020204030204" pitchFamily="49" charset="0"/>
              </a:rPr>
              <a:t>Context </a:t>
            </a:r>
            <a:r>
              <a:rPr lang="en-SG" sz="3700" dirty="0">
                <a:latin typeface="Consolas" panose="020B0609020204030204" pitchFamily="49" charset="0"/>
                <a:cs typeface="Consolas" panose="020B0609020204030204" pitchFamily="49" charset="0"/>
              </a:rPr>
              <a:t>context, </a:t>
            </a:r>
            <a:r>
              <a:rPr lang="en-SG" sz="3700" dirty="0" err="1">
                <a:solidFill>
                  <a:srgbClr val="000000"/>
                </a:solidFill>
                <a:effectLst/>
                <a:latin typeface="Consolas" panose="020B0609020204030204" pitchFamily="49" charset="0"/>
                <a:cs typeface="Consolas" panose="020B0609020204030204" pitchFamily="49" charset="0"/>
              </a:rPr>
              <a:t>DataSource</a:t>
            </a:r>
            <a:r>
              <a:rPr lang="en-SG" sz="3700" dirty="0">
                <a:solidFill>
                  <a:srgbClr val="000000"/>
                </a:solidFill>
                <a:latin typeface="Consolas" panose="020B0609020204030204" pitchFamily="49" charset="0"/>
                <a:cs typeface="Consolas" panose="020B0609020204030204" pitchFamily="49" charset="0"/>
              </a:rPr>
              <a:t> </a:t>
            </a:r>
            <a:r>
              <a:rPr lang="en-SG" sz="3700" dirty="0" err="1">
                <a:latin typeface="Consolas" panose="020B0609020204030204" pitchFamily="49" charset="0"/>
                <a:cs typeface="Consolas" panose="020B0609020204030204" pitchFamily="49" charset="0"/>
              </a:rPr>
              <a:t>dataSource</a:t>
            </a:r>
            <a:r>
              <a:rPr lang="en-SG" sz="3700" dirty="0">
                <a:latin typeface="Consolas" panose="020B0609020204030204" pitchFamily="49" charset="0"/>
                <a:cs typeface="Consolas" panose="020B0609020204030204" pitchFamily="49" charset="0"/>
              </a:rPr>
              <a:t>){</a:t>
            </a:r>
            <a:br>
              <a:rPr lang="en-SG" sz="3700" dirty="0">
                <a:latin typeface="Consolas" panose="020B0609020204030204" pitchFamily="49" charset="0"/>
                <a:cs typeface="Consolas" panose="020B0609020204030204" pitchFamily="49" charset="0"/>
              </a:rPr>
            </a:br>
            <a:r>
              <a:rPr lang="en-SG" sz="3700" dirty="0">
                <a:latin typeface="Consolas" panose="020B0609020204030204" pitchFamily="49" charset="0"/>
                <a:cs typeface="Consolas" panose="020B0609020204030204" pitchFamily="49" charset="0"/>
              </a:rPr>
              <a:t>    }</a:t>
            </a:r>
            <a:br>
              <a:rPr lang="en-SG" sz="3700" dirty="0">
                <a:latin typeface="Consolas" panose="020B0609020204030204" pitchFamily="49" charset="0"/>
                <a:cs typeface="Consolas" panose="020B0609020204030204" pitchFamily="49" charset="0"/>
              </a:rPr>
            </a:br>
            <a:br>
              <a:rPr lang="en-SG" sz="3700" i="1" dirty="0">
                <a:solidFill>
                  <a:srgbClr val="008DDE"/>
                </a:solidFill>
                <a:effectLst/>
                <a:latin typeface="Consolas" panose="020B0609020204030204" pitchFamily="49" charset="0"/>
                <a:cs typeface="Consolas" panose="020B0609020204030204" pitchFamily="49" charset="0"/>
              </a:rPr>
            </a:br>
            <a:r>
              <a:rPr lang="en-SG" sz="3700" i="1" dirty="0">
                <a:solidFill>
                  <a:srgbClr val="008DDE"/>
                </a:solidFill>
                <a:effectLst/>
                <a:latin typeface="Consolas" panose="020B0609020204030204" pitchFamily="49" charset="0"/>
                <a:cs typeface="Consolas" panose="020B0609020204030204" pitchFamily="49" charset="0"/>
              </a:rPr>
              <a:t>    </a:t>
            </a:r>
            <a:r>
              <a:rPr lang="en-SG" sz="3700" dirty="0">
                <a:solidFill>
                  <a:srgbClr val="9E880D"/>
                </a:solidFill>
                <a:effectLst/>
                <a:latin typeface="Consolas" panose="020B0609020204030204" pitchFamily="49" charset="0"/>
                <a:cs typeface="Consolas" panose="020B0609020204030204" pitchFamily="49" charset="0"/>
              </a:rPr>
              <a:t>@</a:t>
            </a:r>
            <a:r>
              <a:rPr lang="en-SG" sz="3700" dirty="0" err="1">
                <a:solidFill>
                  <a:srgbClr val="9E880D"/>
                </a:solidFill>
                <a:effectLst/>
                <a:latin typeface="Consolas" panose="020B0609020204030204" pitchFamily="49" charset="0"/>
                <a:cs typeface="Consolas" panose="020B0609020204030204" pitchFamily="49" charset="0"/>
              </a:rPr>
              <a:t>NonNull</a:t>
            </a:r>
            <a:br>
              <a:rPr lang="en-SG" sz="3700" dirty="0">
                <a:solidFill>
                  <a:srgbClr val="9E880D"/>
                </a:solidFill>
                <a:effectLst/>
                <a:latin typeface="Consolas" panose="020B0609020204030204" pitchFamily="49" charset="0"/>
                <a:cs typeface="Consolas" panose="020B0609020204030204" pitchFamily="49" charset="0"/>
              </a:rPr>
            </a:br>
            <a:r>
              <a:rPr lang="en-SG" sz="3700" dirty="0">
                <a:solidFill>
                  <a:srgbClr val="9E880D"/>
                </a:solidFill>
                <a:effectLst/>
                <a:latin typeface="Consolas" panose="020B0609020204030204" pitchFamily="49" charset="0"/>
                <a:cs typeface="Consolas" panose="020B0609020204030204" pitchFamily="49" charset="0"/>
              </a:rPr>
              <a:t>    @Override</a:t>
            </a:r>
            <a:br>
              <a:rPr lang="en-SG" sz="3700" dirty="0">
                <a:solidFill>
                  <a:srgbClr val="9E880D"/>
                </a:solidFill>
                <a:effectLst/>
                <a:latin typeface="Consolas" panose="020B0609020204030204" pitchFamily="49" charset="0"/>
                <a:cs typeface="Consolas" panose="020B0609020204030204" pitchFamily="49" charset="0"/>
              </a:rPr>
            </a:br>
            <a:r>
              <a:rPr lang="en-SG" sz="3700" dirty="0">
                <a:solidFill>
                  <a:srgbClr val="9E880D"/>
                </a:solidFill>
                <a:effectLst/>
                <a:latin typeface="Consolas" panose="020B0609020204030204" pitchFamily="49" charset="0"/>
                <a:cs typeface="Consolas" panose="020B0609020204030204" pitchFamily="49" charset="0"/>
              </a:rPr>
              <a:t>    </a:t>
            </a:r>
            <a:r>
              <a:rPr lang="en-SG" sz="3700" dirty="0">
                <a:solidFill>
                  <a:srgbClr val="0033B3"/>
                </a:solidFill>
                <a:effectLst/>
                <a:latin typeface="Consolas" panose="020B0609020204030204" pitchFamily="49" charset="0"/>
                <a:cs typeface="Consolas" panose="020B0609020204030204" pitchFamily="49" charset="0"/>
              </a:rPr>
              <a:t>public </a:t>
            </a:r>
            <a:r>
              <a:rPr lang="en-SG" sz="3700" dirty="0" err="1">
                <a:solidFill>
                  <a:srgbClr val="000000"/>
                </a:solidFill>
                <a:effectLst/>
                <a:latin typeface="Consolas" panose="020B0609020204030204" pitchFamily="49" charset="0"/>
                <a:cs typeface="Consolas" panose="020B0609020204030204" pitchFamily="49" charset="0"/>
              </a:rPr>
              <a:t>CharaViewHolder</a:t>
            </a:r>
            <a:r>
              <a:rPr lang="en-SG" sz="3700" dirty="0">
                <a:solidFill>
                  <a:srgbClr val="000000"/>
                </a:solidFill>
                <a:effectLst/>
                <a:latin typeface="Consolas" panose="020B0609020204030204" pitchFamily="49" charset="0"/>
                <a:cs typeface="Consolas" panose="020B0609020204030204" pitchFamily="49" charset="0"/>
              </a:rPr>
              <a:t> </a:t>
            </a:r>
            <a:r>
              <a:rPr lang="en-SG" sz="3700" dirty="0" err="1">
                <a:solidFill>
                  <a:srgbClr val="00627A"/>
                </a:solidFill>
                <a:effectLst/>
                <a:latin typeface="Consolas" panose="020B0609020204030204" pitchFamily="49" charset="0"/>
                <a:cs typeface="Consolas" panose="020B0609020204030204" pitchFamily="49" charset="0"/>
              </a:rPr>
              <a:t>onCreateViewHolder</a:t>
            </a:r>
            <a:r>
              <a:rPr lang="en-SG" sz="3700" dirty="0">
                <a:latin typeface="Consolas" panose="020B0609020204030204" pitchFamily="49" charset="0"/>
                <a:cs typeface="Consolas" panose="020B0609020204030204" pitchFamily="49" charset="0"/>
              </a:rPr>
              <a:t>(…) {</a:t>
            </a:r>
            <a:br>
              <a:rPr lang="en-SG" sz="3700" dirty="0">
                <a:latin typeface="Consolas" panose="020B0609020204030204" pitchFamily="49" charset="0"/>
                <a:cs typeface="Consolas" panose="020B0609020204030204" pitchFamily="49" charset="0"/>
              </a:rPr>
            </a:br>
            <a:r>
              <a:rPr lang="en-SG" sz="3700" dirty="0">
                <a:latin typeface="Consolas" panose="020B0609020204030204" pitchFamily="49" charset="0"/>
                <a:cs typeface="Consolas" panose="020B0609020204030204" pitchFamily="49" charset="0"/>
              </a:rPr>
              <a:t>         </a:t>
            </a:r>
            <a:r>
              <a:rPr lang="en-SG" sz="3700" b="1" dirty="0">
                <a:latin typeface="Consolas" panose="020B0609020204030204" pitchFamily="49" charset="0"/>
                <a:cs typeface="Consolas" panose="020B0609020204030204" pitchFamily="49" charset="0"/>
              </a:rPr>
              <a:t>// inflate the layout of each item</a:t>
            </a:r>
            <a:br>
              <a:rPr lang="en-SG" sz="3700" dirty="0">
                <a:latin typeface="Consolas" panose="020B0609020204030204" pitchFamily="49" charset="0"/>
                <a:cs typeface="Consolas" panose="020B0609020204030204" pitchFamily="49" charset="0"/>
              </a:rPr>
            </a:br>
            <a:r>
              <a:rPr lang="en-SG" sz="3700" dirty="0">
                <a:latin typeface="Consolas" panose="020B0609020204030204" pitchFamily="49" charset="0"/>
                <a:cs typeface="Consolas" panose="020B0609020204030204" pitchFamily="49" charset="0"/>
              </a:rPr>
              <a:t>    }</a:t>
            </a:r>
            <a:br>
              <a:rPr lang="en-SG" sz="3700" dirty="0">
                <a:latin typeface="Consolas" panose="020B0609020204030204" pitchFamily="49" charset="0"/>
                <a:cs typeface="Consolas" panose="020B0609020204030204" pitchFamily="49" charset="0"/>
              </a:rPr>
            </a:br>
            <a:br>
              <a:rPr lang="en-SG" sz="3700" i="1" dirty="0">
                <a:solidFill>
                  <a:srgbClr val="008DDE"/>
                </a:solidFill>
                <a:effectLst/>
                <a:latin typeface="Consolas" panose="020B0609020204030204" pitchFamily="49" charset="0"/>
                <a:cs typeface="Consolas" panose="020B0609020204030204" pitchFamily="49" charset="0"/>
              </a:rPr>
            </a:br>
            <a:r>
              <a:rPr lang="en-SG" sz="3700" i="1" dirty="0">
                <a:solidFill>
                  <a:srgbClr val="008DDE"/>
                </a:solidFill>
                <a:effectLst/>
                <a:latin typeface="Consolas" panose="020B0609020204030204" pitchFamily="49" charset="0"/>
                <a:cs typeface="Consolas" panose="020B0609020204030204" pitchFamily="49" charset="0"/>
              </a:rPr>
              <a:t>    </a:t>
            </a:r>
            <a:r>
              <a:rPr lang="en-SG" sz="3700" dirty="0">
                <a:solidFill>
                  <a:srgbClr val="9E880D"/>
                </a:solidFill>
                <a:effectLst/>
                <a:latin typeface="Consolas" panose="020B0609020204030204" pitchFamily="49" charset="0"/>
                <a:cs typeface="Consolas" panose="020B0609020204030204" pitchFamily="49" charset="0"/>
              </a:rPr>
              <a:t>@Override</a:t>
            </a:r>
            <a:br>
              <a:rPr lang="en-SG" sz="3700" dirty="0">
                <a:solidFill>
                  <a:srgbClr val="9E880D"/>
                </a:solidFill>
                <a:effectLst/>
                <a:latin typeface="Consolas" panose="020B0609020204030204" pitchFamily="49" charset="0"/>
                <a:cs typeface="Consolas" panose="020B0609020204030204" pitchFamily="49" charset="0"/>
              </a:rPr>
            </a:br>
            <a:r>
              <a:rPr lang="en-SG" sz="3700" dirty="0">
                <a:solidFill>
                  <a:srgbClr val="9E880D"/>
                </a:solidFill>
                <a:effectLst/>
                <a:latin typeface="Consolas" panose="020B0609020204030204" pitchFamily="49" charset="0"/>
                <a:cs typeface="Consolas" panose="020B0609020204030204" pitchFamily="49" charset="0"/>
              </a:rPr>
              <a:t>    </a:t>
            </a:r>
            <a:r>
              <a:rPr lang="en-SG" sz="3700" dirty="0">
                <a:solidFill>
                  <a:srgbClr val="0033B3"/>
                </a:solidFill>
                <a:effectLst/>
                <a:latin typeface="Consolas" panose="020B0609020204030204" pitchFamily="49" charset="0"/>
                <a:cs typeface="Consolas" panose="020B0609020204030204" pitchFamily="49" charset="0"/>
              </a:rPr>
              <a:t>public void </a:t>
            </a:r>
            <a:r>
              <a:rPr lang="en-SG" sz="3700" dirty="0" err="1">
                <a:solidFill>
                  <a:srgbClr val="00627A"/>
                </a:solidFill>
                <a:effectLst/>
                <a:latin typeface="Consolas" panose="020B0609020204030204" pitchFamily="49" charset="0"/>
                <a:cs typeface="Consolas" panose="020B0609020204030204" pitchFamily="49" charset="0"/>
              </a:rPr>
              <a:t>onBindViewHolder</a:t>
            </a:r>
            <a:r>
              <a:rPr lang="en-SG" sz="3700" dirty="0">
                <a:latin typeface="Consolas" panose="020B0609020204030204" pitchFamily="49" charset="0"/>
                <a:cs typeface="Consolas" panose="020B0609020204030204" pitchFamily="49" charset="0"/>
              </a:rPr>
              <a:t>(…) {</a:t>
            </a:r>
            <a:br>
              <a:rPr lang="en-SG" sz="3700" dirty="0">
                <a:latin typeface="Consolas" panose="020B0609020204030204" pitchFamily="49" charset="0"/>
                <a:cs typeface="Consolas" panose="020B0609020204030204" pitchFamily="49" charset="0"/>
              </a:rPr>
            </a:br>
            <a:r>
              <a:rPr lang="en-SG" sz="3700" dirty="0">
                <a:latin typeface="Consolas" panose="020B0609020204030204" pitchFamily="49" charset="0"/>
                <a:cs typeface="Consolas" panose="020B0609020204030204" pitchFamily="49" charset="0"/>
              </a:rPr>
              <a:t>         </a:t>
            </a:r>
            <a:r>
              <a:rPr lang="en-SG" sz="3700" b="1" dirty="0">
                <a:latin typeface="Consolas" panose="020B0609020204030204" pitchFamily="49" charset="0"/>
                <a:cs typeface="Consolas" panose="020B0609020204030204" pitchFamily="49" charset="0"/>
              </a:rPr>
              <a:t>// put the data on each list item layout</a:t>
            </a:r>
            <a:r>
              <a:rPr lang="en-SG" sz="3700" dirty="0">
                <a:latin typeface="Consolas" panose="020B0609020204030204" pitchFamily="49" charset="0"/>
                <a:cs typeface="Consolas" panose="020B0609020204030204" pitchFamily="49" charset="0"/>
              </a:rPr>
              <a:t>  </a:t>
            </a:r>
            <a:br>
              <a:rPr lang="en-SG" sz="3700" dirty="0">
                <a:latin typeface="Consolas" panose="020B0609020204030204" pitchFamily="49" charset="0"/>
                <a:cs typeface="Consolas" panose="020B0609020204030204" pitchFamily="49" charset="0"/>
              </a:rPr>
            </a:br>
            <a:r>
              <a:rPr lang="en-SG" sz="3700" dirty="0">
                <a:latin typeface="Consolas" panose="020B0609020204030204" pitchFamily="49" charset="0"/>
                <a:cs typeface="Consolas" panose="020B0609020204030204" pitchFamily="49" charset="0"/>
              </a:rPr>
              <a:t>    }</a:t>
            </a:r>
            <a:br>
              <a:rPr lang="en-SG" sz="3700" dirty="0">
                <a:latin typeface="Consolas" panose="020B0609020204030204" pitchFamily="49" charset="0"/>
                <a:cs typeface="Consolas" panose="020B0609020204030204" pitchFamily="49" charset="0"/>
              </a:rPr>
            </a:br>
            <a:br>
              <a:rPr lang="en-SG" sz="3700" i="1" dirty="0">
                <a:solidFill>
                  <a:srgbClr val="008DDE"/>
                </a:solidFill>
                <a:effectLst/>
                <a:latin typeface="Consolas" panose="020B0609020204030204" pitchFamily="49" charset="0"/>
                <a:cs typeface="Consolas" panose="020B0609020204030204" pitchFamily="49" charset="0"/>
              </a:rPr>
            </a:br>
            <a:r>
              <a:rPr lang="en-SG" sz="3700" i="1" dirty="0">
                <a:solidFill>
                  <a:srgbClr val="008DDE"/>
                </a:solidFill>
                <a:effectLst/>
                <a:latin typeface="Consolas" panose="020B0609020204030204" pitchFamily="49" charset="0"/>
                <a:cs typeface="Consolas" panose="020B0609020204030204" pitchFamily="49" charset="0"/>
              </a:rPr>
              <a:t>    </a:t>
            </a:r>
            <a:r>
              <a:rPr lang="en-SG" sz="3700" dirty="0">
                <a:solidFill>
                  <a:srgbClr val="9E880D"/>
                </a:solidFill>
                <a:effectLst/>
                <a:latin typeface="Consolas" panose="020B0609020204030204" pitchFamily="49" charset="0"/>
                <a:cs typeface="Consolas" panose="020B0609020204030204" pitchFamily="49" charset="0"/>
              </a:rPr>
              <a:t>@Override</a:t>
            </a:r>
            <a:br>
              <a:rPr lang="en-SG" sz="3700" dirty="0">
                <a:solidFill>
                  <a:srgbClr val="9E880D"/>
                </a:solidFill>
                <a:effectLst/>
                <a:latin typeface="Consolas" panose="020B0609020204030204" pitchFamily="49" charset="0"/>
                <a:cs typeface="Consolas" panose="020B0609020204030204" pitchFamily="49" charset="0"/>
              </a:rPr>
            </a:br>
            <a:r>
              <a:rPr lang="en-SG" sz="3700" dirty="0">
                <a:solidFill>
                  <a:srgbClr val="9E880D"/>
                </a:solidFill>
                <a:effectLst/>
                <a:latin typeface="Consolas" panose="020B0609020204030204" pitchFamily="49" charset="0"/>
                <a:cs typeface="Consolas" panose="020B0609020204030204" pitchFamily="49" charset="0"/>
              </a:rPr>
              <a:t>    </a:t>
            </a:r>
            <a:r>
              <a:rPr lang="en-SG" sz="3700" dirty="0">
                <a:solidFill>
                  <a:srgbClr val="0033B3"/>
                </a:solidFill>
                <a:effectLst/>
                <a:latin typeface="Consolas" panose="020B0609020204030204" pitchFamily="49" charset="0"/>
                <a:cs typeface="Consolas" panose="020B0609020204030204" pitchFamily="49" charset="0"/>
              </a:rPr>
              <a:t>public int </a:t>
            </a:r>
            <a:r>
              <a:rPr lang="en-SG" sz="3700" dirty="0" err="1">
                <a:solidFill>
                  <a:srgbClr val="00627A"/>
                </a:solidFill>
                <a:effectLst/>
                <a:latin typeface="Consolas" panose="020B0609020204030204" pitchFamily="49" charset="0"/>
                <a:cs typeface="Consolas" panose="020B0609020204030204" pitchFamily="49" charset="0"/>
              </a:rPr>
              <a:t>getItemCount</a:t>
            </a:r>
            <a:r>
              <a:rPr lang="en-SG" sz="3700" dirty="0">
                <a:latin typeface="Consolas" panose="020B0609020204030204" pitchFamily="49" charset="0"/>
                <a:cs typeface="Consolas" panose="020B0609020204030204" pitchFamily="49" charset="0"/>
              </a:rPr>
              <a:t>() {</a:t>
            </a:r>
            <a:br>
              <a:rPr lang="en-SG" sz="3700" dirty="0">
                <a:latin typeface="Consolas" panose="020B0609020204030204" pitchFamily="49" charset="0"/>
                <a:cs typeface="Consolas" panose="020B0609020204030204" pitchFamily="49" charset="0"/>
              </a:rPr>
            </a:br>
            <a:r>
              <a:rPr lang="en-SG" sz="3700" dirty="0">
                <a:latin typeface="Consolas" panose="020B0609020204030204" pitchFamily="49" charset="0"/>
                <a:cs typeface="Consolas" panose="020B0609020204030204" pitchFamily="49" charset="0"/>
              </a:rPr>
              <a:t>        </a:t>
            </a:r>
            <a:r>
              <a:rPr lang="en-SG" sz="3700" dirty="0">
                <a:solidFill>
                  <a:srgbClr val="0033B3"/>
                </a:solidFill>
                <a:effectLst/>
                <a:latin typeface="Consolas" panose="020B0609020204030204" pitchFamily="49" charset="0"/>
                <a:cs typeface="Consolas" panose="020B0609020204030204" pitchFamily="49" charset="0"/>
              </a:rPr>
              <a:t>return </a:t>
            </a:r>
            <a:r>
              <a:rPr lang="en-SG" sz="3700" dirty="0" err="1">
                <a:solidFill>
                  <a:srgbClr val="871094"/>
                </a:solidFill>
                <a:effectLst/>
                <a:latin typeface="Consolas" panose="020B0609020204030204" pitchFamily="49" charset="0"/>
                <a:cs typeface="Consolas" panose="020B0609020204030204" pitchFamily="49" charset="0"/>
              </a:rPr>
              <a:t>dataSource</a:t>
            </a:r>
            <a:r>
              <a:rPr lang="en-SG" sz="3700" dirty="0" err="1">
                <a:latin typeface="Consolas" panose="020B0609020204030204" pitchFamily="49" charset="0"/>
                <a:cs typeface="Consolas" panose="020B0609020204030204" pitchFamily="49" charset="0"/>
              </a:rPr>
              <a:t>.getSize</a:t>
            </a:r>
            <a:r>
              <a:rPr lang="en-SG" sz="3700" dirty="0">
                <a:latin typeface="Consolas" panose="020B0609020204030204" pitchFamily="49" charset="0"/>
                <a:cs typeface="Consolas" panose="020B0609020204030204" pitchFamily="49" charset="0"/>
              </a:rPr>
              <a:t>();</a:t>
            </a:r>
            <a:br>
              <a:rPr lang="en-SG" sz="3400" dirty="0">
                <a:latin typeface="Consolas" panose="020B0609020204030204" pitchFamily="49" charset="0"/>
                <a:cs typeface="Consolas" panose="020B0609020204030204" pitchFamily="49" charset="0"/>
              </a:rPr>
            </a:br>
            <a:r>
              <a:rPr lang="en-SG" sz="3400" dirty="0">
                <a:latin typeface="Consolas" panose="020B0609020204030204" pitchFamily="49" charset="0"/>
                <a:cs typeface="Consolas" panose="020B0609020204030204" pitchFamily="49" charset="0"/>
              </a:rPr>
              <a:t>    }</a:t>
            </a:r>
            <a:br>
              <a:rPr lang="en-SG"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092A52DE-90CF-075C-AE9C-26BB457AD48F}"/>
              </a:ext>
            </a:extLst>
          </p:cNvPr>
          <p:cNvSpPr>
            <a:spLocks noGrp="1"/>
          </p:cNvSpPr>
          <p:nvPr>
            <p:ph sz="half" idx="2"/>
          </p:nvPr>
        </p:nvSpPr>
        <p:spPr>
          <a:xfrm>
            <a:off x="7138930" y="1825625"/>
            <a:ext cx="5053070" cy="4351338"/>
          </a:xfrm>
          <a:solidFill>
            <a:schemeClr val="bg1">
              <a:lumMod val="85000"/>
            </a:schemeClr>
          </a:solidFill>
        </p:spPr>
        <p:txBody>
          <a:bodyPr>
            <a:normAutofit fontScale="40000" lnSpcReduction="20000"/>
          </a:bodyPr>
          <a:lstStyle/>
          <a:p>
            <a:pPr marL="0" indent="0">
              <a:buNone/>
            </a:pPr>
            <a:r>
              <a:rPr lang="en-SG" sz="4000" dirty="0">
                <a:solidFill>
                  <a:srgbClr val="0033B3"/>
                </a:solidFill>
                <a:latin typeface="Consolas" panose="020B0609020204030204" pitchFamily="49" charset="0"/>
                <a:cs typeface="Consolas" panose="020B0609020204030204" pitchFamily="49" charset="0"/>
              </a:rPr>
              <a:t>p</a:t>
            </a:r>
            <a:r>
              <a:rPr lang="en-SG" sz="4000" dirty="0">
                <a:solidFill>
                  <a:srgbClr val="0033B3"/>
                </a:solidFill>
                <a:effectLst/>
                <a:latin typeface="Consolas" panose="020B0609020204030204" pitchFamily="49" charset="0"/>
                <a:cs typeface="Consolas" panose="020B0609020204030204" pitchFamily="49" charset="0"/>
              </a:rPr>
              <a:t>ublic class </a:t>
            </a:r>
            <a:r>
              <a:rPr lang="en-SG" sz="4000" dirty="0" err="1">
                <a:solidFill>
                  <a:srgbClr val="0033B3"/>
                </a:solidFill>
                <a:effectLst/>
                <a:latin typeface="Consolas" panose="020B0609020204030204" pitchFamily="49" charset="0"/>
                <a:cs typeface="Consolas" panose="020B0609020204030204" pitchFamily="49" charset="0"/>
              </a:rPr>
              <a:t>TurkeyAdapter</a:t>
            </a:r>
            <a:r>
              <a:rPr lang="en-SG" sz="4000" dirty="0">
                <a:solidFill>
                  <a:srgbClr val="0033B3"/>
                </a:solidFill>
                <a:effectLst/>
                <a:latin typeface="Consolas" panose="020B0609020204030204" pitchFamily="49" charset="0"/>
                <a:cs typeface="Consolas" panose="020B0609020204030204" pitchFamily="49" charset="0"/>
              </a:rPr>
              <a:t> implements </a:t>
            </a:r>
            <a:r>
              <a:rPr lang="en-SG" sz="4000" dirty="0">
                <a:solidFill>
                  <a:srgbClr val="000000"/>
                </a:solidFill>
                <a:effectLst/>
                <a:latin typeface="Consolas" panose="020B0609020204030204" pitchFamily="49" charset="0"/>
                <a:cs typeface="Consolas" panose="020B0609020204030204" pitchFamily="49" charset="0"/>
              </a:rPr>
              <a:t>Duck</a:t>
            </a:r>
            <a:r>
              <a:rPr lang="en-SG" sz="4000" dirty="0">
                <a:latin typeface="Consolas" panose="020B0609020204030204" pitchFamily="49" charset="0"/>
                <a:cs typeface="Consolas" panose="020B0609020204030204" pitchFamily="49" charset="0"/>
              </a:rPr>
              <a:t>{ </a:t>
            </a:r>
          </a:p>
          <a:p>
            <a:pPr marL="0" indent="0">
              <a:buNone/>
            </a:pPr>
            <a:r>
              <a:rPr lang="en-SG" sz="4000" dirty="0">
                <a:latin typeface="Consolas" panose="020B0609020204030204" pitchFamily="49" charset="0"/>
                <a:cs typeface="Consolas" panose="020B0609020204030204" pitchFamily="49" charset="0"/>
              </a:rPr>
              <a:t>    private Turkey turkey; </a:t>
            </a:r>
            <a:br>
              <a:rPr lang="en-SG" sz="4000" dirty="0">
                <a:latin typeface="Consolas" panose="020B0609020204030204" pitchFamily="49" charset="0"/>
                <a:cs typeface="Consolas" panose="020B0609020204030204" pitchFamily="49" charset="0"/>
              </a:rPr>
            </a:br>
            <a:endParaRPr lang="en-SG" sz="4000" dirty="0">
              <a:latin typeface="Consolas" panose="020B0609020204030204" pitchFamily="49" charset="0"/>
              <a:cs typeface="Consolas" panose="020B0609020204030204" pitchFamily="49" charset="0"/>
            </a:endParaRPr>
          </a:p>
          <a:p>
            <a:pPr marL="0" indent="0">
              <a:buNone/>
            </a:pPr>
            <a:r>
              <a:rPr lang="en-SG" sz="4000" dirty="0">
                <a:latin typeface="Consolas" panose="020B0609020204030204" pitchFamily="49" charset="0"/>
                <a:cs typeface="Consolas" panose="020B0609020204030204" pitchFamily="49" charset="0"/>
              </a:rPr>
              <a:t>    </a:t>
            </a:r>
            <a:r>
              <a:rPr lang="en-SG" sz="4000" dirty="0" err="1">
                <a:latin typeface="Consolas" panose="020B0609020204030204" pitchFamily="49" charset="0"/>
                <a:cs typeface="Consolas" panose="020B0609020204030204" pitchFamily="49" charset="0"/>
              </a:rPr>
              <a:t>TurkeyAdapter</a:t>
            </a:r>
            <a:r>
              <a:rPr lang="en-SG" sz="4000" dirty="0">
                <a:latin typeface="Consolas" panose="020B0609020204030204" pitchFamily="49" charset="0"/>
                <a:cs typeface="Consolas" panose="020B0609020204030204" pitchFamily="49" charset="0"/>
              </a:rPr>
              <a:t>(Turkey turkey){</a:t>
            </a:r>
          </a:p>
          <a:p>
            <a:pPr marL="0" indent="0">
              <a:buNone/>
            </a:pPr>
            <a:r>
              <a:rPr lang="en-SG" sz="4000" dirty="0">
                <a:latin typeface="Consolas" panose="020B0609020204030204" pitchFamily="49" charset="0"/>
                <a:cs typeface="Consolas" panose="020B0609020204030204" pitchFamily="49" charset="0"/>
              </a:rPr>
              <a:t>          </a:t>
            </a:r>
            <a:r>
              <a:rPr lang="en-SG" sz="4000" dirty="0" err="1">
                <a:latin typeface="Consolas" panose="020B0609020204030204" pitchFamily="49" charset="0"/>
                <a:cs typeface="Consolas" panose="020B0609020204030204" pitchFamily="49" charset="0"/>
              </a:rPr>
              <a:t>this.turkey</a:t>
            </a:r>
            <a:r>
              <a:rPr lang="en-SG" sz="4000" dirty="0">
                <a:latin typeface="Consolas" panose="020B0609020204030204" pitchFamily="49" charset="0"/>
                <a:cs typeface="Consolas" panose="020B0609020204030204" pitchFamily="49" charset="0"/>
              </a:rPr>
              <a:t> = turkey; </a:t>
            </a:r>
            <a:br>
              <a:rPr lang="en-SG" sz="4000" dirty="0">
                <a:latin typeface="Consolas" panose="020B0609020204030204" pitchFamily="49" charset="0"/>
                <a:cs typeface="Consolas" panose="020B0609020204030204" pitchFamily="49" charset="0"/>
              </a:rPr>
            </a:br>
            <a:r>
              <a:rPr lang="en-SG" sz="4000" dirty="0">
                <a:latin typeface="Consolas" panose="020B0609020204030204" pitchFamily="49" charset="0"/>
                <a:cs typeface="Consolas" panose="020B0609020204030204" pitchFamily="49" charset="0"/>
              </a:rPr>
              <a:t>    }</a:t>
            </a:r>
            <a:br>
              <a:rPr lang="en-SG" sz="4000" dirty="0">
                <a:latin typeface="Consolas" panose="020B0609020204030204" pitchFamily="49" charset="0"/>
                <a:cs typeface="Consolas" panose="020B0609020204030204" pitchFamily="49" charset="0"/>
              </a:rPr>
            </a:br>
            <a:br>
              <a:rPr lang="en-SG" sz="4000" dirty="0">
                <a:latin typeface="Consolas" panose="020B0609020204030204" pitchFamily="49" charset="0"/>
                <a:cs typeface="Consolas" panose="020B0609020204030204" pitchFamily="49" charset="0"/>
              </a:rPr>
            </a:br>
            <a:r>
              <a:rPr lang="en-SG" sz="4000" dirty="0">
                <a:latin typeface="Consolas" panose="020B0609020204030204" pitchFamily="49" charset="0"/>
                <a:cs typeface="Consolas" panose="020B0609020204030204" pitchFamily="49" charset="0"/>
              </a:rPr>
              <a:t>    </a:t>
            </a:r>
            <a:r>
              <a:rPr lang="en-SG" sz="4000" dirty="0">
                <a:solidFill>
                  <a:srgbClr val="0033B3"/>
                </a:solidFill>
                <a:effectLst/>
                <a:latin typeface="Consolas" panose="020B0609020204030204" pitchFamily="49" charset="0"/>
                <a:cs typeface="Consolas" panose="020B0609020204030204" pitchFamily="49" charset="0"/>
              </a:rPr>
              <a:t>public void </a:t>
            </a:r>
            <a:r>
              <a:rPr lang="en-SG" sz="4000" dirty="0">
                <a:solidFill>
                  <a:srgbClr val="00627A"/>
                </a:solidFill>
                <a:effectLst/>
                <a:latin typeface="Consolas" panose="020B0609020204030204" pitchFamily="49" charset="0"/>
                <a:cs typeface="Consolas" panose="020B0609020204030204" pitchFamily="49" charset="0"/>
              </a:rPr>
              <a:t>quack</a:t>
            </a:r>
            <a:r>
              <a:rPr lang="en-SG" sz="4000" dirty="0">
                <a:latin typeface="Consolas" panose="020B0609020204030204" pitchFamily="49" charset="0"/>
                <a:cs typeface="Consolas" panose="020B0609020204030204" pitchFamily="49" charset="0"/>
              </a:rPr>
              <a:t>(){</a:t>
            </a:r>
          </a:p>
          <a:p>
            <a:pPr marL="0" indent="0">
              <a:buNone/>
            </a:pPr>
            <a:r>
              <a:rPr lang="en-SG" sz="4000" dirty="0">
                <a:latin typeface="Consolas" panose="020B0609020204030204" pitchFamily="49" charset="0"/>
                <a:cs typeface="Consolas" panose="020B0609020204030204" pitchFamily="49" charset="0"/>
              </a:rPr>
              <a:t>         </a:t>
            </a:r>
            <a:r>
              <a:rPr lang="en-SG" sz="4000" dirty="0" err="1">
                <a:latin typeface="Consolas" panose="020B0609020204030204" pitchFamily="49" charset="0"/>
                <a:cs typeface="Consolas" panose="020B0609020204030204" pitchFamily="49" charset="0"/>
              </a:rPr>
              <a:t>turkey.gobble</a:t>
            </a:r>
            <a:r>
              <a:rPr lang="en-SG" sz="4000" dirty="0">
                <a:latin typeface="Consolas" panose="020B0609020204030204" pitchFamily="49" charset="0"/>
                <a:cs typeface="Consolas" panose="020B0609020204030204" pitchFamily="49" charset="0"/>
              </a:rPr>
              <a:t>();</a:t>
            </a:r>
          </a:p>
          <a:p>
            <a:pPr marL="0" indent="0">
              <a:buNone/>
            </a:pPr>
            <a:r>
              <a:rPr lang="en-SG" sz="4000" dirty="0">
                <a:latin typeface="Consolas" panose="020B0609020204030204" pitchFamily="49" charset="0"/>
                <a:cs typeface="Consolas" panose="020B0609020204030204" pitchFamily="49" charset="0"/>
              </a:rPr>
              <a:t>    }</a:t>
            </a:r>
            <a:br>
              <a:rPr lang="en-SG" sz="200" dirty="0">
                <a:latin typeface="Consolas" panose="020B0609020204030204" pitchFamily="49" charset="0"/>
                <a:cs typeface="Consolas" panose="020B0609020204030204" pitchFamily="49" charset="0"/>
              </a:rPr>
            </a:br>
            <a:r>
              <a:rPr lang="en-SG" sz="200" dirty="0">
                <a:latin typeface="Consolas" panose="020B0609020204030204" pitchFamily="49" charset="0"/>
                <a:cs typeface="Consolas" panose="020B0609020204030204" pitchFamily="49" charset="0"/>
              </a:rPr>
              <a:t>}</a:t>
            </a:r>
            <a:endParaRPr lang="en-US" sz="200" dirty="0"/>
          </a:p>
        </p:txBody>
      </p:sp>
      <p:sp>
        <p:nvSpPr>
          <p:cNvPr id="6" name="TextBox 5">
            <a:extLst>
              <a:ext uri="{FF2B5EF4-FFF2-40B4-BE49-F238E27FC236}">
                <a16:creationId xmlns:a16="http://schemas.microsoft.com/office/drawing/2014/main" id="{538F0072-9CA4-6409-498C-23B1521D7F9D}"/>
              </a:ext>
            </a:extLst>
          </p:cNvPr>
          <p:cNvSpPr txBox="1"/>
          <p:nvPr/>
        </p:nvSpPr>
        <p:spPr>
          <a:xfrm>
            <a:off x="165253" y="6311900"/>
            <a:ext cx="9141670" cy="461665"/>
          </a:xfrm>
          <a:prstGeom prst="rect">
            <a:avLst/>
          </a:prstGeom>
          <a:noFill/>
        </p:spPr>
        <p:txBody>
          <a:bodyPr wrap="none" rtlCol="0">
            <a:spAutoFit/>
          </a:bodyPr>
          <a:lstStyle/>
          <a:p>
            <a:r>
              <a:rPr lang="en-US" sz="2400" b="1" dirty="0"/>
              <a:t>Question: </a:t>
            </a:r>
            <a:r>
              <a:rPr lang="en-US" sz="2400" dirty="0"/>
              <a:t>in </a:t>
            </a:r>
            <a:r>
              <a:rPr lang="en-US" sz="2400" b="1" dirty="0" err="1"/>
              <a:t>CharaAdapter</a:t>
            </a:r>
            <a:r>
              <a:rPr lang="en-US" sz="2400" dirty="0"/>
              <a:t>, which class is </a:t>
            </a:r>
            <a:r>
              <a:rPr lang="en-US" sz="2400" b="1" dirty="0"/>
              <a:t>Duck</a:t>
            </a:r>
            <a:r>
              <a:rPr lang="en-US" sz="2400" dirty="0"/>
              <a:t>? Which class is </a:t>
            </a:r>
            <a:r>
              <a:rPr lang="en-US" sz="2400" b="1" dirty="0"/>
              <a:t>Turkey</a:t>
            </a:r>
            <a:r>
              <a:rPr lang="en-US" sz="2400" dirty="0"/>
              <a:t>?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B424E51-75DB-5847-3D70-2ACE7ED88BFA}"/>
                  </a:ext>
                </a:extLst>
              </p14:cNvPr>
              <p14:cNvContentPartPr/>
              <p14:nvPr/>
            </p14:nvContentPartPr>
            <p14:xfrm>
              <a:off x="1654560" y="78840"/>
              <a:ext cx="10252080" cy="6756120"/>
            </p14:xfrm>
          </p:contentPart>
        </mc:Choice>
        <mc:Fallback>
          <p:pic>
            <p:nvPicPr>
              <p:cNvPr id="4" name="Ink 3">
                <a:extLst>
                  <a:ext uri="{FF2B5EF4-FFF2-40B4-BE49-F238E27FC236}">
                    <a16:creationId xmlns:a16="http://schemas.microsoft.com/office/drawing/2014/main" id="{9B424E51-75DB-5847-3D70-2ACE7ED88BFA}"/>
                  </a:ext>
                </a:extLst>
              </p:cNvPr>
              <p:cNvPicPr/>
              <p:nvPr/>
            </p:nvPicPr>
            <p:blipFill>
              <a:blip r:embed="rId3"/>
              <a:stretch>
                <a:fillRect/>
              </a:stretch>
            </p:blipFill>
            <p:spPr>
              <a:xfrm>
                <a:off x="1638360" y="62640"/>
                <a:ext cx="10284480" cy="6788520"/>
              </a:xfrm>
              <a:prstGeom prst="rect">
                <a:avLst/>
              </a:prstGeom>
            </p:spPr>
          </p:pic>
        </mc:Fallback>
      </mc:AlternateContent>
    </p:spTree>
    <p:extLst>
      <p:ext uri="{BB962C8B-B14F-4D97-AF65-F5344CB8AC3E}">
        <p14:creationId xmlns:p14="http://schemas.microsoft.com/office/powerpoint/2010/main" val="426354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94C2-695E-093B-707C-2116DEE0D976}"/>
              </a:ext>
            </a:extLst>
          </p:cNvPr>
          <p:cNvSpPr>
            <a:spLocks noGrp="1"/>
          </p:cNvSpPr>
          <p:nvPr>
            <p:ph type="title"/>
          </p:nvPr>
        </p:nvSpPr>
        <p:spPr/>
        <p:txBody>
          <a:bodyPr/>
          <a:lstStyle/>
          <a:p>
            <a:r>
              <a:rPr lang="en-GB" dirty="0">
                <a:ea typeface="Calibri Light"/>
                <a:cs typeface="Calibri Light"/>
              </a:rPr>
              <a:t>Contingencies for Exam</a:t>
            </a:r>
            <a:endParaRPr lang="en-GB" dirty="0"/>
          </a:p>
        </p:txBody>
      </p:sp>
      <p:sp>
        <p:nvSpPr>
          <p:cNvPr id="3" name="Content Placeholder 2">
            <a:extLst>
              <a:ext uri="{FF2B5EF4-FFF2-40B4-BE49-F238E27FC236}">
                <a16:creationId xmlns:a16="http://schemas.microsoft.com/office/drawing/2014/main" id="{A2041305-40E7-E4CA-3B20-4876E727D875}"/>
              </a:ext>
            </a:extLst>
          </p:cNvPr>
          <p:cNvSpPr>
            <a:spLocks noGrp="1"/>
          </p:cNvSpPr>
          <p:nvPr>
            <p:ph idx="1"/>
          </p:nvPr>
        </p:nvSpPr>
        <p:spPr/>
        <p:txBody>
          <a:bodyPr vert="horz" lIns="91440" tIns="45720" rIns="91440" bIns="45720" rtlCol="0" anchor="t">
            <a:normAutofit/>
          </a:bodyPr>
          <a:lstStyle/>
          <a:p>
            <a:pPr marL="0" indent="0">
              <a:buNone/>
            </a:pPr>
            <a:r>
              <a:rPr lang="en-GB" dirty="0">
                <a:ea typeface="Calibri" panose="020F0502020204030204"/>
                <a:cs typeface="Calibri" panose="020F0502020204030204"/>
              </a:rPr>
              <a:t>Because there are several </a:t>
            </a:r>
            <a:r>
              <a:rPr lang="en-GB" b="1" dirty="0">
                <a:ea typeface="Calibri" panose="020F0502020204030204"/>
                <a:cs typeface="Calibri" panose="020F0502020204030204"/>
              </a:rPr>
              <a:t>single point of failures</a:t>
            </a:r>
            <a:r>
              <a:rPr lang="en-GB" dirty="0">
                <a:ea typeface="Calibri" panose="020F0502020204030204"/>
                <a:cs typeface="Calibri" panose="020F0502020204030204"/>
              </a:rPr>
              <a:t> in our setup: </a:t>
            </a:r>
            <a:endParaRPr lang="en-GB" b="1" dirty="0">
              <a:ea typeface="Calibri" panose="020F0502020204030204"/>
              <a:cs typeface="Calibri" panose="020F0502020204030204"/>
            </a:endParaRPr>
          </a:p>
          <a:p>
            <a:pPr marL="0" indent="0">
              <a:buNone/>
            </a:pPr>
            <a:r>
              <a:rPr lang="en-GB" b="1" dirty="0">
                <a:ea typeface="Calibri" panose="020F0502020204030204"/>
                <a:cs typeface="Calibri" panose="020F0502020204030204"/>
              </a:rPr>
              <a:t>Final Exam Part 1. </a:t>
            </a:r>
            <a:r>
              <a:rPr lang="en-GB" dirty="0">
                <a:ea typeface="Calibri" panose="020F0502020204030204"/>
                <a:cs typeface="Calibri" panose="020F0502020204030204"/>
              </a:rPr>
              <a:t> You (or everyone) could be asked </a:t>
            </a:r>
            <a:r>
              <a:rPr lang="en-GB" u="sng" dirty="0">
                <a:ea typeface="Calibri" panose="020F0502020204030204"/>
                <a:cs typeface="Calibri" panose="020F0502020204030204"/>
              </a:rPr>
              <a:t>to write programming code on paper </a:t>
            </a:r>
            <a:r>
              <a:rPr lang="en-GB" dirty="0">
                <a:ea typeface="Calibri" panose="020F0502020204030204"/>
                <a:cs typeface="Calibri" panose="020F0502020204030204"/>
              </a:rPr>
              <a:t>for Java objects if you can't login to Schoolyear.  </a:t>
            </a:r>
            <a:endParaRPr lang="en-US">
              <a:ea typeface="Calibri"/>
              <a:cs typeface="Calibri"/>
            </a:endParaRPr>
          </a:p>
          <a:p>
            <a:pPr marL="0" indent="0">
              <a:buNone/>
            </a:pPr>
            <a:r>
              <a:rPr lang="en-GB" dirty="0">
                <a:ea typeface="Calibri" panose="020F0502020204030204"/>
                <a:cs typeface="Calibri" panose="020F0502020204030204"/>
              </a:rPr>
              <a:t>In such a situation, </a:t>
            </a:r>
            <a:r>
              <a:rPr lang="en-GB" b="1" dirty="0">
                <a:ea typeface="Calibri" panose="020F0502020204030204"/>
                <a:cs typeface="Calibri" panose="020F0502020204030204"/>
              </a:rPr>
              <a:t>grading will not disadvantage you</a:t>
            </a:r>
            <a:r>
              <a:rPr lang="en-GB" dirty="0">
                <a:ea typeface="Calibri" panose="020F0502020204030204"/>
                <a:cs typeface="Calibri" panose="020F0502020204030204"/>
              </a:rPr>
              <a:t>. The grader knows that you can't compile your code and will grade accordingly. </a:t>
            </a:r>
          </a:p>
          <a:p>
            <a:pPr marL="0" indent="0">
              <a:buNone/>
            </a:pPr>
            <a:r>
              <a:rPr lang="en-GB" b="1" dirty="0">
                <a:ea typeface="Calibri" panose="020F0502020204030204"/>
                <a:cs typeface="Calibri" panose="020F0502020204030204"/>
              </a:rPr>
              <a:t>Final Exam Part 2. </a:t>
            </a:r>
            <a:r>
              <a:rPr lang="en-GB" dirty="0">
                <a:ea typeface="Calibri" panose="020F0502020204030204"/>
                <a:cs typeface="Calibri" panose="020F0502020204030204"/>
              </a:rPr>
              <a:t>If you can't launch the Lockdown Browser, you write your answers on paper at no disadvantage to you. </a:t>
            </a:r>
          </a:p>
        </p:txBody>
      </p:sp>
    </p:spTree>
    <p:extLst>
      <p:ext uri="{BB962C8B-B14F-4D97-AF65-F5344CB8AC3E}">
        <p14:creationId xmlns:p14="http://schemas.microsoft.com/office/powerpoint/2010/main" val="2376657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3f9269e-2c3c-49ec-b7d7-d5225680e3f5" xsi:nil="true"/>
    <lcf76f155ced4ddcb4097134ff3c332f xmlns="98fa0714-5444-4ae5-a6a1-3bef8e8a612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A3E16310FB3949A9D5DE0D248C59F2" ma:contentTypeVersion="15" ma:contentTypeDescription="Create a new document." ma:contentTypeScope="" ma:versionID="2f2ca2a7cfb3a4d7a22d37bddd58244e">
  <xsd:schema xmlns:xsd="http://www.w3.org/2001/XMLSchema" xmlns:xs="http://www.w3.org/2001/XMLSchema" xmlns:p="http://schemas.microsoft.com/office/2006/metadata/properties" xmlns:ns2="98fa0714-5444-4ae5-a6a1-3bef8e8a612c" xmlns:ns3="33f9269e-2c3c-49ec-b7d7-d5225680e3f5" targetNamespace="http://schemas.microsoft.com/office/2006/metadata/properties" ma:root="true" ma:fieldsID="464bbdc1ce4384ea76b9fe2219a46bf0" ns2:_="" ns3:_="">
    <xsd:import namespace="98fa0714-5444-4ae5-a6a1-3bef8e8a612c"/>
    <xsd:import namespace="33f9269e-2c3c-49ec-b7d7-d5225680e3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fa0714-5444-4ae5-a6a1-3bef8e8a61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08ee23d-8eb2-4faa-a2fb-6340af2942bd"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f9269e-2c3c-49ec-b7d7-d5225680e3f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cc834ff-c343-4d81-92bd-f50a6bf16b8e}" ma:internalName="TaxCatchAll" ma:showField="CatchAllData" ma:web="33f9269e-2c3c-49ec-b7d7-d5225680e3f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DE542E-4BB7-44C2-8C54-B2BEA06DEBD8}">
  <ds:schemaRefs>
    <ds:schemaRef ds:uri="http://schemas.microsoft.com/sharepoint/v3/contenttype/forms"/>
  </ds:schemaRefs>
</ds:datastoreItem>
</file>

<file path=customXml/itemProps2.xml><?xml version="1.0" encoding="utf-8"?>
<ds:datastoreItem xmlns:ds="http://schemas.openxmlformats.org/officeDocument/2006/customXml" ds:itemID="{E379D28E-1368-4EA2-A2BB-3D856AD77C82}">
  <ds:schemaRef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 ds:uri="http://purl.org/dc/elements/1.1/"/>
    <ds:schemaRef ds:uri="33f9269e-2c3c-49ec-b7d7-d5225680e3f5"/>
    <ds:schemaRef ds:uri="98fa0714-5444-4ae5-a6a1-3bef8e8a612c"/>
    <ds:schemaRef ds:uri="http://schemas.microsoft.com/office/2006/metadata/properties"/>
  </ds:schemaRefs>
</ds:datastoreItem>
</file>

<file path=customXml/itemProps3.xml><?xml version="1.0" encoding="utf-8"?>
<ds:datastoreItem xmlns:ds="http://schemas.openxmlformats.org/officeDocument/2006/customXml" ds:itemID="{D078684B-81B5-4411-A6FD-EDBF1ECDD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fa0714-5444-4ae5-a6a1-3bef8e8a612c"/>
    <ds:schemaRef ds:uri="33f9269e-2c3c-49ec-b7d7-d5225680e3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235</TotalTime>
  <Words>1929</Words>
  <Application>Microsoft Macintosh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WordVisiCarriageReturn_MSFontService</vt:lpstr>
      <vt:lpstr>Office Theme</vt:lpstr>
      <vt:lpstr>50.001 Lesson 4/5 </vt:lpstr>
      <vt:lpstr>Agenda</vt:lpstr>
      <vt:lpstr>Problem </vt:lpstr>
      <vt:lpstr>Solution – Strategy Design Pattern </vt:lpstr>
      <vt:lpstr>RecyclerView Code in MainActivity.java</vt:lpstr>
      <vt:lpstr>Problem</vt:lpstr>
      <vt:lpstr>Solution – Adapter Pattern</vt:lpstr>
      <vt:lpstr>CharaAdapter</vt:lpstr>
      <vt:lpstr>Contingencies for Exam</vt:lpstr>
      <vt:lpstr>PowerPoint Presentation</vt:lpstr>
      <vt:lpstr>Lesson 5 – Firebase + Observer Pattern </vt:lpstr>
      <vt:lpstr>The Firebase API is not tested but remind you that the Observer pattern is included in the scope of topics to be  tested</vt:lpstr>
      <vt:lpstr>How to use the Firebase Realtime database</vt:lpstr>
      <vt:lpstr>How to use the Firebase Realtime Database Java Library - Examples</vt:lpstr>
      <vt:lpstr>How to use the Firebase Realtime Database Java Library - Examples</vt:lpstr>
      <vt:lpstr>How to use the Firebase Realtime Database Java Library - Examples</vt:lpstr>
      <vt:lpstr>Recall the Observer Pattern</vt:lpstr>
      <vt:lpstr>Use the Observer Pattern with Firebase </vt:lpstr>
      <vt:lpstr>Use the Observer Pattern with Firebase </vt:lpstr>
      <vt:lpstr>Use the Observer Pattern with Firebase </vt:lpstr>
      <vt:lpstr>Use the Observer Pattern With Firebase</vt:lpstr>
      <vt:lpstr>Other reminders </vt:lpstr>
      <vt:lpstr>Big Ideas in this course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50.001 Lesson 4/5 </dc:title>
  <dc:creator>Norman Lee Tiong Seng</dc:creator>
  <cp:lastModifiedBy>Norman Lee Tiong Seng</cp:lastModifiedBy>
  <cp:revision>56</cp:revision>
  <dcterms:created xsi:type="dcterms:W3CDTF">2024-03-29T15:02:31Z</dcterms:created>
  <dcterms:modified xsi:type="dcterms:W3CDTF">2024-04-01T07:44:42Z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2024-03-29T15:29:59Z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908cb860-ce4b-45bb-9e07-636773af8ac1</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y fmtid="{D5CDD505-2E9C-101B-9397-08002B2CF9AE}" pid="13" name="ContentTypeId">
    <vt:lpwstr>0x01010053A3E16310FB3949A9D5DE0D248C59F2</vt:lpwstr>
  </property>
  <property fmtid="{D5CDD505-2E9C-101B-9397-08002B2CF9AE}" pid="14" name="MediaServiceImageTags">
    <vt:lpwstr/>
  </property>
</Properties>
</file>