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2" r:id="rId6"/>
    <p:sldId id="263" r:id="rId7"/>
    <p:sldId id="264" r:id="rId8"/>
    <p:sldId id="257" r:id="rId9"/>
    <p:sldId id="261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B6369-F611-614D-8FA3-48F48195DCAA}" v="8" dt="2024-03-25T08:13:29.948"/>
    <p1510:client id="{71207322-A510-604A-B334-AC6B1308D867}" v="127" dt="2024-03-25T05:00:49.441"/>
    <p1510:client id="{E1A0421A-18A8-7339-9DD2-6C5CE671F748}" v="1632" dt="2024-03-26T03:05:16.623"/>
    <p1510:client id="{ECD1523F-2408-ED21-EEF9-03343A59EF35}" v="439" dt="2024-03-26T04:58:2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Lee Tiong Seng" userId="S::norman_lee@sutd.edu.sg::da89b523-27de-416c-a354-71c2358c7b99" providerId="AD" clId="Web-{E1A0421A-18A8-7339-9DD2-6C5CE671F748}"/>
    <pc:docChg chg="addSld modSld">
      <pc:chgData name="Norman Lee Tiong Seng" userId="S::norman_lee@sutd.edu.sg::da89b523-27de-416c-a354-71c2358c7b99" providerId="AD" clId="Web-{E1A0421A-18A8-7339-9DD2-6C5CE671F748}" dt="2024-03-26T03:05:16.623" v="1215" actId="1076"/>
      <pc:docMkLst>
        <pc:docMk/>
      </pc:docMkLst>
      <pc:sldChg chg="addSp delSp modSp new mod modClrScheme chgLayout">
        <pc:chgData name="Norman Lee Tiong Seng" userId="S::norman_lee@sutd.edu.sg::da89b523-27de-416c-a354-71c2358c7b99" providerId="AD" clId="Web-{E1A0421A-18A8-7339-9DD2-6C5CE671F748}" dt="2024-03-26T03:03:27.339" v="1119" actId="1076"/>
        <pc:sldMkLst>
          <pc:docMk/>
          <pc:sldMk cId="439167622" sldId="271"/>
        </pc:sldMkLst>
        <pc:spChg chg="add del mod ord">
          <ac:chgData name="Norman Lee Tiong Seng" userId="S::norman_lee@sutd.edu.sg::da89b523-27de-416c-a354-71c2358c7b99" providerId="AD" clId="Web-{E1A0421A-18A8-7339-9DD2-6C5CE671F748}" dt="2024-03-26T02:34:21.882" v="114"/>
          <ac:spMkLst>
            <pc:docMk/>
            <pc:sldMk cId="439167622" sldId="271"/>
            <ac:spMk id="2" creationId="{CE7C7307-3F8E-E1C3-AC1A-3BD66934D8EC}"/>
          </ac:spMkLst>
        </pc:spChg>
        <pc:spChg chg="del mod">
          <ac:chgData name="Norman Lee Tiong Seng" userId="S::norman_lee@sutd.edu.sg::da89b523-27de-416c-a354-71c2358c7b99" providerId="AD" clId="Web-{E1A0421A-18A8-7339-9DD2-6C5CE671F748}" dt="2024-03-26T02:28:55.075" v="19"/>
          <ac:spMkLst>
            <pc:docMk/>
            <pc:sldMk cId="439167622" sldId="271"/>
            <ac:spMk id="3" creationId="{8667FF34-F1E3-37DE-4B39-3DED9A1C7DA6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28:57.654" v="20"/>
          <ac:spMkLst>
            <pc:docMk/>
            <pc:sldMk cId="439167622" sldId="271"/>
            <ac:spMk id="5" creationId="{589D0A56-CE99-AAB1-12D1-D49ACC623F41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13.991" v="107"/>
          <ac:spMkLst>
            <pc:docMk/>
            <pc:sldMk cId="439167622" sldId="271"/>
            <ac:spMk id="8" creationId="{8AC07DDA-6C8F-5903-A278-57B1C1536EB2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05.053" v="93"/>
          <ac:spMkLst>
            <pc:docMk/>
            <pc:sldMk cId="439167622" sldId="271"/>
            <ac:spMk id="9" creationId="{2D5EE078-77A3-4945-DAB3-1383820C6E0B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26.101" v="119"/>
          <ac:spMkLst>
            <pc:docMk/>
            <pc:sldMk cId="439167622" sldId="271"/>
            <ac:spMk id="10" creationId="{114D6F6A-589F-9348-722A-005EB77D7D50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34.007" v="130"/>
          <ac:spMkLst>
            <pc:docMk/>
            <pc:sldMk cId="439167622" sldId="271"/>
            <ac:spMk id="11" creationId="{1619E3E0-BE31-36AC-B40D-AD1CBB857BB7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16.350" v="109"/>
          <ac:spMkLst>
            <pc:docMk/>
            <pc:sldMk cId="439167622" sldId="271"/>
            <ac:spMk id="12" creationId="{AB5E7533-F17D-340E-3414-2C49A9A6E0A5}"/>
          </ac:spMkLst>
        </pc:spChg>
        <pc:spChg chg="add del mod ord">
          <ac:chgData name="Norman Lee Tiong Seng" userId="S::norman_lee@sutd.edu.sg::da89b523-27de-416c-a354-71c2358c7b99" providerId="AD" clId="Web-{E1A0421A-18A8-7339-9DD2-6C5CE671F748}" dt="2024-03-26T02:33:50.006" v="78"/>
          <ac:spMkLst>
            <pc:docMk/>
            <pc:sldMk cId="439167622" sldId="271"/>
            <ac:spMk id="13" creationId="{50D1E5DF-08B9-FDAB-86DF-AA538F516C18}"/>
          </ac:spMkLst>
        </pc:spChg>
        <pc:spChg chg="add del mod ord">
          <ac:chgData name="Norman Lee Tiong Seng" userId="S::norman_lee@sutd.edu.sg::da89b523-27de-416c-a354-71c2358c7b99" providerId="AD" clId="Web-{E1A0421A-18A8-7339-9DD2-6C5CE671F748}" dt="2024-03-26T02:35:55.853" v="210"/>
          <ac:spMkLst>
            <pc:docMk/>
            <pc:sldMk cId="439167622" sldId="271"/>
            <ac:spMk id="14" creationId="{015BF527-4462-79AE-7FB0-DC463AA25F5C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21.882" v="115"/>
          <ac:spMkLst>
            <pc:docMk/>
            <pc:sldMk cId="439167622" sldId="271"/>
            <ac:spMk id="17" creationId="{F67C4345-E65F-33E2-AF6B-0F62AB43D223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34:21.882" v="114"/>
          <ac:spMkLst>
            <pc:docMk/>
            <pc:sldMk cId="439167622" sldId="271"/>
            <ac:spMk id="19" creationId="{0561C9B8-0B6F-202C-337D-7DC5CFD55372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0:55.393" v="309" actId="1076"/>
          <ac:spMkLst>
            <pc:docMk/>
            <pc:sldMk cId="439167622" sldId="271"/>
            <ac:spMk id="24" creationId="{47D7A4B2-0B7A-BC59-D469-7C3317E0BCB8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1:19.128" v="317" actId="20577"/>
          <ac:spMkLst>
            <pc:docMk/>
            <pc:sldMk cId="439167622" sldId="271"/>
            <ac:spMk id="27" creationId="{99271ACA-C35E-B68B-0A4B-F4C5A2B8356A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1:46.504" v="330" actId="20577"/>
          <ac:spMkLst>
            <pc:docMk/>
            <pc:sldMk cId="439167622" sldId="271"/>
            <ac:spMk id="30" creationId="{92882E0F-A6D7-BF33-BAC1-B291BA3C2C2D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2:27.427" v="339"/>
          <ac:spMkLst>
            <pc:docMk/>
            <pc:sldMk cId="439167622" sldId="271"/>
            <ac:spMk id="31" creationId="{28613DE8-C867-AEC8-F04E-E6BB2DB37CB6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2:55.444" v="347" actId="14100"/>
          <ac:spMkLst>
            <pc:docMk/>
            <pc:sldMk cId="439167622" sldId="271"/>
            <ac:spMk id="32" creationId="{065CD2FF-FF51-0B9A-E057-898442F56659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3:04.288" v="349" actId="1076"/>
          <ac:spMkLst>
            <pc:docMk/>
            <pc:sldMk cId="439167622" sldId="271"/>
            <ac:spMk id="33" creationId="{114D4EE4-364E-F34D-37C8-43CF29FE9E7F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3:17.444" v="352" actId="1076"/>
          <ac:spMkLst>
            <pc:docMk/>
            <pc:sldMk cId="439167622" sldId="271"/>
            <ac:spMk id="34" creationId="{24075E38-2B00-8AB5-A045-4A9D9C309785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4:07.196" v="399" actId="1076"/>
          <ac:spMkLst>
            <pc:docMk/>
            <pc:sldMk cId="439167622" sldId="271"/>
            <ac:spMk id="35" creationId="{3364D0D9-6376-831B-0E14-A2EEC14CF57D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2:46:26.887" v="480" actId="14100"/>
          <ac:spMkLst>
            <pc:docMk/>
            <pc:sldMk cId="439167622" sldId="271"/>
            <ac:spMk id="36" creationId="{37CDC615-968F-8300-D3A9-4461906D98F3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44:54.213" v="425"/>
          <ac:spMkLst>
            <pc:docMk/>
            <pc:sldMk cId="439167622" sldId="271"/>
            <ac:spMk id="37" creationId="{1D9A004E-59A5-5676-9214-00C53A96287C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3:23.823" v="1118" actId="1076"/>
          <ac:spMkLst>
            <pc:docMk/>
            <pc:sldMk cId="439167622" sldId="271"/>
            <ac:spMk id="38" creationId="{5949F1A2-06EF-69D4-084F-FE15679A2E7C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3:27.339" v="1119" actId="1076"/>
          <ac:spMkLst>
            <pc:docMk/>
            <pc:sldMk cId="439167622" sldId="271"/>
            <ac:spMk id="39" creationId="{16C8104D-AF8A-A4D3-5742-BD828D5CDF6B}"/>
          </ac:spMkLst>
        </pc:spChg>
        <pc:spChg chg="add">
          <ac:chgData name="Norman Lee Tiong Seng" userId="S::norman_lee@sutd.edu.sg::da89b523-27de-416c-a354-71c2358c7b99" providerId="AD" clId="Web-{E1A0421A-18A8-7339-9DD2-6C5CE671F748}" dt="2024-03-26T02:46:36.434" v="481"/>
          <ac:spMkLst>
            <pc:docMk/>
            <pc:sldMk cId="439167622" sldId="271"/>
            <ac:spMk id="40" creationId="{55A91055-E7EB-FBBE-C0E2-28A0CF62320E}"/>
          </ac:spMkLst>
        </pc:spChg>
        <pc:graphicFrameChg chg="add del mod ord modGraphic">
          <ac:chgData name="Norman Lee Tiong Seng" userId="S::norman_lee@sutd.edu.sg::da89b523-27de-416c-a354-71c2358c7b99" providerId="AD" clId="Web-{E1A0421A-18A8-7339-9DD2-6C5CE671F748}" dt="2024-03-26T02:44:16.571" v="409"/>
          <ac:graphicFrameMkLst>
            <pc:docMk/>
            <pc:sldMk cId="439167622" sldId="271"/>
            <ac:graphicFrameMk id="15" creationId="{987E9383-CE9B-CD13-2285-D0698F28BA02}"/>
          </ac:graphicFrameMkLst>
        </pc:graphicFrameChg>
        <pc:picChg chg="add del mod">
          <ac:chgData name="Norman Lee Tiong Seng" userId="S::norman_lee@sutd.edu.sg::da89b523-27de-416c-a354-71c2358c7b99" providerId="AD" clId="Web-{E1A0421A-18A8-7339-9DD2-6C5CE671F748}" dt="2024-03-26T02:29:15.295" v="24"/>
          <ac:picMkLst>
            <pc:docMk/>
            <pc:sldMk cId="439167622" sldId="271"/>
            <ac:picMk id="6" creationId="{55CD289A-3732-2493-5D8C-8DADF60AFCBB}"/>
          </ac:picMkLst>
        </pc:picChg>
        <pc:picChg chg="add mod">
          <ac:chgData name="Norman Lee Tiong Seng" userId="S::norman_lee@sutd.edu.sg::da89b523-27de-416c-a354-71c2358c7b99" providerId="AD" clId="Web-{E1A0421A-18A8-7339-9DD2-6C5CE671F748}" dt="2024-03-26T02:37:40.419" v="284" actId="1076"/>
          <ac:picMkLst>
            <pc:docMk/>
            <pc:sldMk cId="439167622" sldId="271"/>
            <ac:picMk id="7" creationId="{201383E8-BC97-D4F7-ACA6-A616F7FE12BD}"/>
          </ac:picMkLst>
        </pc:picChg>
        <pc:picChg chg="add del mod">
          <ac:chgData name="Norman Lee Tiong Seng" userId="S::norman_lee@sutd.edu.sg::da89b523-27de-416c-a354-71c2358c7b99" providerId="AD" clId="Web-{E1A0421A-18A8-7339-9DD2-6C5CE671F748}" dt="2024-03-26T02:35:48.244" v="209"/>
          <ac:picMkLst>
            <pc:docMk/>
            <pc:sldMk cId="439167622" sldId="271"/>
            <ac:picMk id="20" creationId="{8A591A2C-7CD9-DD70-BCAC-417CB9B03265}"/>
          </ac:picMkLst>
        </pc:picChg>
        <pc:picChg chg="add mod ord">
          <ac:chgData name="Norman Lee Tiong Seng" userId="S::norman_lee@sutd.edu.sg::da89b523-27de-416c-a354-71c2358c7b99" providerId="AD" clId="Web-{E1A0421A-18A8-7339-9DD2-6C5CE671F748}" dt="2024-03-26T02:37:41.309" v="285" actId="1076"/>
          <ac:picMkLst>
            <pc:docMk/>
            <pc:sldMk cId="439167622" sldId="271"/>
            <ac:picMk id="21" creationId="{5413EED4-5C81-0E27-7D53-52F69E91B759}"/>
          </ac:picMkLst>
        </pc:picChg>
        <pc:picChg chg="add mod">
          <ac:chgData name="Norman Lee Tiong Seng" userId="S::norman_lee@sutd.edu.sg::da89b523-27de-416c-a354-71c2358c7b99" providerId="AD" clId="Web-{E1A0421A-18A8-7339-9DD2-6C5CE671F748}" dt="2024-03-26T02:37:42.638" v="286" actId="1076"/>
          <ac:picMkLst>
            <pc:docMk/>
            <pc:sldMk cId="439167622" sldId="271"/>
            <ac:picMk id="22" creationId="{711D7A27-D459-8B39-1ECD-DB50B5834E28}"/>
          </ac:picMkLst>
        </pc:picChg>
        <pc:picChg chg="add mod">
          <ac:chgData name="Norman Lee Tiong Seng" userId="S::norman_lee@sutd.edu.sg::da89b523-27de-416c-a354-71c2358c7b99" providerId="AD" clId="Web-{E1A0421A-18A8-7339-9DD2-6C5CE671F748}" dt="2024-03-26T02:40:01.954" v="291" actId="1076"/>
          <ac:picMkLst>
            <pc:docMk/>
            <pc:sldMk cId="439167622" sldId="271"/>
            <ac:picMk id="23" creationId="{627BEFFF-8E6A-F78C-3CB4-603EAA16C453}"/>
          </ac:picMkLst>
        </pc:picChg>
        <pc:picChg chg="add mod">
          <ac:chgData name="Norman Lee Tiong Seng" userId="S::norman_lee@sutd.edu.sg::da89b523-27de-416c-a354-71c2358c7b99" providerId="AD" clId="Web-{E1A0421A-18A8-7339-9DD2-6C5CE671F748}" dt="2024-03-26T02:40:49.690" v="308" actId="14100"/>
          <ac:picMkLst>
            <pc:docMk/>
            <pc:sldMk cId="439167622" sldId="271"/>
            <ac:picMk id="26" creationId="{9EA22B7C-4920-846E-8738-A06A8CD7788E}"/>
          </ac:picMkLst>
        </pc:picChg>
        <pc:picChg chg="add mod">
          <ac:chgData name="Norman Lee Tiong Seng" userId="S::norman_lee@sutd.edu.sg::da89b523-27de-416c-a354-71c2358c7b99" providerId="AD" clId="Web-{E1A0421A-18A8-7339-9DD2-6C5CE671F748}" dt="2024-03-26T02:41:48.942" v="331" actId="1076"/>
          <ac:picMkLst>
            <pc:docMk/>
            <pc:sldMk cId="439167622" sldId="271"/>
            <ac:picMk id="28" creationId="{6FD3451C-22E0-42C9-B657-46ADFD488BD1}"/>
          </ac:picMkLst>
        </pc:picChg>
        <pc:picChg chg="add del">
          <ac:chgData name="Norman Lee Tiong Seng" userId="S::norman_lee@sutd.edu.sg::da89b523-27de-416c-a354-71c2358c7b99" providerId="AD" clId="Web-{E1A0421A-18A8-7339-9DD2-6C5CE671F748}" dt="2024-03-26T02:41:32.863" v="323"/>
          <ac:picMkLst>
            <pc:docMk/>
            <pc:sldMk cId="439167622" sldId="271"/>
            <ac:picMk id="29" creationId="{685A2CEF-78EE-2916-BD04-7D0F477DEACE}"/>
          </ac:picMkLst>
        </pc:picChg>
      </pc:sldChg>
      <pc:sldChg chg="addSp delSp modSp new">
        <pc:chgData name="Norman Lee Tiong Seng" userId="S::norman_lee@sutd.edu.sg::da89b523-27de-416c-a354-71c2358c7b99" providerId="AD" clId="Web-{E1A0421A-18A8-7339-9DD2-6C5CE671F748}" dt="2024-03-26T03:05:16.623" v="1215" actId="1076"/>
        <pc:sldMkLst>
          <pc:docMk/>
          <pc:sldMk cId="3204500178" sldId="272"/>
        </pc:sldMkLst>
        <pc:spChg chg="mod">
          <ac:chgData name="Norman Lee Tiong Seng" userId="S::norman_lee@sutd.edu.sg::da89b523-27de-416c-a354-71c2358c7b99" providerId="AD" clId="Web-{E1A0421A-18A8-7339-9DD2-6C5CE671F748}" dt="2024-03-26T03:02:34.587" v="1116" actId="20577"/>
          <ac:spMkLst>
            <pc:docMk/>
            <pc:sldMk cId="3204500178" sldId="272"/>
            <ac:spMk id="2" creationId="{B27A454F-09BA-C7EC-DEFF-B2A976CE7DFA}"/>
          </ac:spMkLst>
        </pc:spChg>
        <pc:spChg chg="mod">
          <ac:chgData name="Norman Lee Tiong Seng" userId="S::norman_lee@sutd.edu.sg::da89b523-27de-416c-a354-71c2358c7b99" providerId="AD" clId="Web-{E1A0421A-18A8-7339-9DD2-6C5CE671F748}" dt="2024-03-26T03:04:46.794" v="1209" actId="14100"/>
          <ac:spMkLst>
            <pc:docMk/>
            <pc:sldMk cId="3204500178" sldId="272"/>
            <ac:spMk id="3" creationId="{7B7BB3BB-D7B6-BB59-8E71-96A19E11F3E2}"/>
          </ac:spMkLst>
        </pc:spChg>
        <pc:spChg chg="del mod">
          <ac:chgData name="Norman Lee Tiong Seng" userId="S::norman_lee@sutd.edu.sg::da89b523-27de-416c-a354-71c2358c7b99" providerId="AD" clId="Web-{E1A0421A-18A8-7339-9DD2-6C5CE671F748}" dt="2024-03-26T02:50:06.737" v="684"/>
          <ac:spMkLst>
            <pc:docMk/>
            <pc:sldMk cId="3204500178" sldId="272"/>
            <ac:spMk id="4" creationId="{5AE19827-A239-3D2D-A56D-E09682E6AAEE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2:50:26.738" v="702"/>
          <ac:spMkLst>
            <pc:docMk/>
            <pc:sldMk cId="3204500178" sldId="272"/>
            <ac:spMk id="6" creationId="{7492CFAA-AD79-9F23-F627-EE18F20CE4DC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3:05:16.530" v="1210" actId="1076"/>
          <ac:spMkLst>
            <pc:docMk/>
            <pc:sldMk cId="3204500178" sldId="272"/>
            <ac:spMk id="10" creationId="{6FCD990A-771E-1638-AD04-4A56FE210599}"/>
          </ac:spMkLst>
        </pc:spChg>
        <pc:spChg chg="add del">
          <ac:chgData name="Norman Lee Tiong Seng" userId="S::norman_lee@sutd.edu.sg::da89b523-27de-416c-a354-71c2358c7b99" providerId="AD" clId="Web-{E1A0421A-18A8-7339-9DD2-6C5CE671F748}" dt="2024-03-26T02:50:10.941" v="691"/>
          <ac:spMkLst>
            <pc:docMk/>
            <pc:sldMk cId="3204500178" sldId="272"/>
            <ac:spMk id="12" creationId="{8DAB62BA-28D7-B179-DF43-47C125F446C4}"/>
          </ac:spMkLst>
        </pc:spChg>
        <pc:spChg chg="add del">
          <ac:chgData name="Norman Lee Tiong Seng" userId="S::norman_lee@sutd.edu.sg::da89b523-27de-416c-a354-71c2358c7b99" providerId="AD" clId="Web-{E1A0421A-18A8-7339-9DD2-6C5CE671F748}" dt="2024-03-26T02:50:20.253" v="700"/>
          <ac:spMkLst>
            <pc:docMk/>
            <pc:sldMk cId="3204500178" sldId="272"/>
            <ac:spMk id="14" creationId="{F7109B80-A924-12B3-2D5F-26CED9CD95DB}"/>
          </ac:spMkLst>
        </pc:spChg>
        <pc:spChg chg="add del mod">
          <ac:chgData name="Norman Lee Tiong Seng" userId="S::norman_lee@sutd.edu.sg::da89b523-27de-416c-a354-71c2358c7b99" providerId="AD" clId="Web-{E1A0421A-18A8-7339-9DD2-6C5CE671F748}" dt="2024-03-26T03:05:16.545" v="1211" actId="1076"/>
          <ac:spMkLst>
            <pc:docMk/>
            <pc:sldMk cId="3204500178" sldId="272"/>
            <ac:spMk id="16" creationId="{83735267-5262-2A34-FA45-206BCBB972EC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5:16.561" v="1212" actId="1076"/>
          <ac:spMkLst>
            <pc:docMk/>
            <pc:sldMk cId="3204500178" sldId="272"/>
            <ac:spMk id="17" creationId="{145E62F5-4D0F-462C-B54A-2402691704C3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5:16.576" v="1213" actId="1076"/>
          <ac:spMkLst>
            <pc:docMk/>
            <pc:sldMk cId="3204500178" sldId="272"/>
            <ac:spMk id="18" creationId="{04169E9A-3B66-EEA2-15DA-D9AAEA1610C5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5:16.608" v="1214" actId="1076"/>
          <ac:spMkLst>
            <pc:docMk/>
            <pc:sldMk cId="3204500178" sldId="272"/>
            <ac:spMk id="19" creationId="{C1AC8634-D4E5-3487-C4F2-4429030BF7F2}"/>
          </ac:spMkLst>
        </pc:spChg>
        <pc:spChg chg="add mod">
          <ac:chgData name="Norman Lee Tiong Seng" userId="S::norman_lee@sutd.edu.sg::da89b523-27de-416c-a354-71c2358c7b99" providerId="AD" clId="Web-{E1A0421A-18A8-7339-9DD2-6C5CE671F748}" dt="2024-03-26T03:05:16.623" v="1215" actId="1076"/>
          <ac:spMkLst>
            <pc:docMk/>
            <pc:sldMk cId="3204500178" sldId="272"/>
            <ac:spMk id="20" creationId="{488FB864-2926-FB5B-599C-563B697BBA9F}"/>
          </ac:spMkLst>
        </pc:spChg>
        <pc:picChg chg="add del mod">
          <ac:chgData name="Norman Lee Tiong Seng" userId="S::norman_lee@sutd.edu.sg::da89b523-27de-416c-a354-71c2358c7b99" providerId="AD" clId="Web-{E1A0421A-18A8-7339-9DD2-6C5CE671F748}" dt="2024-03-26T02:50:40.223" v="712"/>
          <ac:picMkLst>
            <pc:docMk/>
            <pc:sldMk cId="3204500178" sldId="272"/>
            <ac:picMk id="8" creationId="{042B34C6-AC16-E797-3979-359EAC23C963}"/>
          </ac:picMkLst>
        </pc:picChg>
      </pc:sldChg>
    </pc:docChg>
  </pc:docChgLst>
  <pc:docChgLst>
    <pc:chgData name="Norman Lee Tiong Seng" userId="S::norman_lee@sutd.edu.sg::da89b523-27de-416c-a354-71c2358c7b99" providerId="AD" clId="Web-{71207322-A510-604A-B334-AC6B1308D867}"/>
    <pc:docChg chg="addSld modSld sldOrd">
      <pc:chgData name="Norman Lee Tiong Seng" userId="S::norman_lee@sutd.edu.sg::da89b523-27de-416c-a354-71c2358c7b99" providerId="AD" clId="Web-{71207322-A510-604A-B334-AC6B1308D867}" dt="2024-03-25T05:00:49.363" v="123" actId="20577"/>
      <pc:docMkLst>
        <pc:docMk/>
      </pc:docMkLst>
      <pc:sldChg chg="modSp new ord">
        <pc:chgData name="Norman Lee Tiong Seng" userId="S::norman_lee@sutd.edu.sg::da89b523-27de-416c-a354-71c2358c7b99" providerId="AD" clId="Web-{71207322-A510-604A-B334-AC6B1308D867}" dt="2024-03-25T05:00:49.363" v="123" actId="20577"/>
        <pc:sldMkLst>
          <pc:docMk/>
          <pc:sldMk cId="1526145401" sldId="264"/>
        </pc:sldMkLst>
        <pc:spChg chg="mod">
          <ac:chgData name="Norman Lee Tiong Seng" userId="S::norman_lee@sutd.edu.sg::da89b523-27de-416c-a354-71c2358c7b99" providerId="AD" clId="Web-{71207322-A510-604A-B334-AC6B1308D867}" dt="2024-03-25T04:58:43.360" v="5" actId="20577"/>
          <ac:spMkLst>
            <pc:docMk/>
            <pc:sldMk cId="1526145401" sldId="264"/>
            <ac:spMk id="2" creationId="{FA19F091-2DCF-8CBE-AC15-1E27DEF35D3D}"/>
          </ac:spMkLst>
        </pc:spChg>
        <pc:spChg chg="mod">
          <ac:chgData name="Norman Lee Tiong Seng" userId="S::norman_lee@sutd.edu.sg::da89b523-27de-416c-a354-71c2358c7b99" providerId="AD" clId="Web-{71207322-A510-604A-B334-AC6B1308D867}" dt="2024-03-25T05:00:49.363" v="123" actId="20577"/>
          <ac:spMkLst>
            <pc:docMk/>
            <pc:sldMk cId="1526145401" sldId="264"/>
            <ac:spMk id="3" creationId="{1FD5CC18-4CD9-37B9-A30C-2C5C79832002}"/>
          </ac:spMkLst>
        </pc:spChg>
      </pc:sldChg>
    </pc:docChg>
  </pc:docChgLst>
  <pc:docChgLst>
    <pc:chgData name="Norman Lee Tiong Seng" userId="da89b523-27de-416c-a354-71c2358c7b99" providerId="ADAL" clId="{069B6369-F611-614D-8FA3-48F48195DCAA}"/>
    <pc:docChg chg="undo custSel addSld modSld">
      <pc:chgData name="Norman Lee Tiong Seng" userId="da89b523-27de-416c-a354-71c2358c7b99" providerId="ADAL" clId="{069B6369-F611-614D-8FA3-48F48195DCAA}" dt="2024-03-25T08:17:33.219" v="1916" actId="403"/>
      <pc:docMkLst>
        <pc:docMk/>
      </pc:docMkLst>
      <pc:sldChg chg="addSp delSp modSp new mod modClrScheme chgLayout">
        <pc:chgData name="Norman Lee Tiong Seng" userId="da89b523-27de-416c-a354-71c2358c7b99" providerId="ADAL" clId="{069B6369-F611-614D-8FA3-48F48195DCAA}" dt="2024-03-25T07:50:50.576" v="13" actId="700"/>
        <pc:sldMkLst>
          <pc:docMk/>
          <pc:sldMk cId="902593892" sldId="265"/>
        </pc:sldMkLst>
        <pc:spChg chg="del mod ord">
          <ac:chgData name="Norman Lee Tiong Seng" userId="da89b523-27de-416c-a354-71c2358c7b99" providerId="ADAL" clId="{069B6369-F611-614D-8FA3-48F48195DCAA}" dt="2024-03-25T07:50:32.265" v="1" actId="700"/>
          <ac:spMkLst>
            <pc:docMk/>
            <pc:sldMk cId="902593892" sldId="265"/>
            <ac:spMk id="2" creationId="{26D19C0F-68F3-455F-A289-30BA664E00E9}"/>
          </ac:spMkLst>
        </pc:spChg>
        <pc:spChg chg="del mod ord">
          <ac:chgData name="Norman Lee Tiong Seng" userId="da89b523-27de-416c-a354-71c2358c7b99" providerId="ADAL" clId="{069B6369-F611-614D-8FA3-48F48195DCAA}" dt="2024-03-25T07:50:32.265" v="1" actId="700"/>
          <ac:spMkLst>
            <pc:docMk/>
            <pc:sldMk cId="902593892" sldId="265"/>
            <ac:spMk id="3" creationId="{AC2A5719-1975-8FFB-78AF-E0FAE180B3AC}"/>
          </ac:spMkLst>
        </pc:spChg>
        <pc:spChg chg="add mod ord">
          <ac:chgData name="Norman Lee Tiong Seng" userId="da89b523-27de-416c-a354-71c2358c7b99" providerId="ADAL" clId="{069B6369-F611-614D-8FA3-48F48195DCAA}" dt="2024-03-25T07:50:50.576" v="13" actId="700"/>
          <ac:spMkLst>
            <pc:docMk/>
            <pc:sldMk cId="902593892" sldId="265"/>
            <ac:spMk id="4" creationId="{87447B10-B492-61EB-BD2A-D073C782FECC}"/>
          </ac:spMkLst>
        </pc:spChg>
        <pc:spChg chg="add del mod ord">
          <ac:chgData name="Norman Lee Tiong Seng" userId="da89b523-27de-416c-a354-71c2358c7b99" providerId="ADAL" clId="{069B6369-F611-614D-8FA3-48F48195DCAA}" dt="2024-03-25T07:50:43.148" v="11" actId="700"/>
          <ac:spMkLst>
            <pc:docMk/>
            <pc:sldMk cId="902593892" sldId="265"/>
            <ac:spMk id="5" creationId="{721ED3DE-ADF9-4A84-F24C-53F05A6152DB}"/>
          </ac:spMkLst>
        </pc:spChg>
        <pc:spChg chg="add del mod ord">
          <ac:chgData name="Norman Lee Tiong Seng" userId="da89b523-27de-416c-a354-71c2358c7b99" providerId="ADAL" clId="{069B6369-F611-614D-8FA3-48F48195DCAA}" dt="2024-03-25T07:50:48.303" v="12" actId="700"/>
          <ac:spMkLst>
            <pc:docMk/>
            <pc:sldMk cId="902593892" sldId="265"/>
            <ac:spMk id="6" creationId="{FB643041-46B9-8A36-3102-B661CE578E51}"/>
          </ac:spMkLst>
        </pc:spChg>
        <pc:spChg chg="add del mod ord">
          <ac:chgData name="Norman Lee Tiong Seng" userId="da89b523-27de-416c-a354-71c2358c7b99" providerId="ADAL" clId="{069B6369-F611-614D-8FA3-48F48195DCAA}" dt="2024-03-25T07:50:50.576" v="13" actId="700"/>
          <ac:spMkLst>
            <pc:docMk/>
            <pc:sldMk cId="902593892" sldId="265"/>
            <ac:spMk id="7" creationId="{758D52ED-7FA4-0FAD-5E57-73C9830F1BE8}"/>
          </ac:spMkLst>
        </pc:spChg>
        <pc:spChg chg="add mod ord">
          <ac:chgData name="Norman Lee Tiong Seng" userId="da89b523-27de-416c-a354-71c2358c7b99" providerId="ADAL" clId="{069B6369-F611-614D-8FA3-48F48195DCAA}" dt="2024-03-25T07:50:50.576" v="13" actId="700"/>
          <ac:spMkLst>
            <pc:docMk/>
            <pc:sldMk cId="902593892" sldId="265"/>
            <ac:spMk id="8" creationId="{407338B3-3DF2-BD60-06B0-F96C0AA15FC7}"/>
          </ac:spMkLst>
        </pc:spChg>
      </pc:sldChg>
      <pc:sldChg chg="addSp delSp modSp new mod modClrScheme chgLayout">
        <pc:chgData name="Norman Lee Tiong Seng" userId="da89b523-27de-416c-a354-71c2358c7b99" providerId="ADAL" clId="{069B6369-F611-614D-8FA3-48F48195DCAA}" dt="2024-03-25T07:53:52.529" v="176" actId="20577"/>
        <pc:sldMkLst>
          <pc:docMk/>
          <pc:sldMk cId="2459428927" sldId="266"/>
        </pc:sldMkLst>
        <pc:spChg chg="del mod ord">
          <ac:chgData name="Norman Lee Tiong Seng" userId="da89b523-27de-416c-a354-71c2358c7b99" providerId="ADAL" clId="{069B6369-F611-614D-8FA3-48F48195DCAA}" dt="2024-03-25T07:50:56.351" v="15" actId="700"/>
          <ac:spMkLst>
            <pc:docMk/>
            <pc:sldMk cId="2459428927" sldId="266"/>
            <ac:spMk id="2" creationId="{0A4BC72F-8B93-EB44-06B8-DF626D43B729}"/>
          </ac:spMkLst>
        </pc:spChg>
        <pc:spChg chg="del mod ord">
          <ac:chgData name="Norman Lee Tiong Seng" userId="da89b523-27de-416c-a354-71c2358c7b99" providerId="ADAL" clId="{069B6369-F611-614D-8FA3-48F48195DCAA}" dt="2024-03-25T07:50:56.351" v="15" actId="700"/>
          <ac:spMkLst>
            <pc:docMk/>
            <pc:sldMk cId="2459428927" sldId="266"/>
            <ac:spMk id="3" creationId="{9DDEAB5A-FBE4-365D-D115-60875279649D}"/>
          </ac:spMkLst>
        </pc:spChg>
        <pc:spChg chg="add mod ord">
          <ac:chgData name="Norman Lee Tiong Seng" userId="da89b523-27de-416c-a354-71c2358c7b99" providerId="ADAL" clId="{069B6369-F611-614D-8FA3-48F48195DCAA}" dt="2024-03-25T07:51:10.252" v="30" actId="113"/>
          <ac:spMkLst>
            <pc:docMk/>
            <pc:sldMk cId="2459428927" sldId="266"/>
            <ac:spMk id="4" creationId="{A94B9161-6FEB-8338-80F9-4CD3B7843F17}"/>
          </ac:spMkLst>
        </pc:spChg>
        <pc:spChg chg="add mod ord">
          <ac:chgData name="Norman Lee Tiong Seng" userId="da89b523-27de-416c-a354-71c2358c7b99" providerId="ADAL" clId="{069B6369-F611-614D-8FA3-48F48195DCAA}" dt="2024-03-25T07:53:52.529" v="176" actId="20577"/>
          <ac:spMkLst>
            <pc:docMk/>
            <pc:sldMk cId="2459428927" sldId="266"/>
            <ac:spMk id="5" creationId="{58245688-1BAA-BB1E-58DD-92060A555018}"/>
          </ac:spMkLst>
        </pc:spChg>
        <pc:spChg chg="add mod">
          <ac:chgData name="Norman Lee Tiong Seng" userId="da89b523-27de-416c-a354-71c2358c7b99" providerId="ADAL" clId="{069B6369-F611-614D-8FA3-48F48195DCAA}" dt="2024-03-25T07:53:15.173" v="115" actId="1582"/>
          <ac:spMkLst>
            <pc:docMk/>
            <pc:sldMk cId="2459428927" sldId="266"/>
            <ac:spMk id="6" creationId="{A86AED21-E1D9-36CC-A237-7E3D4DB1464D}"/>
          </ac:spMkLst>
        </pc:spChg>
      </pc:sldChg>
      <pc:sldChg chg="addSp delSp modSp new mod">
        <pc:chgData name="Norman Lee Tiong Seng" userId="da89b523-27de-416c-a354-71c2358c7b99" providerId="ADAL" clId="{069B6369-F611-614D-8FA3-48F48195DCAA}" dt="2024-03-25T07:58:28.639" v="533" actId="478"/>
        <pc:sldMkLst>
          <pc:docMk/>
          <pc:sldMk cId="229090603" sldId="267"/>
        </pc:sldMkLst>
        <pc:spChg chg="mod">
          <ac:chgData name="Norman Lee Tiong Seng" userId="da89b523-27de-416c-a354-71c2358c7b99" providerId="ADAL" clId="{069B6369-F611-614D-8FA3-48F48195DCAA}" dt="2024-03-25T07:57:14.786" v="531" actId="113"/>
          <ac:spMkLst>
            <pc:docMk/>
            <pc:sldMk cId="229090603" sldId="267"/>
            <ac:spMk id="2" creationId="{335712F7-67A9-F753-0363-B0A47D1667CB}"/>
          </ac:spMkLst>
        </pc:spChg>
        <pc:spChg chg="mod">
          <ac:chgData name="Norman Lee Tiong Seng" userId="da89b523-27de-416c-a354-71c2358c7b99" providerId="ADAL" clId="{069B6369-F611-614D-8FA3-48F48195DCAA}" dt="2024-03-25T07:56:59.320" v="530" actId="113"/>
          <ac:spMkLst>
            <pc:docMk/>
            <pc:sldMk cId="229090603" sldId="267"/>
            <ac:spMk id="3" creationId="{56A16911-001B-F011-FDA9-08C340B70EAA}"/>
          </ac:spMkLst>
        </pc:spChg>
        <pc:spChg chg="add del">
          <ac:chgData name="Norman Lee Tiong Seng" userId="da89b523-27de-416c-a354-71c2358c7b99" providerId="ADAL" clId="{069B6369-F611-614D-8FA3-48F48195DCAA}" dt="2024-03-25T07:58:28.639" v="533" actId="478"/>
          <ac:spMkLst>
            <pc:docMk/>
            <pc:sldMk cId="229090603" sldId="267"/>
            <ac:spMk id="5" creationId="{A3B0B109-7273-C59E-9375-AD8D75B2BB09}"/>
          </ac:spMkLst>
        </pc:spChg>
      </pc:sldChg>
      <pc:sldChg chg="modSp new mod">
        <pc:chgData name="Norman Lee Tiong Seng" userId="da89b523-27de-416c-a354-71c2358c7b99" providerId="ADAL" clId="{069B6369-F611-614D-8FA3-48F48195DCAA}" dt="2024-03-25T08:02:20.665" v="1065" actId="20577"/>
        <pc:sldMkLst>
          <pc:docMk/>
          <pc:sldMk cId="756322333" sldId="268"/>
        </pc:sldMkLst>
        <pc:spChg chg="mod">
          <ac:chgData name="Norman Lee Tiong Seng" userId="da89b523-27de-416c-a354-71c2358c7b99" providerId="ADAL" clId="{069B6369-F611-614D-8FA3-48F48195DCAA}" dt="2024-03-25T07:58:46.121" v="597" actId="20577"/>
          <ac:spMkLst>
            <pc:docMk/>
            <pc:sldMk cId="756322333" sldId="268"/>
            <ac:spMk id="2" creationId="{48AC5266-5AAE-CCCC-8ECB-A40815B502E6}"/>
          </ac:spMkLst>
        </pc:spChg>
        <pc:spChg chg="mod">
          <ac:chgData name="Norman Lee Tiong Seng" userId="da89b523-27de-416c-a354-71c2358c7b99" providerId="ADAL" clId="{069B6369-F611-614D-8FA3-48F48195DCAA}" dt="2024-03-25T08:02:20.665" v="1065" actId="20577"/>
          <ac:spMkLst>
            <pc:docMk/>
            <pc:sldMk cId="756322333" sldId="268"/>
            <ac:spMk id="3" creationId="{8711933B-B9C5-345F-D6AC-48EF34D25717}"/>
          </ac:spMkLst>
        </pc:spChg>
      </pc:sldChg>
      <pc:sldChg chg="addSp delSp modSp new mod">
        <pc:chgData name="Norman Lee Tiong Seng" userId="da89b523-27de-416c-a354-71c2358c7b99" providerId="ADAL" clId="{069B6369-F611-614D-8FA3-48F48195DCAA}" dt="2024-03-25T08:11:56.280" v="1728" actId="14100"/>
        <pc:sldMkLst>
          <pc:docMk/>
          <pc:sldMk cId="4143044467" sldId="269"/>
        </pc:sldMkLst>
        <pc:spChg chg="mod">
          <ac:chgData name="Norman Lee Tiong Seng" userId="da89b523-27de-416c-a354-71c2358c7b99" providerId="ADAL" clId="{069B6369-F611-614D-8FA3-48F48195DCAA}" dt="2024-03-25T08:11:56.280" v="1728" actId="14100"/>
          <ac:spMkLst>
            <pc:docMk/>
            <pc:sldMk cId="4143044467" sldId="269"/>
            <ac:spMk id="2" creationId="{C9CA8FEF-F714-0438-FCB6-F2080A5EAEF2}"/>
          </ac:spMkLst>
        </pc:spChg>
        <pc:spChg chg="mod">
          <ac:chgData name="Norman Lee Tiong Seng" userId="da89b523-27de-416c-a354-71c2358c7b99" providerId="ADAL" clId="{069B6369-F611-614D-8FA3-48F48195DCAA}" dt="2024-03-25T08:10:36.318" v="1681" actId="20577"/>
          <ac:spMkLst>
            <pc:docMk/>
            <pc:sldMk cId="4143044467" sldId="269"/>
            <ac:spMk id="3" creationId="{DCF05609-2C0F-E5B9-B597-9EBB071EBD8A}"/>
          </ac:spMkLst>
        </pc:spChg>
        <pc:picChg chg="add mod">
          <ac:chgData name="Norman Lee Tiong Seng" userId="da89b523-27de-416c-a354-71c2358c7b99" providerId="ADAL" clId="{069B6369-F611-614D-8FA3-48F48195DCAA}" dt="2024-03-25T08:09:42.375" v="1509" actId="1076"/>
          <ac:picMkLst>
            <pc:docMk/>
            <pc:sldMk cId="4143044467" sldId="269"/>
            <ac:picMk id="5" creationId="{1BE50018-C6BE-808F-7D68-559E290FFC2A}"/>
          </ac:picMkLst>
        </pc:picChg>
        <pc:picChg chg="add del mod">
          <ac:chgData name="Norman Lee Tiong Seng" userId="da89b523-27de-416c-a354-71c2358c7b99" providerId="ADAL" clId="{069B6369-F611-614D-8FA3-48F48195DCAA}" dt="2024-03-25T08:11:21.512" v="1686" actId="478"/>
          <ac:picMkLst>
            <pc:docMk/>
            <pc:sldMk cId="4143044467" sldId="269"/>
            <ac:picMk id="1026" creationId="{F11F95BF-5ABC-07CD-B8DC-2C413141B562}"/>
          </ac:picMkLst>
        </pc:picChg>
      </pc:sldChg>
      <pc:sldChg chg="addSp delSp modSp new mod">
        <pc:chgData name="Norman Lee Tiong Seng" userId="da89b523-27de-416c-a354-71c2358c7b99" providerId="ADAL" clId="{069B6369-F611-614D-8FA3-48F48195DCAA}" dt="2024-03-25T08:17:33.219" v="1916" actId="403"/>
        <pc:sldMkLst>
          <pc:docMk/>
          <pc:sldMk cId="3663396682" sldId="270"/>
        </pc:sldMkLst>
        <pc:spChg chg="mod">
          <ac:chgData name="Norman Lee Tiong Seng" userId="da89b523-27de-416c-a354-71c2358c7b99" providerId="ADAL" clId="{069B6369-F611-614D-8FA3-48F48195DCAA}" dt="2024-03-25T08:17:04.697" v="1914" actId="20577"/>
          <ac:spMkLst>
            <pc:docMk/>
            <pc:sldMk cId="3663396682" sldId="270"/>
            <ac:spMk id="2" creationId="{240A40E0-7748-D656-9908-F72D78C458EB}"/>
          </ac:spMkLst>
        </pc:spChg>
        <pc:spChg chg="del">
          <ac:chgData name="Norman Lee Tiong Seng" userId="da89b523-27de-416c-a354-71c2358c7b99" providerId="ADAL" clId="{069B6369-F611-614D-8FA3-48F48195DCAA}" dt="2024-03-25T08:13:12.950" v="1812" actId="931"/>
          <ac:spMkLst>
            <pc:docMk/>
            <pc:sldMk cId="3663396682" sldId="270"/>
            <ac:spMk id="3" creationId="{FC4717CF-F709-9561-5683-DABE716E24CF}"/>
          </ac:spMkLst>
        </pc:spChg>
        <pc:spChg chg="add mod">
          <ac:chgData name="Norman Lee Tiong Seng" userId="da89b523-27de-416c-a354-71c2358c7b99" providerId="ADAL" clId="{069B6369-F611-614D-8FA3-48F48195DCAA}" dt="2024-03-25T08:17:33.219" v="1916" actId="403"/>
          <ac:spMkLst>
            <pc:docMk/>
            <pc:sldMk cId="3663396682" sldId="270"/>
            <ac:spMk id="6" creationId="{A4CEE28D-5B6D-EF0E-4E63-83D491D7A816}"/>
          </ac:spMkLst>
        </pc:spChg>
        <pc:picChg chg="add mod">
          <ac:chgData name="Norman Lee Tiong Seng" userId="da89b523-27de-416c-a354-71c2358c7b99" providerId="ADAL" clId="{069B6369-F611-614D-8FA3-48F48195DCAA}" dt="2024-03-25T08:14:03.896" v="1901" actId="14100"/>
          <ac:picMkLst>
            <pc:docMk/>
            <pc:sldMk cId="3663396682" sldId="270"/>
            <ac:picMk id="5" creationId="{845F463E-9180-9005-3518-FF2FA86C4388}"/>
          </ac:picMkLst>
        </pc:picChg>
      </pc:sldChg>
    </pc:docChg>
  </pc:docChgLst>
  <pc:docChgLst>
    <pc:chgData name="Norman Lee Tiong Seng" userId="S::norman_lee@sutd.edu.sg::da89b523-27de-416c-a354-71c2358c7b99" providerId="AD" clId="Web-{ECD1523F-2408-ED21-EEF9-03343A59EF35}"/>
    <pc:docChg chg="addSld modSld">
      <pc:chgData name="Norman Lee Tiong Seng" userId="S::norman_lee@sutd.edu.sg::da89b523-27de-416c-a354-71c2358c7b99" providerId="AD" clId="Web-{ECD1523F-2408-ED21-EEF9-03343A59EF35}" dt="2024-03-26T04:58:26.668" v="416" actId="20577"/>
      <pc:docMkLst>
        <pc:docMk/>
      </pc:docMkLst>
      <pc:sldChg chg="modSp">
        <pc:chgData name="Norman Lee Tiong Seng" userId="S::norman_lee@sutd.edu.sg::da89b523-27de-416c-a354-71c2358c7b99" providerId="AD" clId="Web-{ECD1523F-2408-ED21-EEF9-03343A59EF35}" dt="2024-03-26T04:31:52.174" v="43" actId="20577"/>
        <pc:sldMkLst>
          <pc:docMk/>
          <pc:sldMk cId="756322333" sldId="268"/>
        </pc:sldMkLst>
        <pc:spChg chg="mod">
          <ac:chgData name="Norman Lee Tiong Seng" userId="S::norman_lee@sutd.edu.sg::da89b523-27de-416c-a354-71c2358c7b99" providerId="AD" clId="Web-{ECD1523F-2408-ED21-EEF9-03343A59EF35}" dt="2024-03-26T04:31:52.174" v="43" actId="20577"/>
          <ac:spMkLst>
            <pc:docMk/>
            <pc:sldMk cId="756322333" sldId="268"/>
            <ac:spMk id="3" creationId="{8711933B-B9C5-345F-D6AC-48EF34D25717}"/>
          </ac:spMkLst>
        </pc:spChg>
      </pc:sldChg>
      <pc:sldChg chg="modSp">
        <pc:chgData name="Norman Lee Tiong Seng" userId="S::norman_lee@sutd.edu.sg::da89b523-27de-416c-a354-71c2358c7b99" providerId="AD" clId="Web-{ECD1523F-2408-ED21-EEF9-03343A59EF35}" dt="2024-03-26T04:32:04.142" v="45" actId="20577"/>
        <pc:sldMkLst>
          <pc:docMk/>
          <pc:sldMk cId="4143044467" sldId="269"/>
        </pc:sldMkLst>
        <pc:spChg chg="mod">
          <ac:chgData name="Norman Lee Tiong Seng" userId="S::norman_lee@sutd.edu.sg::da89b523-27de-416c-a354-71c2358c7b99" providerId="AD" clId="Web-{ECD1523F-2408-ED21-EEF9-03343A59EF35}" dt="2024-03-26T04:31:19.064" v="38" actId="20577"/>
          <ac:spMkLst>
            <pc:docMk/>
            <pc:sldMk cId="4143044467" sldId="269"/>
            <ac:spMk id="2" creationId="{C9CA8FEF-F714-0438-FCB6-F2080A5EAEF2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32:04.142" v="45" actId="20577"/>
          <ac:spMkLst>
            <pc:docMk/>
            <pc:sldMk cId="4143044467" sldId="269"/>
            <ac:spMk id="3" creationId="{DCF05609-2C0F-E5B9-B597-9EBB071EBD8A}"/>
          </ac:spMkLst>
        </pc:spChg>
      </pc:sldChg>
      <pc:sldChg chg="modSp">
        <pc:chgData name="Norman Lee Tiong Seng" userId="S::norman_lee@sutd.edu.sg::da89b523-27de-416c-a354-71c2358c7b99" providerId="AD" clId="Web-{ECD1523F-2408-ED21-EEF9-03343A59EF35}" dt="2024-03-26T04:31:23.736" v="39" actId="20577"/>
        <pc:sldMkLst>
          <pc:docMk/>
          <pc:sldMk cId="3663396682" sldId="270"/>
        </pc:sldMkLst>
        <pc:spChg chg="mod">
          <ac:chgData name="Norman Lee Tiong Seng" userId="S::norman_lee@sutd.edu.sg::da89b523-27de-416c-a354-71c2358c7b99" providerId="AD" clId="Web-{ECD1523F-2408-ED21-EEF9-03343A59EF35}" dt="2024-03-26T04:31:23.736" v="39" actId="20577"/>
          <ac:spMkLst>
            <pc:docMk/>
            <pc:sldMk cId="3663396682" sldId="270"/>
            <ac:spMk id="2" creationId="{240A40E0-7748-D656-9908-F72D78C458EB}"/>
          </ac:spMkLst>
        </pc:spChg>
      </pc:sldChg>
      <pc:sldChg chg="addSp modSp">
        <pc:chgData name="Norman Lee Tiong Seng" userId="S::norman_lee@sutd.edu.sg::da89b523-27de-416c-a354-71c2358c7b99" providerId="AD" clId="Web-{ECD1523F-2408-ED21-EEF9-03343A59EF35}" dt="2024-03-26T04:29:41.548" v="15"/>
        <pc:sldMkLst>
          <pc:docMk/>
          <pc:sldMk cId="439167622" sldId="271"/>
        </pc:sldMkLst>
        <pc:spChg chg="add mod">
          <ac:chgData name="Norman Lee Tiong Seng" userId="S::norman_lee@sutd.edu.sg::da89b523-27de-416c-a354-71c2358c7b99" providerId="AD" clId="Web-{ECD1523F-2408-ED21-EEF9-03343A59EF35}" dt="2024-03-26T04:29:41.548" v="15"/>
          <ac:spMkLst>
            <pc:docMk/>
            <pc:sldMk cId="439167622" sldId="271"/>
            <ac:spMk id="3" creationId="{ABCA4DBE-452C-454A-8892-2E86DD1539BA}"/>
          </ac:spMkLst>
        </pc:spChg>
      </pc:sldChg>
      <pc:sldChg chg="modSp">
        <pc:chgData name="Norman Lee Tiong Seng" userId="S::norman_lee@sutd.edu.sg::da89b523-27de-416c-a354-71c2358c7b99" providerId="AD" clId="Web-{ECD1523F-2408-ED21-EEF9-03343A59EF35}" dt="2024-03-26T04:30:54.720" v="27" actId="20577"/>
        <pc:sldMkLst>
          <pc:docMk/>
          <pc:sldMk cId="3204500178" sldId="272"/>
        </pc:sldMkLst>
        <pc:spChg chg="mod">
          <ac:chgData name="Norman Lee Tiong Seng" userId="S::norman_lee@sutd.edu.sg::da89b523-27de-416c-a354-71c2358c7b99" providerId="AD" clId="Web-{ECD1523F-2408-ED21-EEF9-03343A59EF35}" dt="2024-03-26T04:30:54.720" v="27" actId="20577"/>
          <ac:spMkLst>
            <pc:docMk/>
            <pc:sldMk cId="3204500178" sldId="272"/>
            <ac:spMk id="3" creationId="{7B7BB3BB-D7B6-BB59-8E71-96A19E11F3E2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30:22.001" v="25" actId="20577"/>
          <ac:spMkLst>
            <pc:docMk/>
            <pc:sldMk cId="3204500178" sldId="272"/>
            <ac:spMk id="19" creationId="{C1AC8634-D4E5-3487-C4F2-4429030BF7F2}"/>
          </ac:spMkLst>
        </pc:spChg>
      </pc:sldChg>
      <pc:sldChg chg="modSp new">
        <pc:chgData name="Norman Lee Tiong Seng" userId="S::norman_lee@sutd.edu.sg::da89b523-27de-416c-a354-71c2358c7b99" providerId="AD" clId="Web-{ECD1523F-2408-ED21-EEF9-03343A59EF35}" dt="2024-03-26T04:50:32.103" v="220" actId="20577"/>
        <pc:sldMkLst>
          <pc:docMk/>
          <pc:sldMk cId="736467996" sldId="273"/>
        </pc:sldMkLst>
        <pc:spChg chg="mod">
          <ac:chgData name="Norman Lee Tiong Seng" userId="S::norman_lee@sutd.edu.sg::da89b523-27de-416c-a354-71c2358c7b99" providerId="AD" clId="Web-{ECD1523F-2408-ED21-EEF9-03343A59EF35}" dt="2024-03-26T04:40:56.927" v="55" actId="20577"/>
          <ac:spMkLst>
            <pc:docMk/>
            <pc:sldMk cId="736467996" sldId="273"/>
            <ac:spMk id="2" creationId="{B6D5193C-FA5E-F1B9-D8A4-5E3C228509EF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49:55.743" v="187" actId="20577"/>
          <ac:spMkLst>
            <pc:docMk/>
            <pc:sldMk cId="736467996" sldId="273"/>
            <ac:spMk id="3" creationId="{2A57B08E-2F5F-150D-5DC2-F90B55396746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50:32.103" v="220" actId="20577"/>
          <ac:spMkLst>
            <pc:docMk/>
            <pc:sldMk cId="736467996" sldId="273"/>
            <ac:spMk id="4" creationId="{A134C872-A7B8-117E-BDA1-78AA11E5843C}"/>
          </ac:spMkLst>
        </pc:spChg>
      </pc:sldChg>
      <pc:sldChg chg="delSp modSp new">
        <pc:chgData name="Norman Lee Tiong Seng" userId="S::norman_lee@sutd.edu.sg::da89b523-27de-416c-a354-71c2358c7b99" providerId="AD" clId="Web-{ECD1523F-2408-ED21-EEF9-03343A59EF35}" dt="2024-03-26T04:58:26.668" v="416" actId="20577"/>
        <pc:sldMkLst>
          <pc:docMk/>
          <pc:sldMk cId="1275933112" sldId="274"/>
        </pc:sldMkLst>
        <pc:spChg chg="mod">
          <ac:chgData name="Norman Lee Tiong Seng" userId="S::norman_lee@sutd.edu.sg::da89b523-27de-416c-a354-71c2358c7b99" providerId="AD" clId="Web-{ECD1523F-2408-ED21-EEF9-03343A59EF35}" dt="2024-03-26T04:51:42.963" v="302" actId="20577"/>
          <ac:spMkLst>
            <pc:docMk/>
            <pc:sldMk cId="1275933112" sldId="274"/>
            <ac:spMk id="2" creationId="{CAE46624-366C-0E3D-37B5-0FF76154556B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58:26.668" v="416" actId="20577"/>
          <ac:spMkLst>
            <pc:docMk/>
            <pc:sldMk cId="1275933112" sldId="274"/>
            <ac:spMk id="3" creationId="{614CFFC9-09EB-38E4-1795-5AF755B93C39}"/>
          </ac:spMkLst>
        </pc:spChg>
        <pc:spChg chg="del">
          <ac:chgData name="Norman Lee Tiong Seng" userId="S::norman_lee@sutd.edu.sg::da89b523-27de-416c-a354-71c2358c7b99" providerId="AD" clId="Web-{ECD1523F-2408-ED21-EEF9-03343A59EF35}" dt="2024-03-26T04:43:16.756" v="96"/>
          <ac:spMkLst>
            <pc:docMk/>
            <pc:sldMk cId="1275933112" sldId="274"/>
            <ac:spMk id="4" creationId="{8BE48212-0B6A-C16A-9BBF-EB403E6EF6D3}"/>
          </ac:spMkLst>
        </pc:spChg>
      </pc:sldChg>
      <pc:sldChg chg="modSp new">
        <pc:chgData name="Norman Lee Tiong Seng" userId="S::norman_lee@sutd.edu.sg::da89b523-27de-416c-a354-71c2358c7b99" providerId="AD" clId="Web-{ECD1523F-2408-ED21-EEF9-03343A59EF35}" dt="2024-03-26T04:56:52.777" v="406" actId="20577"/>
        <pc:sldMkLst>
          <pc:docMk/>
          <pc:sldMk cId="3327112702" sldId="275"/>
        </pc:sldMkLst>
        <pc:spChg chg="mod">
          <ac:chgData name="Norman Lee Tiong Seng" userId="S::norman_lee@sutd.edu.sg::da89b523-27de-416c-a354-71c2358c7b99" providerId="AD" clId="Web-{ECD1523F-2408-ED21-EEF9-03343A59EF35}" dt="2024-03-26T04:56:52.777" v="406" actId="20577"/>
          <ac:spMkLst>
            <pc:docMk/>
            <pc:sldMk cId="3327112702" sldId="275"/>
            <ac:spMk id="2" creationId="{99D65C92-E1EA-6479-B579-4C7354DB6262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51:01.931" v="239" actId="20577"/>
          <ac:spMkLst>
            <pc:docMk/>
            <pc:sldMk cId="3327112702" sldId="275"/>
            <ac:spMk id="3" creationId="{707EE905-9569-E95C-1F86-DC506D20A708}"/>
          </ac:spMkLst>
        </pc:spChg>
        <pc:spChg chg="mod">
          <ac:chgData name="Norman Lee Tiong Seng" userId="S::norman_lee@sutd.edu.sg::da89b523-27de-416c-a354-71c2358c7b99" providerId="AD" clId="Web-{ECD1523F-2408-ED21-EEF9-03343A59EF35}" dt="2024-03-26T04:51:01.931" v="239" actId="20577"/>
          <ac:spMkLst>
            <pc:docMk/>
            <pc:sldMk cId="3327112702" sldId="275"/>
            <ac:spMk id="4" creationId="{F8CE34ED-F938-0E2A-5B58-444B26BB4ECC}"/>
          </ac:spMkLst>
        </pc:spChg>
      </pc:sldChg>
      <pc:sldChg chg="delSp modSp new mod modClrScheme chgLayout">
        <pc:chgData name="Norman Lee Tiong Seng" userId="S::norman_lee@sutd.edu.sg::da89b523-27de-416c-a354-71c2358c7b99" providerId="AD" clId="Web-{ECD1523F-2408-ED21-EEF9-03343A59EF35}" dt="2024-03-26T04:56:05.574" v="390" actId="20577"/>
        <pc:sldMkLst>
          <pc:docMk/>
          <pc:sldMk cId="2079894322" sldId="276"/>
        </pc:sldMkLst>
        <pc:spChg chg="mod ord">
          <ac:chgData name="Norman Lee Tiong Seng" userId="S::norman_lee@sutd.edu.sg::da89b523-27de-416c-a354-71c2358c7b99" providerId="AD" clId="Web-{ECD1523F-2408-ED21-EEF9-03343A59EF35}" dt="2024-03-26T04:56:05.574" v="390" actId="20577"/>
          <ac:spMkLst>
            <pc:docMk/>
            <pc:sldMk cId="2079894322" sldId="276"/>
            <ac:spMk id="2" creationId="{090322DD-DF99-EC4E-B9D8-9DE2FC29053D}"/>
          </ac:spMkLst>
        </pc:spChg>
        <pc:spChg chg="mod ord">
          <ac:chgData name="Norman Lee Tiong Seng" userId="S::norman_lee@sutd.edu.sg::da89b523-27de-416c-a354-71c2358c7b99" providerId="AD" clId="Web-{ECD1523F-2408-ED21-EEF9-03343A59EF35}" dt="2024-03-26T04:55:55.964" v="384"/>
          <ac:spMkLst>
            <pc:docMk/>
            <pc:sldMk cId="2079894322" sldId="276"/>
            <ac:spMk id="3" creationId="{A46F4B8C-2412-2E60-0D22-D215FDC84B8C}"/>
          </ac:spMkLst>
        </pc:spChg>
        <pc:spChg chg="del">
          <ac:chgData name="Norman Lee Tiong Seng" userId="S::norman_lee@sutd.edu.sg::da89b523-27de-416c-a354-71c2358c7b99" providerId="AD" clId="Web-{ECD1523F-2408-ED21-EEF9-03343A59EF35}" dt="2024-03-26T04:55:55.964" v="384"/>
          <ac:spMkLst>
            <pc:docMk/>
            <pc:sldMk cId="2079894322" sldId="276"/>
            <ac:spMk id="4" creationId="{D1C4B64B-3494-DF99-0986-7C9493C8B6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3074-58CB-6C14-154C-6DB1D1704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C06B-8AE1-B406-D8ED-9FF05EF86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2ED8-F1FA-5CBE-350E-11631E0F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235A-57C9-D94D-2FD5-F29C5711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AFEF-5CB7-8742-D702-B39637D1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89BB-6B31-A7DD-30E4-764DAC6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C4F3-C248-8698-A6E3-FFC496CC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BE18-CFF2-F159-004F-8FDFC6B7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B6E1-2FA0-9212-F897-C1D2F8B8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B216-0A2E-2C70-BD67-C72771A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F4643-B2D4-DCA4-7D6B-97D9B5E56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D7007-3A99-8123-5E67-0CE84FD0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B74F-DD04-C456-9CE7-CF250F7B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F476-6B95-A763-D1E2-58C13187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3D2E-460D-6B43-DE82-19C79B84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62A-B2F8-F9A9-F52B-F83F4ED0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2B3-23D0-4E1C-9A8E-CA79D09C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DC8F-A753-2E39-B2B4-0ED5BC99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094B-CE8C-F26B-B802-A6D2FC81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9B15-DC92-6C6E-7621-732F5F2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BD94-F915-169F-6717-5DFA6717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F47B-E444-F37F-310C-61C92F6B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E043-643C-1234-AC35-637E4833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E172-08A2-A83A-E4F7-E43C09E1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3C45-FECB-4674-332A-7902EFF1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A7AB-8ABA-80F7-468A-9C32B0F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4E1C-5443-2AB2-1F79-0CB463720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0E14-76B2-A08F-D3FB-3772B392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92ED-20B3-5F00-5EB5-D618040D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84C2-D8D8-C98E-A3BB-09F2F4DB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4244C-37F3-C3CA-BEF5-82B327C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CF48-5A15-7783-CEF0-2529465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9AC9-35C4-E27C-AAF4-B5CCF07B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73CD-1E88-3718-CC75-AFEC8805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6D5F-8C0C-6245-E561-913A25375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7E3E9-F2A4-C4D2-1FF6-16AF5230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3F00-3FE5-5CD9-1201-3BAEC42E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0DA5-6A0C-EDCD-38CB-2285B8A5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E8FD7-A502-F7E1-DFF8-3B331279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6CB-7C92-962C-320A-45E0820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66292-2A7F-2493-33B0-F1A6A9D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933ED-60F6-B72C-8ACA-47C4A0E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29FA-0FFC-7748-15BF-EE79B33E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2CC6F-9A62-2450-A7AF-999CAC16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047F-6653-1DF8-02D1-71078C9E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2DAD3-EA31-6B8A-0AE9-13AD9967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F0A-89EA-3372-B56F-6215DB4F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5988-7A58-5481-F09F-5A51A2E6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B4CC-47CF-EF65-01B7-034C50281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FFC3-BEEB-33B1-A644-66CD65D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7194-7F4E-AA81-6487-FD417BF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16BA-FED7-D905-FE63-9978FC8C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FFD9-B3A7-8702-8A49-9843060D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AC528-563F-B8DF-C784-6BBA1B51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EE41-EB46-B188-FFAF-31B1ECC6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5A64-D3FE-910E-EB5F-167E89C9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B15DE-138D-799B-46D1-ECB388C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7BAEC-0DE7-FF20-B60A-4102CCF0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A7A09-C8A6-1018-69E1-3641F5BB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4438-B4A5-8D18-BC4B-F54EA98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D7D1-55AE-0BC3-0892-5670CBEC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5718-70B5-F842-8C9C-193FED9DF68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5F3B-A7E6-A7BA-93CB-C1DD73E2B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F0C5-ACC4-D9E5-4A20-1C6DAC33A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ECDE-4529-C64A-9E56-50D6C4CB64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B9ED5-2C51-B035-2A94-A163AEFA7E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0DEAC-7053-D690-2E19-52B4B6CBCB8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8108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0DB9-84A6-04D3-4EA0-E87B3CE7E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50.001 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38F98-8BE9-FB68-882D-9A0D01560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47B10-B492-61EB-BD2A-D073C782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7338B3-3DF2-BD60-06B0-F96C0AA15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B9161-6FEB-8338-80F9-4CD3B784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b="1" dirty="0"/>
              <a:t>Intents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45688-1BAA-BB1E-58DD-92060A55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Explicit Intent </a:t>
            </a:r>
            <a:r>
              <a:rPr lang="en-US" dirty="0"/>
              <a:t>– from one activity to another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buttonSetExchangeRate.setOnClickListener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View.OnClickListener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@Override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(View view)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Intent intent =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Intent(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MainActivity.this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SubActivity.class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startActivity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(intent);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AED21-E1D9-36CC-A237-7E3D4DB1464D}"/>
              </a:ext>
            </a:extLst>
          </p:cNvPr>
          <p:cNvSpPr/>
          <p:nvPr/>
        </p:nvSpPr>
        <p:spPr>
          <a:xfrm>
            <a:off x="2838203" y="3775662"/>
            <a:ext cx="8253350" cy="831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12F7-67A9-F753-0363-B0A47D1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b="1" dirty="0"/>
              <a:t>Intents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6911-001B-F011-FDA9-08C340B7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Implicit Intents </a:t>
            </a:r>
            <a:r>
              <a:rPr lang="en-US" dirty="0"/>
              <a:t>– specify an action + data, ask Android to launch the component available, which may vary between phones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Uri geolocation =  ; // URI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Intent intent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Intent.ACTION_VIEW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intent.setData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(geolocation); // Data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startActivity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(intent); </a:t>
            </a:r>
          </a:p>
        </p:txBody>
      </p:sp>
    </p:spTree>
    <p:extLst>
      <p:ext uri="{BB962C8B-B14F-4D97-AF65-F5344CB8AC3E}">
        <p14:creationId xmlns:p14="http://schemas.microsoft.com/office/powerpoint/2010/main" val="2290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5266-5AAE-CCCC-8ECB-A40815B5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with intents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33B-B9C5-345F-D6AC-48EF34D2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Previously, you specified an intent to go from one part to another without expecting a result to be returned e.g.</a:t>
            </a:r>
            <a:br>
              <a:rPr lang="en-US" dirty="0"/>
            </a:br>
            <a:r>
              <a:rPr lang="en-US" b="1" dirty="0" err="1"/>
              <a:t>MainActivity</a:t>
            </a:r>
            <a:r>
              <a:rPr lang="en-US" dirty="0"/>
              <a:t> to </a:t>
            </a:r>
            <a:r>
              <a:rPr lang="en-US" b="1" dirty="0" err="1"/>
              <a:t>SubActivity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 err="1"/>
              <a:t>MainActivity</a:t>
            </a:r>
            <a:r>
              <a:rPr lang="en-US" dirty="0"/>
              <a:t> to </a:t>
            </a:r>
            <a:r>
              <a:rPr lang="en-US" b="1" dirty="0"/>
              <a:t>Google Maps </a:t>
            </a:r>
          </a:p>
          <a:p>
            <a:endParaRPr lang="en-US" dirty="0"/>
          </a:p>
          <a:p>
            <a:r>
              <a:rPr lang="en-US" dirty="0"/>
              <a:t>Now we will show you how to write intents that will return a result e.g. </a:t>
            </a:r>
            <a:r>
              <a:rPr lang="en-US" b="1" dirty="0" err="1"/>
              <a:t>MainActivity</a:t>
            </a:r>
            <a:r>
              <a:rPr lang="en-US" dirty="0"/>
              <a:t> to </a:t>
            </a:r>
            <a:r>
              <a:rPr lang="en-US" b="1" dirty="0" err="1"/>
              <a:t>ImageGallery</a:t>
            </a:r>
            <a:r>
              <a:rPr lang="en-US" dirty="0"/>
              <a:t> to pick a photo</a:t>
            </a:r>
          </a:p>
        </p:txBody>
      </p:sp>
    </p:spTree>
    <p:extLst>
      <p:ext uri="{BB962C8B-B14F-4D97-AF65-F5344CB8AC3E}">
        <p14:creationId xmlns:p14="http://schemas.microsoft.com/office/powerpoint/2010/main" val="75632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8FEF-F714-0438-FCB6-F2080A5E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825"/>
            <a:ext cx="12192000" cy="1325563"/>
          </a:xfrm>
        </p:spPr>
        <p:txBody>
          <a:bodyPr/>
          <a:lstStyle/>
          <a:p>
            <a:r>
              <a:rPr lang="en-US" dirty="0"/>
              <a:t>Step 1  Write a Launcher -&gt; what to do with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5609-2C0F-E5B9-B597-9EBB071E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7595"/>
            <a:ext cx="12192000" cy="1432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err="1">
                <a:latin typeface="Consolas"/>
                <a:cs typeface="Consolas" panose="020B0609020204030204" pitchFamily="49" charset="0"/>
              </a:rPr>
              <a:t>ActivityResultLauncher</a:t>
            </a:r>
            <a:r>
              <a:rPr lang="en-US" sz="2000" b="1" dirty="0">
                <a:latin typeface="Consolas"/>
                <a:cs typeface="Consolas" panose="020B0609020204030204" pitchFamily="49" charset="0"/>
              </a:rPr>
              <a:t>&lt;Intent&gt; launcher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/>
                <a:cs typeface="Consolas" panose="020B0609020204030204" pitchFamily="49" charset="0"/>
              </a:rPr>
              <a:t>         = </a:t>
            </a:r>
            <a:r>
              <a:rPr lang="en-US" sz="2000" b="1" err="1">
                <a:latin typeface="Consolas"/>
                <a:cs typeface="Consolas" panose="020B0609020204030204" pitchFamily="49" charset="0"/>
              </a:rPr>
              <a:t>registerForActivityResult</a:t>
            </a:r>
            <a:r>
              <a:rPr lang="en-US" sz="2000" b="1" dirty="0">
                <a:latin typeface="Consolas"/>
                <a:cs typeface="Consolas" panose="020B0609020204030204" pitchFamily="49" charset="0"/>
              </a:rPr>
              <a:t>(   </a:t>
            </a:r>
            <a:r>
              <a:rPr lang="en-US" sz="2000" b="1" i="1" err="1">
                <a:solidFill>
                  <a:schemeClr val="accent1"/>
                </a:solidFill>
                <a:latin typeface="Consolas"/>
                <a:cs typeface="Consolas" panose="020B0609020204030204" pitchFamily="49" charset="0"/>
              </a:rPr>
              <a:t>ActivityResultContract</a:t>
            </a:r>
            <a:r>
              <a:rPr lang="en-US" sz="2000" b="1" i="1" dirty="0">
                <a:solidFill>
                  <a:schemeClr val="accent1"/>
                </a:solidFill>
                <a:latin typeface="Consolas"/>
                <a:cs typeface="Consolas" panose="020B0609020204030204" pitchFamily="49" charset="0"/>
              </a:rPr>
              <a:t> object  </a:t>
            </a:r>
            <a:r>
              <a:rPr lang="en-US" sz="2000" b="1" dirty="0">
                <a:latin typeface="Consolas"/>
                <a:cs typeface="Consolas" panose="020B0609020204030204" pitchFamily="49" charset="0"/>
              </a:rPr>
              <a:t>,    </a:t>
            </a:r>
            <a:r>
              <a:rPr lang="en-US" sz="2000" b="1" i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ActivityResultCallback</a:t>
            </a:r>
            <a:r>
              <a:rPr lang="en-US" sz="2000" b="1" i="1" dirty="0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  object </a:t>
            </a:r>
            <a:r>
              <a:rPr lang="en-US" sz="2000" b="1" dirty="0">
                <a:latin typeface="Consolas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Launcher</a:t>
            </a:r>
            <a:r>
              <a:rPr lang="en-US" sz="2000" dirty="0">
                <a:latin typeface="Arial"/>
                <a:cs typeface="Arial"/>
              </a:rPr>
              <a:t> specifies what will happen when the result (i.e. image selected) is received. 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BE50018-C6BE-808F-7D68-559E290F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158"/>
            <a:ext cx="11572875" cy="47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0E0-7748-D656-9908-F72D78C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Write the Intent -&gt; tell android where to go to get the result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45F463E-9180-9005-3518-FF2FA86C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9" y="1887140"/>
            <a:ext cx="11634789" cy="3179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EE28D-5B6D-EF0E-4E63-83D491D7A816}"/>
              </a:ext>
            </a:extLst>
          </p:cNvPr>
          <p:cNvSpPr txBox="1"/>
          <p:nvPr/>
        </p:nvSpPr>
        <p:spPr>
          <a:xfrm>
            <a:off x="323849" y="5169574"/>
            <a:ext cx="627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Remember, implicit intent requires action + data </a:t>
            </a:r>
          </a:p>
        </p:txBody>
      </p:sp>
    </p:spTree>
    <p:extLst>
      <p:ext uri="{BB962C8B-B14F-4D97-AF65-F5344CB8AC3E}">
        <p14:creationId xmlns:p14="http://schemas.microsoft.com/office/powerpoint/2010/main" val="366339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7307-3F8E-E1C3-AC1A-3BD6693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Problem  - Displaying a list of data in your app</a:t>
            </a:r>
            <a:endParaRPr lang="en-GB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87E9383-CE9B-CD13-2285-D0698F28BA0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3229859"/>
              </p:ext>
            </p:extLst>
          </p:nvPr>
        </p:nvGraphicFramePr>
        <p:xfrm>
          <a:off x="842210" y="2205789"/>
          <a:ext cx="5181597" cy="399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99">
                  <a:extLst>
                    <a:ext uri="{9D8B030D-6E8A-4147-A177-3AD203B41FA5}">
                      <a16:colId xmlns:a16="http://schemas.microsoft.com/office/drawing/2014/main" val="1022461804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3757469539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366472580"/>
                    </a:ext>
                  </a:extLst>
                </a:gridCol>
              </a:tblGrid>
              <a:tr h="997632">
                <a:tc>
                  <a:txBody>
                    <a:bodyPr/>
                    <a:lstStyle/>
                    <a:p>
                      <a:r>
                        <a:rPr lang="en-GB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Description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0549"/>
                  </a:ext>
                </a:extLst>
              </a:tr>
              <a:tr h="99763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Smart 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45462"/>
                  </a:ext>
                </a:extLst>
              </a:tr>
              <a:tr h="99763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London 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41560"/>
                  </a:ext>
                </a:extLst>
              </a:tr>
              <a:tr h="99763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Retro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92753"/>
                  </a:ext>
                </a:extLst>
              </a:tr>
            </a:tbl>
          </a:graphicData>
        </a:graphic>
      </p:graphicFrame>
      <p:pic>
        <p:nvPicPr>
          <p:cNvPr id="21" name="Content Placeholder 20" descr="A cartoon of a yellow taxi&#10;&#10;Description automatically generated">
            <a:extLst>
              <a:ext uri="{FF2B5EF4-FFF2-40B4-BE49-F238E27FC236}">
                <a16:creationId xmlns:a16="http://schemas.microsoft.com/office/drawing/2014/main" id="{5413EED4-5C81-0E27-7D53-52F69E91B7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2211" y="4373204"/>
            <a:ext cx="1674395" cy="800234"/>
          </a:xfrm>
        </p:spPr>
      </p:pic>
      <p:pic>
        <p:nvPicPr>
          <p:cNvPr id="7" name="Picture 6" descr="A cartoon orange car with black background&#10;&#10;Description automatically generated">
            <a:extLst>
              <a:ext uri="{FF2B5EF4-FFF2-40B4-BE49-F238E27FC236}">
                <a16:creationId xmlns:a16="http://schemas.microsoft.com/office/drawing/2014/main" id="{201383E8-BC97-D4F7-ACA6-A616F7FE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91" y="3196389"/>
            <a:ext cx="1410261" cy="1006643"/>
          </a:xfrm>
          <a:prstGeom prst="rect">
            <a:avLst/>
          </a:prstGeom>
        </p:spPr>
      </p:pic>
      <p:pic>
        <p:nvPicPr>
          <p:cNvPr id="22" name="Picture 21" descr="A silhouette of a car&#10;&#10;Description automatically generated">
            <a:extLst>
              <a:ext uri="{FF2B5EF4-FFF2-40B4-BE49-F238E27FC236}">
                <a16:creationId xmlns:a16="http://schemas.microsoft.com/office/drawing/2014/main" id="{711D7A27-D459-8B39-1ECD-DB50B5834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1" y="5327449"/>
            <a:ext cx="1804737" cy="624707"/>
          </a:xfrm>
          <a:prstGeom prst="rect">
            <a:avLst/>
          </a:prstGeom>
        </p:spPr>
      </p:pic>
      <p:pic>
        <p:nvPicPr>
          <p:cNvPr id="23" name="Picture 22" descr="A cartoon orange car with black background&#10;&#10;Description automatically generated">
            <a:extLst>
              <a:ext uri="{FF2B5EF4-FFF2-40B4-BE49-F238E27FC236}">
                <a16:creationId xmlns:a16="http://schemas.microsoft.com/office/drawing/2014/main" id="{627BEFFF-8E6A-F78C-3CB4-603EAA16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079" y="2634914"/>
            <a:ext cx="1059340" cy="755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D7A4B2-0B7A-BC59-D469-7C3317E0BCB8}"/>
              </a:ext>
            </a:extLst>
          </p:cNvPr>
          <p:cNvSpPr txBox="1"/>
          <p:nvPr/>
        </p:nvSpPr>
        <p:spPr>
          <a:xfrm>
            <a:off x="8943473" y="2687053"/>
            <a:ext cx="1830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Smart Car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$10000</a:t>
            </a:r>
          </a:p>
        </p:txBody>
      </p:sp>
      <p:pic>
        <p:nvPicPr>
          <p:cNvPr id="26" name="Content Placeholder 20" descr="A cartoon of a yellow taxi&#10;&#10;Description automatically generated">
            <a:extLst>
              <a:ext uri="{FF2B5EF4-FFF2-40B4-BE49-F238E27FC236}">
                <a16:creationId xmlns:a16="http://schemas.microsoft.com/office/drawing/2014/main" id="{9EA22B7C-4920-846E-8738-A06A8CD7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37" y="3502920"/>
            <a:ext cx="1052763" cy="4994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271ACA-C35E-B68B-0A4B-F4C5A2B8356A}"/>
              </a:ext>
            </a:extLst>
          </p:cNvPr>
          <p:cNvSpPr txBox="1"/>
          <p:nvPr/>
        </p:nvSpPr>
        <p:spPr>
          <a:xfrm>
            <a:off x="8943473" y="3429000"/>
            <a:ext cx="1830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London Taxi</a:t>
            </a:r>
          </a:p>
          <a:p>
            <a:r>
              <a:rPr lang="en-GB" dirty="0">
                <a:latin typeface="Arial"/>
                <a:cs typeface="Arial"/>
              </a:rPr>
              <a:t>$20000</a:t>
            </a:r>
          </a:p>
        </p:txBody>
      </p:sp>
      <p:pic>
        <p:nvPicPr>
          <p:cNvPr id="28" name="Picture 27" descr="A silhouette of a car&#10;&#10;Description automatically generated">
            <a:extLst>
              <a:ext uri="{FF2B5EF4-FFF2-40B4-BE49-F238E27FC236}">
                <a16:creationId xmlns:a16="http://schemas.microsoft.com/office/drawing/2014/main" id="{6FD3451C-22E0-42C9-B657-46ADFD48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10" y="4294738"/>
            <a:ext cx="1052764" cy="3539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2882E0F-A6D7-BF33-BAC1-B291BA3C2C2D}"/>
              </a:ext>
            </a:extLst>
          </p:cNvPr>
          <p:cNvSpPr txBox="1"/>
          <p:nvPr/>
        </p:nvSpPr>
        <p:spPr>
          <a:xfrm>
            <a:off x="8943473" y="4120815"/>
            <a:ext cx="1830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Retro Car</a:t>
            </a:r>
          </a:p>
          <a:p>
            <a:r>
              <a:rPr lang="en-GB" dirty="0">
                <a:latin typeface="Arial"/>
                <a:cs typeface="Arial"/>
              </a:rPr>
              <a:t>$5000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613DE8-C867-AEC8-F04E-E6BB2DB37CB6}"/>
              </a:ext>
            </a:extLst>
          </p:cNvPr>
          <p:cNvSpPr/>
          <p:nvPr/>
        </p:nvSpPr>
        <p:spPr>
          <a:xfrm>
            <a:off x="7760369" y="1764632"/>
            <a:ext cx="3098130" cy="49730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5CD2FF-FF51-0B9A-E057-898442F56659}"/>
              </a:ext>
            </a:extLst>
          </p:cNvPr>
          <p:cNvSpPr/>
          <p:nvPr/>
        </p:nvSpPr>
        <p:spPr>
          <a:xfrm>
            <a:off x="7790448" y="2636921"/>
            <a:ext cx="2987841" cy="7519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4D4EE4-364E-F34D-37C8-43CF29FE9E7F}"/>
              </a:ext>
            </a:extLst>
          </p:cNvPr>
          <p:cNvSpPr/>
          <p:nvPr/>
        </p:nvSpPr>
        <p:spPr>
          <a:xfrm>
            <a:off x="7790448" y="3388894"/>
            <a:ext cx="2987841" cy="7519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075E38-2B00-8AB5-A045-4A9D9C309785}"/>
              </a:ext>
            </a:extLst>
          </p:cNvPr>
          <p:cNvSpPr/>
          <p:nvPr/>
        </p:nvSpPr>
        <p:spPr>
          <a:xfrm>
            <a:off x="7790448" y="4140867"/>
            <a:ext cx="2987841" cy="7519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4D0D9-6376-831B-0E14-A2EEC14CF57D}"/>
              </a:ext>
            </a:extLst>
          </p:cNvPr>
          <p:cNvSpPr txBox="1"/>
          <p:nvPr/>
        </p:nvSpPr>
        <p:spPr>
          <a:xfrm>
            <a:off x="1102894" y="1473868"/>
            <a:ext cx="60719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You have a database and you want to display its contents as a list of identical layouts 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DC615-968F-8300-D3A9-4461906D98F3}"/>
              </a:ext>
            </a:extLst>
          </p:cNvPr>
          <p:cNvSpPr txBox="1"/>
          <p:nvPr/>
        </p:nvSpPr>
        <p:spPr>
          <a:xfrm>
            <a:off x="1062788" y="6366710"/>
            <a:ext cx="51795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cs typeface="Calibri"/>
              </a:rPr>
              <a:t>Database (on the cloud, on the phone etc)</a:t>
            </a:r>
            <a:endParaRPr 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49F1A2-06EF-69D4-084F-FE15679A2E7C}"/>
              </a:ext>
            </a:extLst>
          </p:cNvPr>
          <p:cNvSpPr txBox="1"/>
          <p:nvPr/>
        </p:nvSpPr>
        <p:spPr>
          <a:xfrm>
            <a:off x="11018919" y="4892840"/>
            <a:ext cx="9585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cs typeface="Calibri"/>
              </a:rPr>
              <a:t>Phone</a:t>
            </a:r>
            <a:endParaRPr 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C8104D-AF8A-A4D3-5742-BD828D5CDF6B}"/>
              </a:ext>
            </a:extLst>
          </p:cNvPr>
          <p:cNvSpPr txBox="1"/>
          <p:nvPr/>
        </p:nvSpPr>
        <p:spPr>
          <a:xfrm>
            <a:off x="8913393" y="5323973"/>
            <a:ext cx="2963779" cy="92333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The widget that displays a list of identical layouts is a </a:t>
            </a:r>
            <a:r>
              <a:rPr lang="en-GB" b="1" err="1">
                <a:cs typeface="Calibri"/>
              </a:rPr>
              <a:t>RecyclerView</a:t>
            </a:r>
            <a:endParaRPr lang="en-GB" b="1" err="1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A91055-E7EB-FBBE-C0E2-28A0CF62320E}"/>
              </a:ext>
            </a:extLst>
          </p:cNvPr>
          <p:cNvSpPr/>
          <p:nvPr/>
        </p:nvSpPr>
        <p:spPr>
          <a:xfrm>
            <a:off x="6577262" y="3639553"/>
            <a:ext cx="922421" cy="852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A4DBE-452C-454A-8892-2E86DD1539BA}"/>
              </a:ext>
            </a:extLst>
          </p:cNvPr>
          <p:cNvSpPr txBox="1"/>
          <p:nvPr/>
        </p:nvSpPr>
        <p:spPr>
          <a:xfrm>
            <a:off x="731919" y="6136104"/>
            <a:ext cx="1911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cs typeface="Calibri"/>
              </a:rPr>
              <a:t>Images from rawpixel.com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16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454F-09BA-C7EC-DEFF-B2A976CE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Solution  - High level overview of </a:t>
            </a:r>
            <a:r>
              <a:rPr lang="en-GB" dirty="0" err="1">
                <a:cs typeface="Calibri Light"/>
              </a:rPr>
              <a:t>RecyclerView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B3BB-D7B6-BB59-8E71-96A19E11F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b="1" dirty="0">
                <a:cs typeface="Calibri"/>
              </a:rPr>
              <a:t>Design how each identical layout will look like</a:t>
            </a:r>
            <a:r>
              <a:rPr lang="en-GB" dirty="0">
                <a:cs typeface="Calibri"/>
              </a:rPr>
              <a:t> and decide which information goes where.</a:t>
            </a:r>
          </a:p>
          <a:p>
            <a:pPr marL="514350" indent="-514350">
              <a:buAutoNum type="arabicPeriod"/>
            </a:pPr>
            <a:r>
              <a:rPr lang="en-GB" b="1" dirty="0">
                <a:cs typeface="Calibri"/>
              </a:rPr>
              <a:t>Write a class that has the data you want</a:t>
            </a:r>
            <a:r>
              <a:rPr lang="en-GB" dirty="0">
                <a:cs typeface="Calibri"/>
              </a:rPr>
              <a:t> e.g. after querying the database.  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Write the </a:t>
            </a:r>
            <a:r>
              <a:rPr lang="en-GB" b="1" dirty="0" err="1">
                <a:cs typeface="Calibri"/>
              </a:rPr>
              <a:t>RecylerView</a:t>
            </a:r>
            <a:r>
              <a:rPr lang="en-GB" b="1" dirty="0">
                <a:cs typeface="Calibri"/>
              </a:rPr>
              <a:t> adapter </a:t>
            </a:r>
            <a:r>
              <a:rPr lang="en-GB" dirty="0">
                <a:cs typeface="Calibri"/>
              </a:rPr>
              <a:t>to specify the layout and to say which piece of data goes to which widget  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On your Activity, instantiate the </a:t>
            </a:r>
            <a:r>
              <a:rPr lang="en-GB" dirty="0" err="1">
                <a:cs typeface="Calibri"/>
              </a:rPr>
              <a:t>RecyclerView</a:t>
            </a:r>
            <a:r>
              <a:rPr lang="en-GB" dirty="0">
                <a:cs typeface="Calibri"/>
              </a:rPr>
              <a:t> widget, specify the adapter and layout. 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Android takes care of looping through your data and creating each list item, enabling scrolling etc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D990A-771E-1638-AD04-4A56FE210599}"/>
              </a:ext>
            </a:extLst>
          </p:cNvPr>
          <p:cNvSpPr txBox="1"/>
          <p:nvPr/>
        </p:nvSpPr>
        <p:spPr>
          <a:xfrm>
            <a:off x="8853237" y="1604210"/>
            <a:ext cx="2552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latin typeface="Arial"/>
                <a:cs typeface="Arial"/>
              </a:rPr>
              <a:t>TextView</a:t>
            </a:r>
            <a:r>
              <a:rPr lang="en-GB" dirty="0">
                <a:latin typeface="Arial"/>
                <a:cs typeface="Arial"/>
              </a:rPr>
              <a:t> Description</a:t>
            </a:r>
            <a:endParaRPr lang="en-US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735267-5262-2A34-FA45-206BCBB972EC}"/>
              </a:ext>
            </a:extLst>
          </p:cNvPr>
          <p:cNvSpPr/>
          <p:nvPr/>
        </p:nvSpPr>
        <p:spPr>
          <a:xfrm>
            <a:off x="7720264" y="1604209"/>
            <a:ext cx="4120814" cy="7419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E62F5-4D0F-462C-B54A-2402691704C3}"/>
              </a:ext>
            </a:extLst>
          </p:cNvPr>
          <p:cNvSpPr txBox="1"/>
          <p:nvPr/>
        </p:nvSpPr>
        <p:spPr>
          <a:xfrm>
            <a:off x="7920789" y="1654341"/>
            <a:ext cx="868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latin typeface="Arial"/>
                <a:cs typeface="Arial"/>
              </a:rPr>
              <a:t>ImageView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69E9A-3B66-EEA2-15DA-D9AAEA1610C5}"/>
              </a:ext>
            </a:extLst>
          </p:cNvPr>
          <p:cNvSpPr txBox="1"/>
          <p:nvPr/>
        </p:nvSpPr>
        <p:spPr>
          <a:xfrm>
            <a:off x="8853236" y="1975183"/>
            <a:ext cx="1680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latin typeface="Arial"/>
                <a:cs typeface="Arial"/>
              </a:rPr>
              <a:t>TextView</a:t>
            </a:r>
            <a:r>
              <a:rPr lang="en-GB" dirty="0">
                <a:latin typeface="Arial"/>
                <a:cs typeface="Arial"/>
              </a:rPr>
              <a:t>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C8634-D4E5-3487-C4F2-4429030BF7F2}"/>
              </a:ext>
            </a:extLst>
          </p:cNvPr>
          <p:cNvSpPr txBox="1"/>
          <p:nvPr/>
        </p:nvSpPr>
        <p:spPr>
          <a:xfrm>
            <a:off x="7720263" y="2586790"/>
            <a:ext cx="4237119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  <a:cs typeface="Calibri"/>
              </a:rPr>
              <a:t>class</a:t>
            </a:r>
            <a:r>
              <a:rPr lang="en-GB" dirty="0">
                <a:latin typeface="Consolas"/>
                <a:cs typeface="Calibri"/>
              </a:rPr>
              <a:t> Data{</a:t>
            </a:r>
          </a:p>
          <a:p>
            <a:r>
              <a:rPr lang="en-GB" dirty="0">
                <a:latin typeface="Consolas"/>
                <a:cs typeface="Calibri"/>
              </a:rPr>
              <a:t>   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alibri"/>
              </a:rPr>
              <a:t>//other code</a:t>
            </a:r>
          </a:p>
          <a:p>
            <a:r>
              <a:rPr lang="en-GB" dirty="0">
                <a:latin typeface="Consolas"/>
                <a:cs typeface="Calibri"/>
              </a:rPr>
              <a:t>    … </a:t>
            </a:r>
            <a:r>
              <a:rPr lang="en-GB" dirty="0" err="1">
                <a:latin typeface="Consolas"/>
                <a:cs typeface="Calibri"/>
              </a:rPr>
              <a:t>getImage</a:t>
            </a:r>
            <a:r>
              <a:rPr lang="en-GB" dirty="0">
                <a:latin typeface="Consolas"/>
                <a:cs typeface="Calibri"/>
              </a:rPr>
              <a:t>(</a:t>
            </a:r>
            <a:r>
              <a:rPr lang="en-GB" b="1" dirty="0">
                <a:latin typeface="Consolas"/>
                <a:cs typeface="Calibri"/>
              </a:rPr>
              <a:t>int</a:t>
            </a:r>
            <a:r>
              <a:rPr lang="en-GB" dirty="0">
                <a:latin typeface="Consolas"/>
                <a:cs typeface="Calibri"/>
              </a:rPr>
              <a:t> </a:t>
            </a:r>
            <a:r>
              <a:rPr lang="en-GB" dirty="0" err="1">
                <a:latin typeface="Consolas"/>
                <a:cs typeface="Calibri"/>
              </a:rPr>
              <a:t>i</a:t>
            </a:r>
            <a:r>
              <a:rPr lang="en-GB" dirty="0">
                <a:latin typeface="Consolas"/>
                <a:cs typeface="Calibri"/>
              </a:rPr>
              <a:t>){ … }</a:t>
            </a:r>
            <a:br>
              <a:rPr lang="en-GB" dirty="0">
                <a:latin typeface="Consolas"/>
                <a:cs typeface="Calibri"/>
              </a:rPr>
            </a:br>
            <a:r>
              <a:rPr lang="en-GB" dirty="0">
                <a:latin typeface="Consolas"/>
                <a:cs typeface="Calibri"/>
              </a:rPr>
              <a:t>    … </a:t>
            </a:r>
            <a:r>
              <a:rPr lang="en-GB" dirty="0" err="1">
                <a:latin typeface="Consolas"/>
                <a:cs typeface="Calibri"/>
              </a:rPr>
              <a:t>getDescription</a:t>
            </a:r>
            <a:r>
              <a:rPr lang="en-GB" dirty="0">
                <a:latin typeface="Consolas"/>
                <a:cs typeface="Calibri"/>
              </a:rPr>
              <a:t>(</a:t>
            </a:r>
            <a:r>
              <a:rPr lang="en-GB" b="1" dirty="0">
                <a:latin typeface="Consolas"/>
                <a:cs typeface="Calibri"/>
              </a:rPr>
              <a:t>int</a:t>
            </a:r>
            <a:r>
              <a:rPr lang="en-GB" dirty="0">
                <a:latin typeface="Consolas"/>
                <a:cs typeface="Calibri"/>
              </a:rPr>
              <a:t> </a:t>
            </a:r>
            <a:r>
              <a:rPr lang="en-GB" dirty="0" err="1">
                <a:latin typeface="Consolas"/>
                <a:cs typeface="Calibri"/>
              </a:rPr>
              <a:t>i</a:t>
            </a:r>
            <a:r>
              <a:rPr lang="en-GB" dirty="0">
                <a:latin typeface="Consolas"/>
                <a:cs typeface="Calibri"/>
              </a:rPr>
              <a:t>){…}</a:t>
            </a:r>
          </a:p>
          <a:p>
            <a:r>
              <a:rPr lang="en-GB" dirty="0">
                <a:latin typeface="Consolas"/>
                <a:cs typeface="Calibri"/>
              </a:rPr>
              <a:t>    … </a:t>
            </a:r>
            <a:r>
              <a:rPr lang="en-GB" dirty="0" err="1">
                <a:latin typeface="Consolas"/>
                <a:cs typeface="Calibri"/>
              </a:rPr>
              <a:t>getPrice</a:t>
            </a:r>
            <a:r>
              <a:rPr lang="en-GB" dirty="0">
                <a:latin typeface="Consolas"/>
                <a:cs typeface="Calibri"/>
              </a:rPr>
              <a:t>(</a:t>
            </a:r>
            <a:r>
              <a:rPr lang="en-GB" b="1" dirty="0">
                <a:latin typeface="Consolas"/>
                <a:cs typeface="Calibri"/>
              </a:rPr>
              <a:t>int</a:t>
            </a:r>
            <a:r>
              <a:rPr lang="en-GB" dirty="0">
                <a:latin typeface="Consolas"/>
                <a:cs typeface="Calibri"/>
              </a:rPr>
              <a:t> </a:t>
            </a:r>
            <a:r>
              <a:rPr lang="en-GB" dirty="0" err="1">
                <a:latin typeface="Consolas"/>
                <a:cs typeface="Calibri"/>
              </a:rPr>
              <a:t>i</a:t>
            </a:r>
            <a:r>
              <a:rPr lang="en-GB" dirty="0">
                <a:latin typeface="Consolas"/>
                <a:cs typeface="Calibri"/>
              </a:rPr>
              <a:t>){…}</a:t>
            </a:r>
          </a:p>
          <a:p>
            <a:r>
              <a:rPr lang="en-GB" dirty="0">
                <a:latin typeface="Consolas"/>
                <a:cs typeface="Calibri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FB864-2926-FB5B-599C-563B697BBA9F}"/>
              </a:ext>
            </a:extLst>
          </p:cNvPr>
          <p:cNvSpPr txBox="1"/>
          <p:nvPr/>
        </p:nvSpPr>
        <p:spPr>
          <a:xfrm>
            <a:off x="6978317" y="4381500"/>
            <a:ext cx="5239751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  <a:cs typeface="Calibri"/>
              </a:rPr>
              <a:t>class</a:t>
            </a:r>
            <a:r>
              <a:rPr lang="en-GB" dirty="0">
                <a:latin typeface="Consolas"/>
                <a:cs typeface="Calibri"/>
              </a:rPr>
              <a:t> Adapter </a:t>
            </a:r>
            <a:r>
              <a:rPr lang="en-GB" b="1" dirty="0">
                <a:latin typeface="Consolas"/>
                <a:cs typeface="Calibri"/>
              </a:rPr>
              <a:t>extend</a:t>
            </a:r>
            <a:r>
              <a:rPr lang="en-GB" dirty="0">
                <a:latin typeface="Consolas"/>
                <a:cs typeface="Calibri"/>
              </a:rPr>
              <a:t>s … {</a:t>
            </a:r>
          </a:p>
          <a:p>
            <a:r>
              <a:rPr lang="en-GB" dirty="0">
                <a:latin typeface="Consolas"/>
                <a:cs typeface="Calibri"/>
              </a:rPr>
              <a:t>   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alibri"/>
              </a:rPr>
              <a:t>//other methods </a:t>
            </a:r>
          </a:p>
          <a:p>
            <a:r>
              <a:rPr lang="en-GB" dirty="0">
                <a:latin typeface="Consolas"/>
                <a:cs typeface="Calibri"/>
              </a:rPr>
              <a:t>    </a:t>
            </a:r>
            <a:r>
              <a:rPr lang="en-GB" b="1" dirty="0" err="1">
                <a:latin typeface="Consolas"/>
                <a:cs typeface="Calibri"/>
              </a:rPr>
              <a:t>onBindViewHolder</a:t>
            </a:r>
            <a:r>
              <a:rPr lang="en-GB" dirty="0">
                <a:latin typeface="Consolas"/>
                <a:cs typeface="Calibri"/>
              </a:rPr>
              <a:t>(</a:t>
            </a:r>
            <a:r>
              <a:rPr lang="en-GB" b="1" dirty="0">
                <a:latin typeface="Consolas"/>
                <a:cs typeface="Calibri"/>
              </a:rPr>
              <a:t>int</a:t>
            </a:r>
            <a:r>
              <a:rPr lang="en-GB" dirty="0">
                <a:latin typeface="Consolas"/>
                <a:cs typeface="Calibri"/>
              </a:rPr>
              <a:t> position){ …  </a:t>
            </a:r>
            <a:br>
              <a:rPr lang="en-GB" dirty="0">
                <a:latin typeface="Consolas"/>
                <a:cs typeface="Calibri"/>
              </a:rPr>
            </a:br>
            <a:r>
              <a:rPr lang="en-GB" dirty="0">
                <a:latin typeface="Consolas"/>
                <a:cs typeface="Calibri"/>
              </a:rPr>
              <a:t>        </a:t>
            </a:r>
            <a:r>
              <a:rPr lang="en-GB" dirty="0" err="1">
                <a:latin typeface="Consolas"/>
                <a:cs typeface="Calibri"/>
              </a:rPr>
              <a:t>textViewPrice.setText</a:t>
            </a:r>
            <a:r>
              <a:rPr lang="en-GB" dirty="0">
                <a:latin typeface="Consolas"/>
                <a:cs typeface="Calibri"/>
              </a:rPr>
              <a:t>( </a:t>
            </a:r>
            <a:r>
              <a:rPr lang="en-GB" dirty="0" err="1">
                <a:latin typeface="Consolas"/>
                <a:cs typeface="Calibri"/>
              </a:rPr>
              <a:t>data.getPrice</a:t>
            </a:r>
            <a:r>
              <a:rPr lang="en-GB" dirty="0">
                <a:latin typeface="Consolas"/>
                <a:cs typeface="Calibri"/>
              </a:rPr>
              <a:t>(position)); </a:t>
            </a:r>
          </a:p>
          <a:p>
            <a:r>
              <a:rPr lang="en-GB" dirty="0">
                <a:latin typeface="Consolas"/>
                <a:cs typeface="Calibri"/>
              </a:rPr>
              <a:t>       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alibri"/>
              </a:rPr>
              <a:t>//code for other widgets</a:t>
            </a:r>
          </a:p>
          <a:p>
            <a:r>
              <a:rPr lang="en-GB" dirty="0">
                <a:latin typeface="Consolas"/>
                <a:cs typeface="Calibri"/>
              </a:rPr>
              <a:t>    }</a:t>
            </a:r>
          </a:p>
          <a:p>
            <a:r>
              <a:rPr lang="en-GB" dirty="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50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22DD-DF99-EC4E-B9D8-9DE2FC29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In-Class 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4B8C-2412-2E60-0D22-D215FDC84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9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93C-FA5E-F1B9-D8A4-5E3C228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Example App  -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B08E-2F5F-150D-5DC2-F90B55396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2. Write a class that gets the data.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 interface </a:t>
            </a:r>
            <a:r>
              <a:rPr lang="en-GB" sz="1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WordsDataSource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{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void </a:t>
            </a:r>
            <a:r>
              <a:rPr lang="en-GB" sz="180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addWord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s);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 </a:t>
            </a:r>
            <a:r>
              <a:rPr lang="en-GB" sz="180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getWord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void </a:t>
            </a:r>
            <a:r>
              <a:rPr lang="en-GB" sz="180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removeWord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GB" sz="180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getSize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}</a:t>
            </a:r>
            <a:br>
              <a:rPr lang="en-GB" sz="1800" dirty="0">
                <a:solidFill>
                  <a:srgbClr val="080808"/>
                </a:solidFill>
                <a:ea typeface="+mn-lt"/>
                <a:cs typeface="+mn-lt"/>
              </a:rPr>
            </a:br>
            <a:endParaRPr lang="en-GB" sz="1800">
              <a:solidFill>
                <a:srgbClr val="080808"/>
              </a:solidFill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C872-A7B8-117E-BDA1-78AA11E58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1. Design the layout of each item.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1200" dirty="0">
              <a:solidFill>
                <a:srgbClr val="080808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GB" sz="1200" dirty="0">
              <a:solidFill>
                <a:srgbClr val="080808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GB" sz="1200" dirty="0" err="1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LinearLayout</a:t>
            </a:r>
            <a:r>
              <a:rPr lang="en-GB" sz="12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xmlns: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="http://schemas.android.com/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apk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/res/android"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:layout_width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wrap_content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:layout_height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wrap_content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:orientation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="vertical"</a:t>
            </a: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&gt;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&lt;</a:t>
            </a:r>
            <a:r>
              <a:rPr lang="en-GB" sz="1200" dirty="0" err="1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TextView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:layout_width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match_parent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:layout_height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wrap_content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:id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="@+id/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textViewWord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:textSize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="24dp"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:gravity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en-GB" sz="1200" dirty="0" err="1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center_horizontal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android</a:t>
            </a:r>
            <a:r>
              <a:rPr lang="en-GB" sz="1200" dirty="0" err="1">
                <a:solidFill>
                  <a:srgbClr val="174AD4"/>
                </a:solidFill>
                <a:latin typeface="Consolas"/>
                <a:ea typeface="+mn-lt"/>
                <a:cs typeface="+mn-lt"/>
              </a:rPr>
              <a:t>:text</a:t>
            </a:r>
            <a:r>
              <a:rPr lang="en-GB" sz="1200" dirty="0">
                <a:solidFill>
                  <a:srgbClr val="067D17"/>
                </a:solidFill>
                <a:latin typeface="Consolas"/>
                <a:ea typeface="+mn-lt"/>
                <a:cs typeface="+mn-lt"/>
              </a:rPr>
              <a:t>="default" </a:t>
            </a: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/&gt;</a:t>
            </a:r>
            <a:br>
              <a:rPr lang="en-GB" sz="1200" dirty="0">
                <a:latin typeface="Consolas"/>
                <a:ea typeface="+mn-lt"/>
                <a:cs typeface="+mn-lt"/>
              </a:rPr>
            </a:br>
            <a:br>
              <a:rPr lang="en-GB" sz="1200" dirty="0">
                <a:latin typeface="Consolas"/>
                <a:ea typeface="+mn-lt"/>
                <a:cs typeface="+mn-lt"/>
              </a:rPr>
            </a:b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&lt;/</a:t>
            </a:r>
            <a:r>
              <a:rPr lang="en-GB" sz="1200" dirty="0" err="1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LinearLayout</a:t>
            </a: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&gt;</a:t>
            </a:r>
            <a:endParaRPr lang="en-U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646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2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yellow sign with text&#10;&#10;Description automatically generated with medium confidence">
            <a:extLst>
              <a:ext uri="{FF2B5EF4-FFF2-40B4-BE49-F238E27FC236}">
                <a16:creationId xmlns:a16="http://schemas.microsoft.com/office/drawing/2014/main" id="{AE9716A4-657A-2BBF-4E3C-B553FE13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5"/>
            <a:ext cx="10905066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5C92-E1EA-6479-B579-4C7354DB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3. Write the adapter – First write an inner class to hold reference(s) to each View on each list item layout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E905-9569-E95C-1F86-DC506D20A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937" y="1825625"/>
            <a:ext cx="56628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 class </a:t>
            </a:r>
            <a:r>
              <a:rPr lang="en-GB" sz="1400" err="1">
                <a:latin typeface="Consolas"/>
                <a:ea typeface="+mn-lt"/>
                <a:cs typeface="+mn-lt"/>
              </a:rPr>
              <a:t>WordsAdapter</a:t>
            </a:r>
            <a:r>
              <a:rPr lang="en-GB" sz="1400" dirty="0">
                <a:latin typeface="Consolas"/>
                <a:ea typeface="+mn-lt"/>
                <a:cs typeface="+mn-lt"/>
              </a:rPr>
              <a:t> 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extends </a:t>
            </a:r>
            <a:r>
              <a:rPr lang="en-GB" sz="1400" err="1">
                <a:latin typeface="Consolas"/>
                <a:ea typeface="+mn-lt"/>
                <a:cs typeface="+mn-lt"/>
              </a:rPr>
              <a:t>RecyclerView</a:t>
            </a:r>
            <a:r>
              <a:rPr lang="en-GB" sz="14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400" err="1">
                <a:latin typeface="Consolas"/>
                <a:ea typeface="+mn-lt"/>
                <a:cs typeface="+mn-lt"/>
              </a:rPr>
              <a:t>Adapter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GB" sz="1400" err="1">
                <a:latin typeface="Consolas"/>
                <a:ea typeface="+mn-lt"/>
                <a:cs typeface="+mn-lt"/>
              </a:rPr>
              <a:t>WordsAdapter</a:t>
            </a:r>
            <a:r>
              <a:rPr lang="en-GB" sz="14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400" err="1">
                <a:latin typeface="Consolas"/>
                <a:ea typeface="+mn-lt"/>
                <a:cs typeface="+mn-lt"/>
              </a:rPr>
              <a:t>WordsHolder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&gt; </a:t>
            </a:r>
            <a:r>
              <a:rPr lang="en-GB" sz="12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{ </a:t>
            </a:r>
            <a:endParaRPr lang="en-GB" sz="12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    // irrelevant details hidden 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class 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WordsHolder</a:t>
            </a:r>
            <a:r>
              <a:rPr lang="en-GB" sz="1400" dirty="0">
                <a:latin typeface="Consolas"/>
                <a:ea typeface="+mn-lt"/>
                <a:cs typeface="+mn-lt"/>
              </a:rPr>
              <a:t>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extends 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RecyclerView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ViewHolder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{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private 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TextView</a:t>
            </a:r>
            <a:r>
              <a:rPr lang="en-GB" sz="1400" dirty="0">
                <a:latin typeface="Consolas"/>
                <a:ea typeface="+mn-lt"/>
                <a:cs typeface="+mn-lt"/>
              </a:rPr>
              <a:t> </a:t>
            </a:r>
            <a:r>
              <a:rPr lang="en-GB" sz="14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textView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 </a:t>
            </a:r>
            <a:r>
              <a:rPr lang="en-GB" sz="1400" dirty="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WordsHolder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4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@NonNull </a:t>
            </a:r>
            <a:r>
              <a:rPr lang="en-GB" sz="1400" dirty="0">
                <a:latin typeface="Consolas"/>
                <a:ea typeface="+mn-lt"/>
                <a:cs typeface="+mn-lt"/>
              </a:rPr>
              <a:t>View 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itemView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 {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super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itemView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    </a:t>
            </a:r>
            <a:r>
              <a:rPr lang="en-GB" sz="14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textView</a:t>
            </a:r>
            <a:r>
              <a:rPr lang="en-GB" sz="1400" dirty="0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= 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itemView.findViewById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R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id</a:t>
            </a:r>
            <a:r>
              <a:rPr lang="en-GB" sz="14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400" i="1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textViewWord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}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 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TextView</a:t>
            </a:r>
            <a:r>
              <a:rPr lang="en-GB" sz="1400" dirty="0">
                <a:latin typeface="Consolas"/>
                <a:ea typeface="+mn-lt"/>
                <a:cs typeface="+mn-lt"/>
              </a:rPr>
              <a:t> </a:t>
            </a:r>
            <a:r>
              <a:rPr lang="en-GB" sz="1400" dirty="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getTextView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() {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     </a:t>
            </a:r>
            <a:r>
              <a:rPr lang="en-GB" sz="14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return </a:t>
            </a:r>
            <a:r>
              <a:rPr lang="en-GB" sz="14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textView</a:t>
            </a: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 }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}</a:t>
            </a:r>
            <a:br>
              <a:rPr lang="en-GB" sz="1400" dirty="0">
                <a:latin typeface="Consolas"/>
                <a:ea typeface="+mn-lt"/>
                <a:cs typeface="+mn-lt"/>
              </a:rPr>
            </a:br>
            <a:r>
              <a:rPr lang="en-GB" sz="14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}</a:t>
            </a:r>
            <a:endParaRPr lang="en-GB" sz="1400">
              <a:latin typeface="Consolas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E34ED-F938-0E2A-5B58-444B26BB4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400" dirty="0">
              <a:solidFill>
                <a:srgbClr val="080808"/>
              </a:solidFill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711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6624-366C-0E3D-37B5-0FF7615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3. Adapter  - next, override the methods </a:t>
            </a:r>
            <a:br>
              <a:rPr lang="en-GB" dirty="0">
                <a:cs typeface="Calibri Light"/>
              </a:rPr>
            </a:br>
            <a:r>
              <a:rPr lang="en-GB" dirty="0" err="1">
                <a:cs typeface="Calibri Light"/>
              </a:rPr>
              <a:t>onBindViewHolder</a:t>
            </a:r>
            <a:r>
              <a:rPr lang="en-GB" dirty="0">
                <a:cs typeface="Calibri Light"/>
              </a:rPr>
              <a:t> is the most important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FFC9-09EB-38E4-1795-5AF755B93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19046" cy="467218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 class </a:t>
            </a:r>
            <a:r>
              <a:rPr lang="en-GB" sz="1800" err="1">
                <a:latin typeface="Consolas"/>
                <a:ea typeface="+mn-lt"/>
                <a:cs typeface="+mn-lt"/>
              </a:rPr>
              <a:t>WordsAdapter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extends </a:t>
            </a:r>
            <a:r>
              <a:rPr lang="en-GB" sz="1800" err="1">
                <a:latin typeface="Consolas"/>
                <a:ea typeface="+mn-lt"/>
                <a:cs typeface="+mn-lt"/>
              </a:rPr>
              <a:t>RecyclerView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800" err="1">
                <a:latin typeface="Consolas"/>
                <a:ea typeface="+mn-lt"/>
                <a:cs typeface="+mn-lt"/>
              </a:rPr>
              <a:t>Adapter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GB" sz="1800" err="1">
                <a:latin typeface="Consolas"/>
                <a:ea typeface="+mn-lt"/>
                <a:cs typeface="+mn-lt"/>
              </a:rPr>
              <a:t>WordsAdapter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800" err="1">
                <a:latin typeface="Consolas"/>
                <a:ea typeface="+mn-lt"/>
                <a:cs typeface="+mn-lt"/>
              </a:rPr>
              <a:t>WordsHolder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&gt; {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//other details hidden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err="1">
                <a:latin typeface="Consolas"/>
                <a:ea typeface="+mn-lt"/>
                <a:cs typeface="+mn-lt"/>
              </a:rPr>
              <a:t>WordsDataSource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WordsAdapter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latin typeface="Consolas"/>
                <a:ea typeface="+mn-lt"/>
                <a:cs typeface="+mn-lt"/>
              </a:rPr>
              <a:t>Context 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context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GB" sz="1800" err="1">
                <a:latin typeface="Consolas"/>
                <a:ea typeface="+mn-lt"/>
                <a:cs typeface="+mn-lt"/>
              </a:rPr>
              <a:t>WordsDataSource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wordsDataSource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){</a:t>
            </a:r>
            <a:br>
              <a:rPr lang="en-GB" sz="1800" i="1" dirty="0">
                <a:latin typeface="Consolas"/>
                <a:ea typeface="+mn-lt"/>
                <a:cs typeface="+mn-lt"/>
              </a:rPr>
            </a:br>
            <a:r>
              <a:rPr lang="en-GB" sz="1800" i="1" dirty="0">
                <a:solidFill>
                  <a:srgbClr val="008DDE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}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@NonNull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    @Override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 </a:t>
            </a:r>
            <a:r>
              <a:rPr lang="en-GB" sz="1800" err="1">
                <a:latin typeface="Consolas"/>
                <a:ea typeface="+mn-lt"/>
                <a:cs typeface="+mn-lt"/>
              </a:rPr>
              <a:t>WordsHolder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onCreateViewHolder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@NonNull </a:t>
            </a:r>
            <a:r>
              <a:rPr lang="en-GB" sz="1800" err="1">
                <a:latin typeface="Consolas"/>
                <a:ea typeface="+mn-lt"/>
                <a:cs typeface="+mn-lt"/>
              </a:rPr>
              <a:t>ViewGroup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parent,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GB" sz="180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viewType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 {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800" i="1" dirty="0">
                <a:solidFill>
                  <a:srgbClr val="8C8C8C"/>
                </a:solidFill>
                <a:latin typeface="Consolas"/>
                <a:ea typeface="+mn-lt"/>
                <a:cs typeface="+mn-lt"/>
              </a:rPr>
              <a:t>//standard code </a:t>
            </a:r>
            <a:br>
              <a:rPr lang="en-GB" sz="1800" i="1" dirty="0">
                <a:latin typeface="Consolas"/>
                <a:ea typeface="+mn-lt"/>
                <a:cs typeface="+mn-lt"/>
              </a:rPr>
            </a:br>
            <a:r>
              <a:rPr lang="en-GB" sz="1800" i="1" dirty="0">
                <a:solidFill>
                  <a:srgbClr val="8C8C8C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800" dirty="0">
                <a:latin typeface="Consolas"/>
                <a:ea typeface="+mn-lt"/>
                <a:cs typeface="+mn-lt"/>
              </a:rPr>
              <a:t>View 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itemView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GB" sz="1800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mInflater</a:t>
            </a:r>
            <a:r>
              <a:rPr lang="en-GB" sz="18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.inflate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R</a:t>
            </a:r>
            <a:r>
              <a:rPr lang="en-GB" sz="18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layout</a:t>
            </a:r>
            <a:r>
              <a:rPr lang="en-GB" sz="18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800" i="1" dirty="0" err="1">
                <a:solidFill>
                  <a:srgbClr val="871094"/>
                </a:solidFill>
                <a:latin typeface="Consolas"/>
                <a:ea typeface="+mn-lt"/>
                <a:cs typeface="+mn-lt"/>
              </a:rPr>
              <a:t>layout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, parent,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false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return new </a:t>
            </a:r>
            <a:r>
              <a:rPr lang="en-GB" sz="18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WordsHolder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itemView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);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}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@Override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 void </a:t>
            </a:r>
            <a:r>
              <a:rPr lang="en-GB" sz="1800" b="1" dirty="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onBindViewHolder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@NonNull 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WordsHolder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holder,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position) {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       </a:t>
            </a:r>
            <a:br>
              <a:rPr lang="en-GB" sz="1800" i="1" dirty="0">
                <a:latin typeface="Consolas"/>
                <a:ea typeface="+mn-lt"/>
                <a:cs typeface="+mn-lt"/>
              </a:rPr>
            </a:br>
            <a:r>
              <a:rPr lang="en-GB" sz="1800" i="1" dirty="0">
                <a:solidFill>
                  <a:srgbClr val="008DDE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}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@Override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9E880D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public int </a:t>
            </a:r>
            <a:r>
              <a:rPr lang="en-GB" sz="1800" b="1" dirty="0" err="1">
                <a:solidFill>
                  <a:srgbClr val="00627A"/>
                </a:solidFill>
                <a:latin typeface="Consolas"/>
                <a:ea typeface="+mn-lt"/>
                <a:cs typeface="+mn-lt"/>
              </a:rPr>
              <a:t>getItemCount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() {</a:t>
            </a:r>
            <a:br>
              <a:rPr lang="en-GB" sz="1800" i="1" dirty="0">
                <a:latin typeface="Consolas"/>
                <a:ea typeface="+mn-lt"/>
                <a:cs typeface="+mn-lt"/>
              </a:rPr>
            </a:br>
            <a:r>
              <a:rPr lang="en-GB" sz="1800" i="1" dirty="0">
                <a:solidFill>
                  <a:srgbClr val="008DDE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en-GB" sz="1800" dirty="0">
                <a:solidFill>
                  <a:srgbClr val="1750EB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;  </a:t>
            </a:r>
            <a:r>
              <a:rPr lang="en-GB" sz="1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// change this!</a:t>
            </a: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}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class 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WordsHolder</a:t>
            </a:r>
            <a:r>
              <a:rPr lang="en-GB" sz="1800" dirty="0">
                <a:latin typeface="Consolas"/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rgbClr val="0033B3"/>
                </a:solidFill>
                <a:latin typeface="Consolas"/>
                <a:ea typeface="+mn-lt"/>
                <a:cs typeface="+mn-lt"/>
              </a:rPr>
              <a:t>extends 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RecyclerView</a:t>
            </a:r>
            <a:r>
              <a:rPr lang="en-GB" sz="1800" dirty="0" err="1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GB" sz="1800" dirty="0" err="1">
                <a:latin typeface="Consolas"/>
                <a:ea typeface="+mn-lt"/>
                <a:cs typeface="+mn-lt"/>
              </a:rPr>
              <a:t>ViewHolder</a:t>
            </a:r>
            <a:r>
              <a:rPr lang="en-GB" sz="1800" dirty="0">
                <a:latin typeface="Consolas"/>
                <a:ea typeface="+mn-lt"/>
                <a:cs typeface="+mn-lt"/>
              </a:rPr>
              <a:t>{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latin typeface="Consolas"/>
                <a:ea typeface="+mn-lt"/>
                <a:cs typeface="+mn-lt"/>
              </a:rPr>
              <a:t>           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  <a:t>// see previous slide for the details </a:t>
            </a:r>
            <a:b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    }</a:t>
            </a:r>
            <a:br>
              <a:rPr lang="en-GB" sz="1800" dirty="0">
                <a:latin typeface="Consolas"/>
                <a:ea typeface="+mn-lt"/>
                <a:cs typeface="+mn-lt"/>
              </a:rPr>
            </a:br>
            <a:r>
              <a:rPr lang="en-GB" sz="1800" dirty="0">
                <a:solidFill>
                  <a:srgbClr val="080808"/>
                </a:solidFill>
                <a:latin typeface="Consolas"/>
                <a:ea typeface="+mn-lt"/>
                <a:cs typeface="+mn-lt"/>
              </a:rPr>
              <a:t>}</a:t>
            </a:r>
            <a:endParaRPr lang="en-GB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59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any's website&#10;&#10;Description automatically generated">
            <a:extLst>
              <a:ext uri="{FF2B5EF4-FFF2-40B4-BE49-F238E27FC236}">
                <a16:creationId xmlns:a16="http://schemas.microsoft.com/office/drawing/2014/main" id="{D5C170BC-C1CC-76C4-3327-DCDEA0FA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41"/>
            <a:ext cx="10905066" cy="5534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C86D63-7F1C-6392-B206-0A9F5E67DA03}"/>
              </a:ext>
            </a:extLst>
          </p:cNvPr>
          <p:cNvSpPr/>
          <p:nvPr/>
        </p:nvSpPr>
        <p:spPr>
          <a:xfrm>
            <a:off x="2456894" y="675572"/>
            <a:ext cx="3825153" cy="50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F091-2DCF-8CBE-AC15-1E27DEF3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1D Project Checkoff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C18-4CD9-37B9-A30C-2C5C7983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 are ok (chill) if you come with features uncompleted, bugs etc. Come and tell us your story. </a:t>
            </a:r>
            <a:endParaRPr lang="en-US" dirty="0"/>
          </a:p>
          <a:p>
            <a:r>
              <a:rPr lang="en-GB" dirty="0">
                <a:cs typeface="Calibri"/>
              </a:rPr>
              <a:t>Declare all sources -&gt; it can be viewed positively </a:t>
            </a:r>
          </a:p>
          <a:p>
            <a:r>
              <a:rPr lang="en-GB" dirty="0">
                <a:cs typeface="Calibri"/>
              </a:rPr>
              <a:t>Checkoff 2 score depends on the rubrics  </a:t>
            </a:r>
            <a:br>
              <a:rPr lang="en-GB" dirty="0">
                <a:cs typeface="Calibri"/>
              </a:rPr>
            </a:br>
            <a:r>
              <a:rPr lang="en-GB" b="1" dirty="0">
                <a:cs typeface="Calibri"/>
              </a:rPr>
              <a:t>-&gt; what</a:t>
            </a:r>
            <a:r>
              <a:rPr lang="en-GB" dirty="0">
                <a:cs typeface="Calibri"/>
              </a:rPr>
              <a:t> you present, </a:t>
            </a:r>
            <a:r>
              <a:rPr lang="en-GB" b="1" dirty="0">
                <a:cs typeface="Calibri"/>
              </a:rPr>
              <a:t>how</a:t>
            </a:r>
            <a:r>
              <a:rPr lang="en-GB" dirty="0">
                <a:cs typeface="Calibri"/>
              </a:rPr>
              <a:t> you present</a:t>
            </a:r>
          </a:p>
        </p:txBody>
      </p:sp>
    </p:spTree>
    <p:extLst>
      <p:ext uri="{BB962C8B-B14F-4D97-AF65-F5344CB8AC3E}">
        <p14:creationId xmlns:p14="http://schemas.microsoft.com/office/powerpoint/2010/main" val="152614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1B-3C31-8250-8059-6E4B0B3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did in 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FF84-B05C-51F6-D779-47B0F9F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to download/display an image from </a:t>
            </a:r>
            <a:r>
              <a:rPr lang="en-US" dirty="0" err="1"/>
              <a:t>xkcd.com</a:t>
            </a:r>
            <a:r>
              <a:rPr lang="en-US" dirty="0"/>
              <a:t> REST API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two threads – </a:t>
            </a:r>
            <a:r>
              <a:rPr lang="en-US" b="1" dirty="0"/>
              <a:t>UI thread </a:t>
            </a:r>
            <a:r>
              <a:rPr lang="en-US" dirty="0"/>
              <a:t>and </a:t>
            </a:r>
            <a:r>
              <a:rPr lang="en-US" b="1" dirty="0"/>
              <a:t>background thread</a:t>
            </a:r>
            <a:r>
              <a:rPr lang="en-US" dirty="0"/>
              <a:t>. 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Download image </a:t>
            </a:r>
            <a:r>
              <a:rPr lang="en-US" dirty="0"/>
              <a:t>– this task must run in </a:t>
            </a:r>
            <a:r>
              <a:rPr lang="en-US" b="1" dirty="0"/>
              <a:t>background thread </a:t>
            </a:r>
            <a:r>
              <a:rPr lang="en-US" dirty="0"/>
              <a:t>and communicate with </a:t>
            </a:r>
            <a:r>
              <a:rPr lang="en-US" b="1" dirty="0"/>
              <a:t>UI thread </a:t>
            </a:r>
            <a:r>
              <a:rPr lang="en-US" dirty="0"/>
              <a:t>when ready</a:t>
            </a:r>
          </a:p>
          <a:p>
            <a:endParaRPr lang="en-US" dirty="0"/>
          </a:p>
          <a:p>
            <a:r>
              <a:rPr lang="en-US" dirty="0"/>
              <a:t>How do you ensure that </a:t>
            </a:r>
            <a:br>
              <a:rPr lang="en-US" dirty="0"/>
            </a:br>
            <a:r>
              <a:rPr lang="en-US" dirty="0"/>
              <a:t>(a) the steps of an algorithm are executed in the correct order, </a:t>
            </a:r>
            <a:br>
              <a:rPr lang="en-US" dirty="0"/>
            </a:br>
            <a:r>
              <a:rPr lang="en-US" dirty="0"/>
              <a:t>but (b) allow certain steps to vary? </a:t>
            </a:r>
            <a:br>
              <a:rPr lang="en-US" dirty="0"/>
            </a:br>
            <a:r>
              <a:rPr lang="en-US" dirty="0"/>
              <a:t>– apply </a:t>
            </a:r>
            <a:r>
              <a:rPr lang="en-US" b="1" dirty="0"/>
              <a:t>template method design pattern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1B-3C31-8250-8059-6E4B0B3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FF84-B05C-51F6-D779-47B0F9F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1</a:t>
            </a:r>
            <a:r>
              <a:rPr lang="en-US" dirty="0"/>
              <a:t> – discuss Java and design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Session 2 </a:t>
            </a:r>
            <a:r>
              <a:rPr lang="en-US" dirty="0"/>
              <a:t>– discuss Android framework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Session 3 </a:t>
            </a:r>
            <a:r>
              <a:rPr lang="en-US" dirty="0"/>
              <a:t>– demo App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 11 Session 1 </a:t>
            </a:r>
            <a:r>
              <a:rPr lang="en-US" dirty="0"/>
              <a:t>– wrap up and Lesson 5 intro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1B-3C31-8250-8059-6E4B0B3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 Session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FF84-B05C-51F6-D779-47B0F9F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Inner Classes – </a:t>
            </a:r>
            <a:r>
              <a:rPr lang="en-US" dirty="0"/>
              <a:t>for modelling data 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Iterator Pattern </a:t>
            </a:r>
            <a:r>
              <a:rPr lang="en-US" dirty="0"/>
              <a:t>– how to preserve information hiding for List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synchronized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/>
              <a:t>keyword </a:t>
            </a:r>
            <a:r>
              <a:rPr lang="en-US" dirty="0"/>
              <a:t>– different threads updating the same resource </a:t>
            </a:r>
          </a:p>
          <a:p>
            <a:endParaRPr lang="en-US" dirty="0"/>
          </a:p>
          <a:p>
            <a:r>
              <a:rPr lang="en-US" b="1" dirty="0"/>
              <a:t>Adapter pattern </a:t>
            </a:r>
            <a:r>
              <a:rPr lang="en-US" dirty="0"/>
              <a:t>– how to make one object have the interface of another</a:t>
            </a:r>
          </a:p>
        </p:txBody>
      </p:sp>
    </p:spTree>
    <p:extLst>
      <p:ext uri="{BB962C8B-B14F-4D97-AF65-F5344CB8AC3E}">
        <p14:creationId xmlns:p14="http://schemas.microsoft.com/office/powerpoint/2010/main" val="39660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1276-1DF4-8DB3-413C-D5FFF3E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7DCC-4A13-E135-7090-EAF475AF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410075"/>
          </a:xfrm>
        </p:spPr>
        <p:txBody>
          <a:bodyPr>
            <a:normAutofit/>
          </a:bodyPr>
          <a:lstStyle/>
          <a:p>
            <a:r>
              <a:rPr lang="en-US" dirty="0"/>
              <a:t>How do you allow clients of your class to loop over it </a:t>
            </a:r>
            <a:br>
              <a:rPr lang="en-US" dirty="0"/>
            </a:br>
            <a:r>
              <a:rPr lang="en-US" dirty="0"/>
              <a:t>without telling them what you use to store the elements?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Information Hiding </a:t>
            </a:r>
            <a:r>
              <a:rPr lang="en-US" dirty="0"/>
              <a:t>– hide implementation details from your client so that you have the flexibility to change if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9A609-019A-5BB3-DF9A-8B4CD3AD208C}"/>
              </a:ext>
            </a:extLst>
          </p:cNvPr>
          <p:cNvSpPr txBox="1"/>
          <p:nvPr/>
        </p:nvSpPr>
        <p:spPr>
          <a:xfrm>
            <a:off x="6858000" y="736600"/>
            <a:ext cx="566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BadList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SG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integerList</a:t>
            </a:r>
            <a:r>
              <a:rPr lang="en-SG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endParaRPr lang="en-S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getIntegerList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SG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65FD-0205-3A98-AD18-55922C16C858}"/>
              </a:ext>
            </a:extLst>
          </p:cNvPr>
          <p:cNvSpPr txBox="1"/>
          <p:nvPr/>
        </p:nvSpPr>
        <p:spPr>
          <a:xfrm>
            <a:off x="6858000" y="5146615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by providing a getter for </a:t>
            </a:r>
            <a:r>
              <a:rPr lang="en-US" dirty="0" err="1"/>
              <a:t>integerList</a:t>
            </a:r>
            <a:r>
              <a:rPr lang="en-US" dirty="0"/>
              <a:t>, you are telling your client that you are using a List&lt;&gt; in your class. </a:t>
            </a:r>
            <a:br>
              <a:rPr lang="en-US" dirty="0"/>
            </a:br>
            <a:r>
              <a:rPr lang="en-US" dirty="0"/>
              <a:t>Since you are passing a reference through the getter, your client can use all the operations of List to modify your private variable. </a:t>
            </a:r>
          </a:p>
        </p:txBody>
      </p:sp>
    </p:spTree>
    <p:extLst>
      <p:ext uri="{BB962C8B-B14F-4D97-AF65-F5344CB8AC3E}">
        <p14:creationId xmlns:p14="http://schemas.microsoft.com/office/powerpoint/2010/main" val="40845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1276-1DF4-8DB3-413C-D5FFF3E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7DCC-4A13-E135-7090-EAF475AF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410075"/>
          </a:xfrm>
        </p:spPr>
        <p:txBody>
          <a:bodyPr>
            <a:normAutofit/>
          </a:bodyPr>
          <a:lstStyle/>
          <a:p>
            <a:r>
              <a:rPr lang="en-US" dirty="0"/>
              <a:t>If you are expecting objects of type A, </a:t>
            </a:r>
            <a:br>
              <a:rPr lang="en-US" dirty="0"/>
            </a:br>
            <a:r>
              <a:rPr lang="en-US" dirty="0"/>
              <a:t>how do you accept objects of type B?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 B is not related to A but have similar information that you want)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9A609-019A-5BB3-DF9A-8B4CD3AD208C}"/>
              </a:ext>
            </a:extLst>
          </p:cNvPr>
          <p:cNvSpPr txBox="1"/>
          <p:nvPr/>
        </p:nvSpPr>
        <p:spPr>
          <a:xfrm>
            <a:off x="6756400" y="0"/>
            <a:ext cx="566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duckArrayList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quack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Turkey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gobble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65FD-0205-3A98-AD18-55922C16C858}"/>
              </a:ext>
            </a:extLst>
          </p:cNvPr>
          <p:cNvSpPr txBox="1"/>
          <p:nvPr/>
        </p:nvSpPr>
        <p:spPr>
          <a:xfrm>
            <a:off x="6756400" y="521325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a List&lt;&gt; of Duck, how do you get it to accept Turkey objects? </a:t>
            </a:r>
          </a:p>
        </p:txBody>
      </p:sp>
    </p:spTree>
    <p:extLst>
      <p:ext uri="{BB962C8B-B14F-4D97-AF65-F5344CB8AC3E}">
        <p14:creationId xmlns:p14="http://schemas.microsoft.com/office/powerpoint/2010/main" val="425822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f9269e-2c3c-49ec-b7d7-d5225680e3f5" xsi:nil="true"/>
    <lcf76f155ced4ddcb4097134ff3c332f xmlns="98fa0714-5444-4ae5-a6a1-3bef8e8a612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3E16310FB3949A9D5DE0D248C59F2" ma:contentTypeVersion="15" ma:contentTypeDescription="Create a new document." ma:contentTypeScope="" ma:versionID="2f2ca2a7cfb3a4d7a22d37bddd58244e">
  <xsd:schema xmlns:xsd="http://www.w3.org/2001/XMLSchema" xmlns:xs="http://www.w3.org/2001/XMLSchema" xmlns:p="http://schemas.microsoft.com/office/2006/metadata/properties" xmlns:ns2="98fa0714-5444-4ae5-a6a1-3bef8e8a612c" xmlns:ns3="33f9269e-2c3c-49ec-b7d7-d5225680e3f5" targetNamespace="http://schemas.microsoft.com/office/2006/metadata/properties" ma:root="true" ma:fieldsID="464bbdc1ce4384ea76b9fe2219a46bf0" ns2:_="" ns3:_="">
    <xsd:import namespace="98fa0714-5444-4ae5-a6a1-3bef8e8a612c"/>
    <xsd:import namespace="33f9269e-2c3c-49ec-b7d7-d5225680e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0714-5444-4ae5-a6a1-3bef8e8a6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69e-2c3c-49ec-b7d7-d5225680e3f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c834ff-c343-4d81-92bd-f50a6bf16b8e}" ma:internalName="TaxCatchAll" ma:showField="CatchAllData" ma:web="33f9269e-2c3c-49ec-b7d7-d5225680e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2532B-FF7C-4389-92CF-B5547BDEA179}">
  <ds:schemaRefs>
    <ds:schemaRef ds:uri="http://purl.org/dc/elements/1.1/"/>
    <ds:schemaRef ds:uri="98fa0714-5444-4ae5-a6a1-3bef8e8a612c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33f9269e-2c3c-49ec-b7d7-d5225680e3f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C04673-2559-4328-AECD-37F6D8AF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a0714-5444-4ae5-a6a1-3bef8e8a612c"/>
    <ds:schemaRef ds:uri="33f9269e-2c3c-49ec-b7d7-d5225680e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1FB89D-6B54-49A6-B6E3-09AF59006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753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50.001 Lesson 4</vt:lpstr>
      <vt:lpstr>PowerPoint Presentation</vt:lpstr>
      <vt:lpstr>PowerPoint Presentation</vt:lpstr>
      <vt:lpstr>1D Project Checkoff 2</vt:lpstr>
      <vt:lpstr>What you did in Lesson 3</vt:lpstr>
      <vt:lpstr>Lesson 4 Plan</vt:lpstr>
      <vt:lpstr>Lesson 4 Session 1 </vt:lpstr>
      <vt:lpstr>Iterator Pattern</vt:lpstr>
      <vt:lpstr>Adapter Pattern</vt:lpstr>
      <vt:lpstr>Session 2</vt:lpstr>
      <vt:lpstr>Recall Intents</vt:lpstr>
      <vt:lpstr>Recall Intents </vt:lpstr>
      <vt:lpstr>What we are doing with intents </vt:lpstr>
      <vt:lpstr>Step 1  Write a Launcher -&gt; what to do with the result</vt:lpstr>
      <vt:lpstr>Step 2 – Write the Intent -&gt; tell android where to go to get the result</vt:lpstr>
      <vt:lpstr>Problem  - Displaying a list of data in your app</vt:lpstr>
      <vt:lpstr>Solution  - High level overview of RecyclerView</vt:lpstr>
      <vt:lpstr>In-Class Demo</vt:lpstr>
      <vt:lpstr>Example App  - Words</vt:lpstr>
      <vt:lpstr>3. Write the adapter – First write an inner class to hold reference(s) to each View on each list item layout </vt:lpstr>
      <vt:lpstr>3. Adapter  - next, override the methods  onBindViewHolder is the most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50.001 Lesson 4</dc:title>
  <dc:creator>Norman Lee Tiong Seng</dc:creator>
  <cp:lastModifiedBy>Norman Lee Tiong Seng</cp:lastModifiedBy>
  <cp:revision>377</cp:revision>
  <dcterms:created xsi:type="dcterms:W3CDTF">2024-03-25T02:04:43Z</dcterms:created>
  <dcterms:modified xsi:type="dcterms:W3CDTF">2024-03-26T04:58:30Z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2024-03-25T03:43:27Z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0fea29da-6c95-4e44-9ffc-1db83e861706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  <property fmtid="{D5CDD505-2E9C-101B-9397-08002B2CF9AE}" pid="13" name="ContentTypeId">
    <vt:lpwstr>0x01010053A3E16310FB3949A9D5DE0D248C59F2</vt:lpwstr>
  </property>
  <property fmtid="{D5CDD505-2E9C-101B-9397-08002B2CF9AE}" pid="14" name="MediaServiceImageTags">
    <vt:lpwstr/>
  </property>
</Properties>
</file>