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5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93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0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4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E794-7A4A-43E4-835F-8A64E426E644}" type="datetimeFigureOut">
              <a:rPr lang="fr-FR" smtClean="0"/>
              <a:t>11/03/2023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079D-1596-42D7-B848-E02E7C5B8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ai-camerou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9"/>
          <p:cNvSpPr txBox="1"/>
          <p:nvPr/>
        </p:nvSpPr>
        <p:spPr>
          <a:xfrm>
            <a:off x="683260" y="465454"/>
            <a:ext cx="3393440" cy="194754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 Africain D’informatique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Représentation du Cameroun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Centre d’excellence technologique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Paul Biya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 : 13719 Yaoundé (Cameroun)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(237) 242 72 99 57/242 72 99 58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 :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www.iai-cameroun.com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 : iaicameroun@yahoo.fr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D:\Images\IMG_397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0076" r="4601" b="-1291"/>
          <a:stretch/>
        </p:blipFill>
        <p:spPr bwMode="auto">
          <a:xfrm>
            <a:off x="5053013" y="609282"/>
            <a:ext cx="2085975" cy="156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 de texte 18"/>
          <p:cNvSpPr txBox="1"/>
          <p:nvPr/>
        </p:nvSpPr>
        <p:spPr>
          <a:xfrm>
            <a:off x="7769860" y="450850"/>
            <a:ext cx="3621087" cy="19621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African institute of computer science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Cameroon office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PAUL BIYA technological center of excellence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Pobox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13719 Yaoundé (Cameroon)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(237) 242 72 99 57/ 242 72 99 58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web :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www.iai-cameroun.com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 : iaicameroun@yahoo</a:t>
            </a:r>
            <a:r>
              <a:rPr lang="fr-FR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.fr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archemin horizontal 6"/>
          <p:cNvSpPr/>
          <p:nvPr/>
        </p:nvSpPr>
        <p:spPr>
          <a:xfrm>
            <a:off x="1739900" y="2413000"/>
            <a:ext cx="8712200" cy="17145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fr-FR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 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PASSEPORTS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9000" y="4546600"/>
            <a:ext cx="478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MEMBRE DU GROUPE 6 :</a:t>
            </a:r>
          </a:p>
          <a:p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 NGHAMI Gilles Descartes (Chef)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NYANGONO MANGA II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ONDOUA Casimir</a:t>
            </a:r>
          </a:p>
          <a:p>
            <a:pPr marL="62230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YEM-NGONG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Cédric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58607" y="4127500"/>
            <a:ext cx="16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GL3C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15200" y="4522232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LA SUPERVISION 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Monsieur NJOMO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Programmation Orient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Objet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Avancée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35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Birkoff</dc:creator>
  <cp:lastModifiedBy>Birkoff</cp:lastModifiedBy>
  <cp:revision>4</cp:revision>
  <dcterms:created xsi:type="dcterms:W3CDTF">2023-03-11T07:56:20Z</dcterms:created>
  <dcterms:modified xsi:type="dcterms:W3CDTF">2023-03-11T10:57:04Z</dcterms:modified>
</cp:coreProperties>
</file>