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92" r:id="rId2"/>
    <p:sldId id="294" r:id="rId3"/>
    <p:sldId id="296" r:id="rId4"/>
    <p:sldId id="297" r:id="rId5"/>
    <p:sldId id="295" r:id="rId6"/>
    <p:sldId id="298" r:id="rId7"/>
    <p:sldId id="299" r:id="rId8"/>
    <p:sldId id="300" r:id="rId9"/>
    <p:sldId id="301" r:id="rId10"/>
    <p:sldId id="302" r:id="rId11"/>
    <p:sldId id="304" r:id="rId12"/>
    <p:sldId id="305" r:id="rId13"/>
    <p:sldId id="309" r:id="rId14"/>
    <p:sldId id="306" r:id="rId15"/>
    <p:sldId id="308" r:id="rId16"/>
    <p:sldId id="307" r:id="rId17"/>
    <p:sldId id="311" r:id="rId18"/>
    <p:sldId id="312" r:id="rId19"/>
    <p:sldId id="313" r:id="rId20"/>
    <p:sldId id="323" r:id="rId21"/>
    <p:sldId id="314" r:id="rId22"/>
    <p:sldId id="310" r:id="rId23"/>
    <p:sldId id="315" r:id="rId24"/>
    <p:sldId id="316" r:id="rId25"/>
    <p:sldId id="318" r:id="rId26"/>
    <p:sldId id="319" r:id="rId27"/>
    <p:sldId id="303" r:id="rId28"/>
    <p:sldId id="320" r:id="rId29"/>
    <p:sldId id="321" r:id="rId30"/>
    <p:sldId id="322" r:id="rId31"/>
    <p:sldId id="317" r:id="rId32"/>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025" autoAdjust="0"/>
  </p:normalViewPr>
  <p:slideViewPr>
    <p:cSldViewPr snapToGrid="0">
      <p:cViewPr varScale="1">
        <p:scale>
          <a:sx n="78" d="100"/>
          <a:sy n="78" d="100"/>
        </p:scale>
        <p:origin x="87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42EE1001-C025-4D80-9E07-B9DF7AF67F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x-none"/>
          </a:p>
        </p:txBody>
      </p:sp>
      <p:sp>
        <p:nvSpPr>
          <p:cNvPr id="3" name="Дата 2">
            <a:extLst>
              <a:ext uri="{FF2B5EF4-FFF2-40B4-BE49-F238E27FC236}">
                <a16:creationId xmlns:a16="http://schemas.microsoft.com/office/drawing/2014/main" id="{2CF1A335-8DFF-44C9-B307-C686A4BF705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C50736B-1A1E-47BB-AE18-77C9B34FFC03}" type="datetimeFigureOut">
              <a:rPr lang="ru-BY"/>
              <a:pPr>
                <a:defRPr/>
              </a:pPr>
              <a:t>20.05.2022</a:t>
            </a:fld>
            <a:endParaRPr lang="x-none"/>
          </a:p>
        </p:txBody>
      </p:sp>
      <p:sp>
        <p:nvSpPr>
          <p:cNvPr id="4" name="Образ слайда 3">
            <a:extLst>
              <a:ext uri="{FF2B5EF4-FFF2-40B4-BE49-F238E27FC236}">
                <a16:creationId xmlns:a16="http://schemas.microsoft.com/office/drawing/2014/main" id="{7156D8C9-520F-4F1E-9282-E945069082F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x-none" noProof="0"/>
          </a:p>
        </p:txBody>
      </p:sp>
      <p:sp>
        <p:nvSpPr>
          <p:cNvPr id="5" name="Заметки 4">
            <a:extLst>
              <a:ext uri="{FF2B5EF4-FFF2-40B4-BE49-F238E27FC236}">
                <a16:creationId xmlns:a16="http://schemas.microsoft.com/office/drawing/2014/main" id="{74829808-9C90-4ACA-B2FF-B495E35F0E7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endParaRPr lang="x-none" noProof="0"/>
          </a:p>
        </p:txBody>
      </p:sp>
      <p:sp>
        <p:nvSpPr>
          <p:cNvPr id="6" name="Нижний колонтитул 5">
            <a:extLst>
              <a:ext uri="{FF2B5EF4-FFF2-40B4-BE49-F238E27FC236}">
                <a16:creationId xmlns:a16="http://schemas.microsoft.com/office/drawing/2014/main" id="{5DB49F1F-70E9-4312-8575-6C2D86BAB8D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x-none"/>
          </a:p>
        </p:txBody>
      </p:sp>
      <p:sp>
        <p:nvSpPr>
          <p:cNvPr id="7" name="Номер слайда 6">
            <a:extLst>
              <a:ext uri="{FF2B5EF4-FFF2-40B4-BE49-F238E27FC236}">
                <a16:creationId xmlns:a16="http://schemas.microsoft.com/office/drawing/2014/main" id="{7C189C88-A212-481C-8F5A-048BDFC605E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C4577C02-E1B8-41CD-86EB-BD560FF8BF0E}" type="slidenum">
              <a:rPr lang="ru-RU" altLang="ru-BY"/>
              <a:pPr/>
              <a:t>‹#›</a:t>
            </a:fld>
            <a:endParaRPr lang="ru-RU" altLang="ru-BY"/>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Образ слайда 1">
            <a:extLst>
              <a:ext uri="{FF2B5EF4-FFF2-40B4-BE49-F238E27FC236}">
                <a16:creationId xmlns:a16="http://schemas.microsoft.com/office/drawing/2014/main" id="{49A4231E-0EE4-4C84-85BE-BAFF5640676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Заметки 2">
            <a:extLst>
              <a:ext uri="{FF2B5EF4-FFF2-40B4-BE49-F238E27FC236}">
                <a16:creationId xmlns:a16="http://schemas.microsoft.com/office/drawing/2014/main" id="{3C073A7F-5B87-4317-A4A6-AA1B2F5CB35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r>
              <a:rPr lang="ru-RU" altLang="ru-BY"/>
              <a:t>Язык </a:t>
            </a:r>
            <a:r>
              <a:rPr lang="en-US" altLang="ru-BY" b="1"/>
              <a:t>SQL</a:t>
            </a:r>
            <a:r>
              <a:rPr lang="ru-RU" altLang="ru-BY"/>
              <a:t> был разработан в 1970, прототип был разработан фирмой </a:t>
            </a:r>
            <a:r>
              <a:rPr lang="en-US" altLang="ru-BY" b="1"/>
              <a:t>IBM</a:t>
            </a:r>
            <a:r>
              <a:rPr lang="ru-RU" altLang="ru-BY"/>
              <a:t> и известен под названием </a:t>
            </a:r>
            <a:r>
              <a:rPr lang="en-US" altLang="ru-BY" b="1"/>
              <a:t>SEQUEL</a:t>
            </a:r>
            <a:r>
              <a:rPr lang="en-US" altLang="ru-BY"/>
              <a:t> (</a:t>
            </a:r>
            <a:r>
              <a:rPr lang="en-US" altLang="ru-BY" i="1"/>
              <a:t>Structured English Query Language</a:t>
            </a:r>
            <a:r>
              <a:rPr lang="en-US" altLang="ru-BY"/>
              <a:t>)</a:t>
            </a:r>
            <a:r>
              <a:rPr lang="ru-RU" altLang="ru-BY"/>
              <a:t>, в основе математический аппарат реляционной алгебры.</a:t>
            </a:r>
          </a:p>
          <a:p>
            <a:pPr marL="450850" indent="-450850" algn="just">
              <a:spcBef>
                <a:spcPct val="0"/>
              </a:spcBef>
              <a:spcAft>
                <a:spcPts val="1200"/>
              </a:spcAft>
              <a:buFont typeface="Wingdings" panose="05000000000000000000" pitchFamily="2" charset="2"/>
              <a:buNone/>
            </a:pPr>
            <a:endParaRPr lang="ru-RU" altLang="ru-BY"/>
          </a:p>
        </p:txBody>
      </p:sp>
      <p:sp>
        <p:nvSpPr>
          <p:cNvPr id="108548" name="Номер слайда 3">
            <a:extLst>
              <a:ext uri="{FF2B5EF4-FFF2-40B4-BE49-F238E27FC236}">
                <a16:creationId xmlns:a16="http://schemas.microsoft.com/office/drawing/2014/main" id="{968D2D74-018E-4C8A-A7E5-4882ED9381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40C3F93A-0100-4E55-B80D-2B615289C3C0}" type="slidenum">
              <a:rPr lang="ru-RU" altLang="ru-BY">
                <a:latin typeface="Calibri" panose="020F0502020204030204" pitchFamily="34" charset="0"/>
              </a:rPr>
              <a:pPr/>
              <a:t>1</a:t>
            </a:fld>
            <a:endParaRPr lang="ru-RU" altLang="ru-BY">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Образ слайда 1">
            <a:extLst>
              <a:ext uri="{FF2B5EF4-FFF2-40B4-BE49-F238E27FC236}">
                <a16:creationId xmlns:a16="http://schemas.microsoft.com/office/drawing/2014/main" id="{E12EC908-7097-4BFF-8BA4-40B7A24D12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Заметки 2">
            <a:extLst>
              <a:ext uri="{FF2B5EF4-FFF2-40B4-BE49-F238E27FC236}">
                <a16:creationId xmlns:a16="http://schemas.microsoft.com/office/drawing/2014/main" id="{8553F10B-3C08-4FCC-9473-B3C90F9C047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18788" name="Номер слайда 3">
            <a:extLst>
              <a:ext uri="{FF2B5EF4-FFF2-40B4-BE49-F238E27FC236}">
                <a16:creationId xmlns:a16="http://schemas.microsoft.com/office/drawing/2014/main" id="{853AC4F1-57D6-43E0-AF43-74BDCB381EF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7BC8773A-36A1-4995-A394-3D0C13F2C2A3}" type="slidenum">
              <a:rPr lang="ru-RU" altLang="ru-BY">
                <a:latin typeface="Calibri" panose="020F0502020204030204" pitchFamily="34" charset="0"/>
              </a:rPr>
              <a:pPr/>
              <a:t>10</a:t>
            </a:fld>
            <a:endParaRPr lang="ru-RU" altLang="ru-BY">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Образ слайда 1">
            <a:extLst>
              <a:ext uri="{FF2B5EF4-FFF2-40B4-BE49-F238E27FC236}">
                <a16:creationId xmlns:a16="http://schemas.microsoft.com/office/drawing/2014/main" id="{8EF17BA3-2102-477A-9CC0-C6761950970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Заметки 2">
            <a:extLst>
              <a:ext uri="{FF2B5EF4-FFF2-40B4-BE49-F238E27FC236}">
                <a16:creationId xmlns:a16="http://schemas.microsoft.com/office/drawing/2014/main" id="{3C436935-8D43-4D7F-A509-D8344A638E4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19812" name="Номер слайда 3">
            <a:extLst>
              <a:ext uri="{FF2B5EF4-FFF2-40B4-BE49-F238E27FC236}">
                <a16:creationId xmlns:a16="http://schemas.microsoft.com/office/drawing/2014/main" id="{154F1E66-DDB8-42A8-8BBA-0323B894E8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E3712262-01E5-43DC-BE07-748156954C43}" type="slidenum">
              <a:rPr lang="ru-RU" altLang="ru-BY">
                <a:latin typeface="Calibri" panose="020F0502020204030204" pitchFamily="34" charset="0"/>
              </a:rPr>
              <a:pPr/>
              <a:t>11</a:t>
            </a:fld>
            <a:endParaRPr lang="ru-RU" altLang="ru-BY">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Образ слайда 1">
            <a:extLst>
              <a:ext uri="{FF2B5EF4-FFF2-40B4-BE49-F238E27FC236}">
                <a16:creationId xmlns:a16="http://schemas.microsoft.com/office/drawing/2014/main" id="{AF2ABD76-E1CE-45CE-B326-DE6382FB28F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Заметки 2">
            <a:extLst>
              <a:ext uri="{FF2B5EF4-FFF2-40B4-BE49-F238E27FC236}">
                <a16:creationId xmlns:a16="http://schemas.microsoft.com/office/drawing/2014/main" id="{CBB2D0C2-7628-4C9B-9200-425810098C8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20836" name="Номер слайда 3">
            <a:extLst>
              <a:ext uri="{FF2B5EF4-FFF2-40B4-BE49-F238E27FC236}">
                <a16:creationId xmlns:a16="http://schemas.microsoft.com/office/drawing/2014/main" id="{8B80660C-C87D-464E-B2A1-50CACC2DD7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AE9537C1-D680-4FCE-BD09-793CED7BF4B0}" type="slidenum">
              <a:rPr lang="ru-RU" altLang="ru-BY">
                <a:latin typeface="Calibri" panose="020F0502020204030204" pitchFamily="34" charset="0"/>
              </a:rPr>
              <a:pPr/>
              <a:t>12</a:t>
            </a:fld>
            <a:endParaRPr lang="ru-RU" altLang="ru-BY">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Образ слайда 1">
            <a:extLst>
              <a:ext uri="{FF2B5EF4-FFF2-40B4-BE49-F238E27FC236}">
                <a16:creationId xmlns:a16="http://schemas.microsoft.com/office/drawing/2014/main" id="{A781DD3E-36A4-48EE-B84F-105CBB274C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Заметки 2">
            <a:extLst>
              <a:ext uri="{FF2B5EF4-FFF2-40B4-BE49-F238E27FC236}">
                <a16:creationId xmlns:a16="http://schemas.microsoft.com/office/drawing/2014/main" id="{A4ED7952-DBFD-42FF-B0B0-88AF8DDE825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21860" name="Номер слайда 3">
            <a:extLst>
              <a:ext uri="{FF2B5EF4-FFF2-40B4-BE49-F238E27FC236}">
                <a16:creationId xmlns:a16="http://schemas.microsoft.com/office/drawing/2014/main" id="{48DE1A96-344B-4839-B173-F7F41EDA880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93031311-F078-46D9-B755-524DF36F7FDF}" type="slidenum">
              <a:rPr lang="ru-RU" altLang="ru-BY">
                <a:latin typeface="Calibri" panose="020F0502020204030204" pitchFamily="34" charset="0"/>
              </a:rPr>
              <a:pPr/>
              <a:t>13</a:t>
            </a:fld>
            <a:endParaRPr lang="ru-RU" altLang="ru-BY">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Образ слайда 1">
            <a:extLst>
              <a:ext uri="{FF2B5EF4-FFF2-40B4-BE49-F238E27FC236}">
                <a16:creationId xmlns:a16="http://schemas.microsoft.com/office/drawing/2014/main" id="{0246AEE0-BC10-45C2-A322-80F39AF17A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Заметки 2">
            <a:extLst>
              <a:ext uri="{FF2B5EF4-FFF2-40B4-BE49-F238E27FC236}">
                <a16:creationId xmlns:a16="http://schemas.microsoft.com/office/drawing/2014/main" id="{915CB0A4-2E0E-46CE-9304-26CE6F16B83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22884" name="Номер слайда 3">
            <a:extLst>
              <a:ext uri="{FF2B5EF4-FFF2-40B4-BE49-F238E27FC236}">
                <a16:creationId xmlns:a16="http://schemas.microsoft.com/office/drawing/2014/main" id="{3304115F-0CE1-4130-9CDE-BC50EA14A07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2FC1EC2E-7309-4657-9E07-4BDA095F1F46}" type="slidenum">
              <a:rPr lang="ru-RU" altLang="ru-BY">
                <a:latin typeface="Calibri" panose="020F0502020204030204" pitchFamily="34" charset="0"/>
              </a:rPr>
              <a:pPr/>
              <a:t>14</a:t>
            </a:fld>
            <a:endParaRPr lang="ru-RU" altLang="ru-BY">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Образ слайда 1">
            <a:extLst>
              <a:ext uri="{FF2B5EF4-FFF2-40B4-BE49-F238E27FC236}">
                <a16:creationId xmlns:a16="http://schemas.microsoft.com/office/drawing/2014/main" id="{07038484-3D4F-4D42-8301-B8D0663623F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Заметки 2">
            <a:extLst>
              <a:ext uri="{FF2B5EF4-FFF2-40B4-BE49-F238E27FC236}">
                <a16:creationId xmlns:a16="http://schemas.microsoft.com/office/drawing/2014/main" id="{8CA4ED52-57BC-4A4B-97AE-78080838BB7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23908" name="Номер слайда 3">
            <a:extLst>
              <a:ext uri="{FF2B5EF4-FFF2-40B4-BE49-F238E27FC236}">
                <a16:creationId xmlns:a16="http://schemas.microsoft.com/office/drawing/2014/main" id="{34F3D1F1-CC33-41A8-84CE-75E84123DC8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498073FF-4EC5-447D-8959-FD179908243F}" type="slidenum">
              <a:rPr lang="ru-RU" altLang="ru-BY">
                <a:latin typeface="Calibri" panose="020F0502020204030204" pitchFamily="34" charset="0"/>
              </a:rPr>
              <a:pPr/>
              <a:t>15</a:t>
            </a:fld>
            <a:endParaRPr lang="ru-RU" altLang="ru-BY">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a:extLst>
              <a:ext uri="{FF2B5EF4-FFF2-40B4-BE49-F238E27FC236}">
                <a16:creationId xmlns:a16="http://schemas.microsoft.com/office/drawing/2014/main" id="{33803A64-DB1F-40E7-9A07-3813CC386B9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Заметки 2">
            <a:extLst>
              <a:ext uri="{FF2B5EF4-FFF2-40B4-BE49-F238E27FC236}">
                <a16:creationId xmlns:a16="http://schemas.microsoft.com/office/drawing/2014/main" id="{188B6978-7AB8-4BC8-83E4-04FAE76106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24932" name="Номер слайда 3">
            <a:extLst>
              <a:ext uri="{FF2B5EF4-FFF2-40B4-BE49-F238E27FC236}">
                <a16:creationId xmlns:a16="http://schemas.microsoft.com/office/drawing/2014/main" id="{F39567D2-3712-48E9-B116-C1E4C23BAB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8F88B019-0C68-4D51-82AA-8ABEF5860096}" type="slidenum">
              <a:rPr lang="ru-RU" altLang="ru-BY">
                <a:latin typeface="Calibri" panose="020F0502020204030204" pitchFamily="34" charset="0"/>
              </a:rPr>
              <a:pPr/>
              <a:t>16</a:t>
            </a:fld>
            <a:endParaRPr lang="ru-RU" altLang="ru-BY">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Образ слайда 1">
            <a:extLst>
              <a:ext uri="{FF2B5EF4-FFF2-40B4-BE49-F238E27FC236}">
                <a16:creationId xmlns:a16="http://schemas.microsoft.com/office/drawing/2014/main" id="{2E59BC65-55BA-40C4-AE51-9ACE19455AA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Заметки 2">
            <a:extLst>
              <a:ext uri="{FF2B5EF4-FFF2-40B4-BE49-F238E27FC236}">
                <a16:creationId xmlns:a16="http://schemas.microsoft.com/office/drawing/2014/main" id="{8BBCE8DF-2064-472C-843D-E16E688A1D5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25956" name="Номер слайда 3">
            <a:extLst>
              <a:ext uri="{FF2B5EF4-FFF2-40B4-BE49-F238E27FC236}">
                <a16:creationId xmlns:a16="http://schemas.microsoft.com/office/drawing/2014/main" id="{18FC4170-9BAD-4063-B41B-518FC68F12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5CC7EE4C-AD3A-4EDD-B17C-11B7DB504979}" type="slidenum">
              <a:rPr lang="ru-RU" altLang="ru-BY">
                <a:latin typeface="Calibri" panose="020F0502020204030204" pitchFamily="34" charset="0"/>
              </a:rPr>
              <a:pPr/>
              <a:t>17</a:t>
            </a:fld>
            <a:endParaRPr lang="ru-RU" altLang="ru-BY">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Образ слайда 1">
            <a:extLst>
              <a:ext uri="{FF2B5EF4-FFF2-40B4-BE49-F238E27FC236}">
                <a16:creationId xmlns:a16="http://schemas.microsoft.com/office/drawing/2014/main" id="{4BAE3B07-A386-44A1-8568-D5A6088F335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Заметки 2">
            <a:extLst>
              <a:ext uri="{FF2B5EF4-FFF2-40B4-BE49-F238E27FC236}">
                <a16:creationId xmlns:a16="http://schemas.microsoft.com/office/drawing/2014/main" id="{9D43DBA6-5380-4A0C-843B-0ED3FE64C6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26980" name="Номер слайда 3">
            <a:extLst>
              <a:ext uri="{FF2B5EF4-FFF2-40B4-BE49-F238E27FC236}">
                <a16:creationId xmlns:a16="http://schemas.microsoft.com/office/drawing/2014/main" id="{47F4C722-71CB-483D-AA8A-3B71CCD7EF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39EBAB1D-0F9C-4C02-B8E9-C0940EEB567B}" type="slidenum">
              <a:rPr lang="ru-RU" altLang="ru-BY">
                <a:latin typeface="Calibri" panose="020F0502020204030204" pitchFamily="34" charset="0"/>
              </a:rPr>
              <a:pPr/>
              <a:t>18</a:t>
            </a:fld>
            <a:endParaRPr lang="ru-RU" altLang="ru-BY">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a:extLst>
              <a:ext uri="{FF2B5EF4-FFF2-40B4-BE49-F238E27FC236}">
                <a16:creationId xmlns:a16="http://schemas.microsoft.com/office/drawing/2014/main" id="{3DFAE391-8407-45DD-8216-4135C8E56A6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Заметки 2">
            <a:extLst>
              <a:ext uri="{FF2B5EF4-FFF2-40B4-BE49-F238E27FC236}">
                <a16:creationId xmlns:a16="http://schemas.microsoft.com/office/drawing/2014/main" id="{75CCFAB2-EA99-48E7-AF7F-EF1C0C35AC7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r>
              <a:rPr lang="en-US" altLang="ru-BY" dirty="0"/>
              <a:t>IS NULL </a:t>
            </a:r>
            <a:r>
              <a:rPr lang="ru-RU" altLang="ru-BY" dirty="0"/>
              <a:t>позволяет проверить отсутствие значения в полях таблицы.</a:t>
            </a:r>
          </a:p>
        </p:txBody>
      </p:sp>
      <p:sp>
        <p:nvSpPr>
          <p:cNvPr id="128004" name="Номер слайда 3">
            <a:extLst>
              <a:ext uri="{FF2B5EF4-FFF2-40B4-BE49-F238E27FC236}">
                <a16:creationId xmlns:a16="http://schemas.microsoft.com/office/drawing/2014/main" id="{B8C1C8C5-02F9-47CE-800A-94CFC4F3CE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FB4DD030-703F-4AAF-9CCC-49EFD29809EA}" type="slidenum">
              <a:rPr lang="ru-RU" altLang="ru-BY">
                <a:latin typeface="Calibri" panose="020F0502020204030204" pitchFamily="34" charset="0"/>
              </a:rPr>
              <a:pPr/>
              <a:t>19</a:t>
            </a:fld>
            <a:endParaRPr lang="ru-RU" altLang="ru-BY">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Образ слайда 1">
            <a:extLst>
              <a:ext uri="{FF2B5EF4-FFF2-40B4-BE49-F238E27FC236}">
                <a16:creationId xmlns:a16="http://schemas.microsoft.com/office/drawing/2014/main" id="{001C8362-A0F6-4F07-9176-C7148DDA6D9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Заметки 2">
            <a:extLst>
              <a:ext uri="{FF2B5EF4-FFF2-40B4-BE49-F238E27FC236}">
                <a16:creationId xmlns:a16="http://schemas.microsoft.com/office/drawing/2014/main" id="{698FA8E7-E069-440F-A7E8-38351D2516E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r>
              <a:rPr lang="en-US" altLang="ru-BY"/>
              <a:t>DCL -- </a:t>
            </a:r>
            <a:r>
              <a:rPr lang="ru-RU" altLang="ru-BY"/>
              <a:t>Установить права доступа, аннулировать права доступа</a:t>
            </a:r>
          </a:p>
        </p:txBody>
      </p:sp>
      <p:sp>
        <p:nvSpPr>
          <p:cNvPr id="109572" name="Номер слайда 3">
            <a:extLst>
              <a:ext uri="{FF2B5EF4-FFF2-40B4-BE49-F238E27FC236}">
                <a16:creationId xmlns:a16="http://schemas.microsoft.com/office/drawing/2014/main" id="{B0D52E6C-A7A6-42A1-9A0C-EB0DBD9D39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8EB17F41-C482-444A-91D0-54EECD565EE7}" type="slidenum">
              <a:rPr lang="ru-RU" altLang="ru-BY">
                <a:latin typeface="Calibri" panose="020F0502020204030204" pitchFamily="34" charset="0"/>
              </a:rPr>
              <a:pPr/>
              <a:t>2</a:t>
            </a:fld>
            <a:endParaRPr lang="ru-RU" altLang="ru-BY">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a:extLst>
              <a:ext uri="{FF2B5EF4-FFF2-40B4-BE49-F238E27FC236}">
                <a16:creationId xmlns:a16="http://schemas.microsoft.com/office/drawing/2014/main" id="{3DFAE391-8407-45DD-8216-4135C8E56A6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Заметки 2">
            <a:extLst>
              <a:ext uri="{FF2B5EF4-FFF2-40B4-BE49-F238E27FC236}">
                <a16:creationId xmlns:a16="http://schemas.microsoft.com/office/drawing/2014/main" id="{75CCFAB2-EA99-48E7-AF7F-EF1C0C35AC7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r>
              <a:rPr lang="ru-RU" sz="1200" b="0" i="0" kern="1200" dirty="0">
                <a:solidFill>
                  <a:schemeClr val="tx1"/>
                </a:solidFill>
                <a:effectLst/>
                <a:latin typeface="+mn-lt"/>
                <a:ea typeface="+mn-ea"/>
                <a:cs typeface="+mn-cs"/>
              </a:rPr>
              <a:t>Функция </a:t>
            </a:r>
            <a:r>
              <a:rPr lang="ru-RU" sz="1200" b="1" i="0" kern="1200" dirty="0">
                <a:solidFill>
                  <a:schemeClr val="tx1"/>
                </a:solidFill>
                <a:effectLst/>
                <a:latin typeface="+mn-lt"/>
                <a:ea typeface="+mn-ea"/>
                <a:cs typeface="+mn-cs"/>
              </a:rPr>
              <a:t>CASE</a:t>
            </a:r>
            <a:r>
              <a:rPr lang="ru-RU" sz="1200" b="0" i="0" kern="1200" dirty="0">
                <a:solidFill>
                  <a:schemeClr val="tx1"/>
                </a:solidFill>
                <a:effectLst/>
                <a:latin typeface="+mn-lt"/>
                <a:ea typeface="+mn-ea"/>
                <a:cs typeface="+mn-cs"/>
              </a:rPr>
              <a:t> проверяет значение некоторого выражение, и в зависимости от результата проверки может возвращать тот или иной результат.</a:t>
            </a:r>
            <a:endParaRPr lang="ru-RU" altLang="ru-BY" dirty="0"/>
          </a:p>
        </p:txBody>
      </p:sp>
      <p:sp>
        <p:nvSpPr>
          <p:cNvPr id="128004" name="Номер слайда 3">
            <a:extLst>
              <a:ext uri="{FF2B5EF4-FFF2-40B4-BE49-F238E27FC236}">
                <a16:creationId xmlns:a16="http://schemas.microsoft.com/office/drawing/2014/main" id="{B8C1C8C5-02F9-47CE-800A-94CFC4F3CE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FB4DD030-703F-4AAF-9CCC-49EFD29809EA}" type="slidenum">
              <a:rPr lang="ru-RU" altLang="ru-BY">
                <a:latin typeface="Calibri" panose="020F0502020204030204" pitchFamily="34" charset="0"/>
              </a:rPr>
              <a:pPr/>
              <a:t>20</a:t>
            </a:fld>
            <a:endParaRPr lang="ru-RU" altLang="ru-BY">
              <a:latin typeface="Calibri" panose="020F0502020204030204" pitchFamily="34" charset="0"/>
            </a:endParaRPr>
          </a:p>
        </p:txBody>
      </p:sp>
    </p:spTree>
    <p:extLst>
      <p:ext uri="{BB962C8B-B14F-4D97-AF65-F5344CB8AC3E}">
        <p14:creationId xmlns:p14="http://schemas.microsoft.com/office/powerpoint/2010/main" val="2019752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a:extLst>
              <a:ext uri="{FF2B5EF4-FFF2-40B4-BE49-F238E27FC236}">
                <a16:creationId xmlns:a16="http://schemas.microsoft.com/office/drawing/2014/main" id="{1FE23881-DC3C-4F2B-B972-47A6690FC1D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Заметки 2">
            <a:extLst>
              <a:ext uri="{FF2B5EF4-FFF2-40B4-BE49-F238E27FC236}">
                <a16:creationId xmlns:a16="http://schemas.microsoft.com/office/drawing/2014/main" id="{67A4204C-971E-4CCF-A834-350244DF60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29028" name="Номер слайда 3">
            <a:extLst>
              <a:ext uri="{FF2B5EF4-FFF2-40B4-BE49-F238E27FC236}">
                <a16:creationId xmlns:a16="http://schemas.microsoft.com/office/drawing/2014/main" id="{922E2D63-3518-4B4F-A36D-BE97423A39E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709B8A0C-81D0-46E1-ADE7-09B17C612E3D}" type="slidenum">
              <a:rPr lang="ru-RU" altLang="ru-BY">
                <a:latin typeface="Calibri" panose="020F0502020204030204" pitchFamily="34" charset="0"/>
              </a:rPr>
              <a:pPr/>
              <a:t>21</a:t>
            </a:fld>
            <a:endParaRPr lang="ru-RU" altLang="ru-BY">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a:extLst>
              <a:ext uri="{FF2B5EF4-FFF2-40B4-BE49-F238E27FC236}">
                <a16:creationId xmlns:a16="http://schemas.microsoft.com/office/drawing/2014/main" id="{785F4053-BEA3-4142-9040-CE207769AC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Заметки 2">
            <a:extLst>
              <a:ext uri="{FF2B5EF4-FFF2-40B4-BE49-F238E27FC236}">
                <a16:creationId xmlns:a16="http://schemas.microsoft.com/office/drawing/2014/main" id="{EE582120-BF66-424F-9A27-45135CFFC8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30052" name="Номер слайда 3">
            <a:extLst>
              <a:ext uri="{FF2B5EF4-FFF2-40B4-BE49-F238E27FC236}">
                <a16:creationId xmlns:a16="http://schemas.microsoft.com/office/drawing/2014/main" id="{A33E5642-F596-48BB-9BA3-C47A82A261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11C49CD7-12EF-4AFC-B5F8-7BBA50C03329}" type="slidenum">
              <a:rPr lang="ru-RU" altLang="ru-BY">
                <a:latin typeface="Calibri" panose="020F0502020204030204" pitchFamily="34" charset="0"/>
              </a:rPr>
              <a:pPr/>
              <a:t>22</a:t>
            </a:fld>
            <a:endParaRPr lang="ru-RU" altLang="ru-BY">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Образ слайда 1">
            <a:extLst>
              <a:ext uri="{FF2B5EF4-FFF2-40B4-BE49-F238E27FC236}">
                <a16:creationId xmlns:a16="http://schemas.microsoft.com/office/drawing/2014/main" id="{C76A0B54-331E-474A-991E-8658399D41C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Заметки 2">
            <a:extLst>
              <a:ext uri="{FF2B5EF4-FFF2-40B4-BE49-F238E27FC236}">
                <a16:creationId xmlns:a16="http://schemas.microsoft.com/office/drawing/2014/main" id="{8B29628A-6ABA-47BE-9BB4-86E22B3352B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31076" name="Номер слайда 3">
            <a:extLst>
              <a:ext uri="{FF2B5EF4-FFF2-40B4-BE49-F238E27FC236}">
                <a16:creationId xmlns:a16="http://schemas.microsoft.com/office/drawing/2014/main" id="{D38CB7D8-00AA-4319-8096-8F66EB442BA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689E7A7F-0349-4BFC-8E42-7F553963E621}" type="slidenum">
              <a:rPr lang="ru-RU" altLang="ru-BY">
                <a:latin typeface="Calibri" panose="020F0502020204030204" pitchFamily="34" charset="0"/>
              </a:rPr>
              <a:pPr/>
              <a:t>23</a:t>
            </a:fld>
            <a:endParaRPr lang="ru-RU" altLang="ru-BY">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Образ слайда 1">
            <a:extLst>
              <a:ext uri="{FF2B5EF4-FFF2-40B4-BE49-F238E27FC236}">
                <a16:creationId xmlns:a16="http://schemas.microsoft.com/office/drawing/2014/main" id="{1E8FEF77-D183-4016-B36A-60D70B7986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Заметки 2">
            <a:extLst>
              <a:ext uri="{FF2B5EF4-FFF2-40B4-BE49-F238E27FC236}">
                <a16:creationId xmlns:a16="http://schemas.microsoft.com/office/drawing/2014/main" id="{7BF453E3-7AF4-46BF-BDF4-81F0898149B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32100" name="Номер слайда 3">
            <a:extLst>
              <a:ext uri="{FF2B5EF4-FFF2-40B4-BE49-F238E27FC236}">
                <a16:creationId xmlns:a16="http://schemas.microsoft.com/office/drawing/2014/main" id="{CE57CCB7-CA14-4836-BB09-2FC1C39A04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7A42D311-77A9-4ADE-ACCA-49346B4A79BA}" type="slidenum">
              <a:rPr lang="ru-RU" altLang="ru-BY">
                <a:latin typeface="Calibri" panose="020F0502020204030204" pitchFamily="34" charset="0"/>
              </a:rPr>
              <a:pPr/>
              <a:t>24</a:t>
            </a:fld>
            <a:endParaRPr lang="ru-RU" altLang="ru-BY">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Образ слайда 1">
            <a:extLst>
              <a:ext uri="{FF2B5EF4-FFF2-40B4-BE49-F238E27FC236}">
                <a16:creationId xmlns:a16="http://schemas.microsoft.com/office/drawing/2014/main" id="{394FDB8F-5FF0-4D0E-8F43-E2AFDD08A38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Заметки 2">
            <a:extLst>
              <a:ext uri="{FF2B5EF4-FFF2-40B4-BE49-F238E27FC236}">
                <a16:creationId xmlns:a16="http://schemas.microsoft.com/office/drawing/2014/main" id="{234D1E58-864A-435F-B2B3-4EC7245AEC0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33124" name="Номер слайда 3">
            <a:extLst>
              <a:ext uri="{FF2B5EF4-FFF2-40B4-BE49-F238E27FC236}">
                <a16:creationId xmlns:a16="http://schemas.microsoft.com/office/drawing/2014/main" id="{55B7626C-11FB-425F-890A-7CA0B1F62C5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C4D91C18-47B5-4974-9C1E-D071F32D7FA9}" type="slidenum">
              <a:rPr lang="ru-RU" altLang="ru-BY">
                <a:latin typeface="Calibri" panose="020F0502020204030204" pitchFamily="34" charset="0"/>
              </a:rPr>
              <a:pPr/>
              <a:t>25</a:t>
            </a:fld>
            <a:endParaRPr lang="ru-RU" altLang="ru-BY">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a:extLst>
              <a:ext uri="{FF2B5EF4-FFF2-40B4-BE49-F238E27FC236}">
                <a16:creationId xmlns:a16="http://schemas.microsoft.com/office/drawing/2014/main" id="{03EC3B24-80F2-4481-A141-14AF8F76B5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Заметки 2">
            <a:extLst>
              <a:ext uri="{FF2B5EF4-FFF2-40B4-BE49-F238E27FC236}">
                <a16:creationId xmlns:a16="http://schemas.microsoft.com/office/drawing/2014/main" id="{191B9A2E-9471-468F-8B60-103D1D73F54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34148" name="Номер слайда 3">
            <a:extLst>
              <a:ext uri="{FF2B5EF4-FFF2-40B4-BE49-F238E27FC236}">
                <a16:creationId xmlns:a16="http://schemas.microsoft.com/office/drawing/2014/main" id="{315CBB68-80BD-425D-A5A1-3A131C50CD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598D52F6-3FEE-4C2A-8DBE-006BBB74161A}" type="slidenum">
              <a:rPr lang="ru-RU" altLang="ru-BY">
                <a:latin typeface="Calibri" panose="020F0502020204030204" pitchFamily="34" charset="0"/>
              </a:rPr>
              <a:pPr/>
              <a:t>26</a:t>
            </a:fld>
            <a:endParaRPr lang="ru-RU" altLang="ru-BY">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Образ слайда 1">
            <a:extLst>
              <a:ext uri="{FF2B5EF4-FFF2-40B4-BE49-F238E27FC236}">
                <a16:creationId xmlns:a16="http://schemas.microsoft.com/office/drawing/2014/main" id="{A747A81A-261D-4977-8638-2A538989DF5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Заметки 2">
            <a:extLst>
              <a:ext uri="{FF2B5EF4-FFF2-40B4-BE49-F238E27FC236}">
                <a16:creationId xmlns:a16="http://schemas.microsoft.com/office/drawing/2014/main" id="{E8045C86-9068-4762-8049-D7D7A418FE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35172" name="Номер слайда 3">
            <a:extLst>
              <a:ext uri="{FF2B5EF4-FFF2-40B4-BE49-F238E27FC236}">
                <a16:creationId xmlns:a16="http://schemas.microsoft.com/office/drawing/2014/main" id="{6F9B12FC-075E-499B-BE19-F95A1EC8F98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D15E66DF-179F-4B40-ADFE-B65EFC6D43DC}" type="slidenum">
              <a:rPr lang="ru-RU" altLang="ru-BY">
                <a:latin typeface="Calibri" panose="020F0502020204030204" pitchFamily="34" charset="0"/>
              </a:rPr>
              <a:pPr/>
              <a:t>27</a:t>
            </a:fld>
            <a:endParaRPr lang="ru-RU" altLang="ru-BY">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Образ слайда 1">
            <a:extLst>
              <a:ext uri="{FF2B5EF4-FFF2-40B4-BE49-F238E27FC236}">
                <a16:creationId xmlns:a16="http://schemas.microsoft.com/office/drawing/2014/main" id="{26894BE1-3071-4A90-970A-06AD1FAFB52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Заметки 2">
            <a:extLst>
              <a:ext uri="{FF2B5EF4-FFF2-40B4-BE49-F238E27FC236}">
                <a16:creationId xmlns:a16="http://schemas.microsoft.com/office/drawing/2014/main" id="{AB3B3914-107D-49DF-B995-2154F2C5A6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36196" name="Номер слайда 3">
            <a:extLst>
              <a:ext uri="{FF2B5EF4-FFF2-40B4-BE49-F238E27FC236}">
                <a16:creationId xmlns:a16="http://schemas.microsoft.com/office/drawing/2014/main" id="{5ADBB31F-C1AE-45C3-95B2-C43016F7440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7465DB6A-A349-43FB-9821-48C3EDD7EA30}" type="slidenum">
              <a:rPr lang="ru-RU" altLang="ru-BY">
                <a:latin typeface="Calibri" panose="020F0502020204030204" pitchFamily="34" charset="0"/>
              </a:rPr>
              <a:pPr/>
              <a:t>28</a:t>
            </a:fld>
            <a:endParaRPr lang="ru-RU" altLang="ru-BY">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Образ слайда 1">
            <a:extLst>
              <a:ext uri="{FF2B5EF4-FFF2-40B4-BE49-F238E27FC236}">
                <a16:creationId xmlns:a16="http://schemas.microsoft.com/office/drawing/2014/main" id="{3A90075B-CA1A-4871-B662-C07C853683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Заметки 2">
            <a:extLst>
              <a:ext uri="{FF2B5EF4-FFF2-40B4-BE49-F238E27FC236}">
                <a16:creationId xmlns:a16="http://schemas.microsoft.com/office/drawing/2014/main" id="{1511F6A8-4D29-4E3C-A753-F128A8D54BC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37220" name="Номер слайда 3">
            <a:extLst>
              <a:ext uri="{FF2B5EF4-FFF2-40B4-BE49-F238E27FC236}">
                <a16:creationId xmlns:a16="http://schemas.microsoft.com/office/drawing/2014/main" id="{BD0000BC-00C5-49AA-84E3-AD532AD54A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4DBE9152-66AA-430A-A609-8193C99A5C6B}" type="slidenum">
              <a:rPr lang="ru-RU" altLang="ru-BY">
                <a:latin typeface="Calibri" panose="020F0502020204030204" pitchFamily="34" charset="0"/>
              </a:rPr>
              <a:pPr/>
              <a:t>29</a:t>
            </a:fld>
            <a:endParaRPr lang="ru-RU" altLang="ru-BY">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Образ слайда 1">
            <a:extLst>
              <a:ext uri="{FF2B5EF4-FFF2-40B4-BE49-F238E27FC236}">
                <a16:creationId xmlns:a16="http://schemas.microsoft.com/office/drawing/2014/main" id="{09EB7D2C-4A78-4302-8700-9E52C15DA47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Заметки 2">
            <a:extLst>
              <a:ext uri="{FF2B5EF4-FFF2-40B4-BE49-F238E27FC236}">
                <a16:creationId xmlns:a16="http://schemas.microsoft.com/office/drawing/2014/main" id="{893071E6-085E-4B76-9A8C-D00343B019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10596" name="Номер слайда 3">
            <a:extLst>
              <a:ext uri="{FF2B5EF4-FFF2-40B4-BE49-F238E27FC236}">
                <a16:creationId xmlns:a16="http://schemas.microsoft.com/office/drawing/2014/main" id="{0A72E87D-5195-4318-8A6B-BD2606C21D4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50B44C4D-B40E-436B-BDA2-2F92FC67BCE7}" type="slidenum">
              <a:rPr lang="ru-RU" altLang="ru-BY">
                <a:latin typeface="Calibri" panose="020F0502020204030204" pitchFamily="34" charset="0"/>
              </a:rPr>
              <a:pPr/>
              <a:t>3</a:t>
            </a:fld>
            <a:endParaRPr lang="ru-RU" altLang="ru-BY">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a:extLst>
              <a:ext uri="{FF2B5EF4-FFF2-40B4-BE49-F238E27FC236}">
                <a16:creationId xmlns:a16="http://schemas.microsoft.com/office/drawing/2014/main" id="{2BCE7CA6-02D6-4873-9362-017C88CB90B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Заметки 2">
            <a:extLst>
              <a:ext uri="{FF2B5EF4-FFF2-40B4-BE49-F238E27FC236}">
                <a16:creationId xmlns:a16="http://schemas.microsoft.com/office/drawing/2014/main" id="{54AFDB41-607D-453E-B7F6-8C5F7521162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r>
              <a:rPr lang="ru-RU" altLang="ru-BY"/>
              <a:t>Выбрать тех сотрудников, оклады которых выше среднего для данного отдела</a:t>
            </a:r>
          </a:p>
        </p:txBody>
      </p:sp>
      <p:sp>
        <p:nvSpPr>
          <p:cNvPr id="138244" name="Номер слайда 3">
            <a:extLst>
              <a:ext uri="{FF2B5EF4-FFF2-40B4-BE49-F238E27FC236}">
                <a16:creationId xmlns:a16="http://schemas.microsoft.com/office/drawing/2014/main" id="{6D8CD559-D554-403C-BC57-A51E61FFBC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FB5B001A-2518-4EE2-A971-5FA37578C43D}" type="slidenum">
              <a:rPr lang="ru-RU" altLang="ru-BY">
                <a:latin typeface="Calibri" panose="020F0502020204030204" pitchFamily="34" charset="0"/>
              </a:rPr>
              <a:pPr/>
              <a:t>30</a:t>
            </a:fld>
            <a:endParaRPr lang="ru-RU" altLang="ru-BY">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Образ слайда 1">
            <a:extLst>
              <a:ext uri="{FF2B5EF4-FFF2-40B4-BE49-F238E27FC236}">
                <a16:creationId xmlns:a16="http://schemas.microsoft.com/office/drawing/2014/main" id="{5EEDC763-D56B-4183-8DA6-CB0589BF8E2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Заметки 2">
            <a:extLst>
              <a:ext uri="{FF2B5EF4-FFF2-40B4-BE49-F238E27FC236}">
                <a16:creationId xmlns:a16="http://schemas.microsoft.com/office/drawing/2014/main" id="{4FE2E851-A41A-462B-A8ED-CEF8E955783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r>
              <a:rPr lang="ru-RU" sz="1200" b="0" i="0" kern="1200" dirty="0">
                <a:solidFill>
                  <a:schemeClr val="tx1"/>
                </a:solidFill>
                <a:effectLst/>
                <a:latin typeface="+mn-lt"/>
                <a:ea typeface="+mn-ea"/>
                <a:cs typeface="+mn-cs"/>
              </a:rPr>
              <a:t>удалятся первые две записи о сотрудниках мужчинах</a:t>
            </a:r>
            <a:endParaRPr lang="ru-RU" altLang="ru-BY" dirty="0"/>
          </a:p>
        </p:txBody>
      </p:sp>
      <p:sp>
        <p:nvSpPr>
          <p:cNvPr id="139268" name="Номер слайда 3">
            <a:extLst>
              <a:ext uri="{FF2B5EF4-FFF2-40B4-BE49-F238E27FC236}">
                <a16:creationId xmlns:a16="http://schemas.microsoft.com/office/drawing/2014/main" id="{5D5DC819-5EC5-48FA-AB63-98EBE0F4EC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1C38052D-F940-4055-B18A-DE7390293B88}" type="slidenum">
              <a:rPr lang="ru-RU" altLang="ru-BY">
                <a:latin typeface="Calibri" panose="020F0502020204030204" pitchFamily="34" charset="0"/>
              </a:rPr>
              <a:pPr/>
              <a:t>31</a:t>
            </a:fld>
            <a:endParaRPr lang="ru-RU" altLang="ru-BY">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Образ слайда 1">
            <a:extLst>
              <a:ext uri="{FF2B5EF4-FFF2-40B4-BE49-F238E27FC236}">
                <a16:creationId xmlns:a16="http://schemas.microsoft.com/office/drawing/2014/main" id="{91500A8C-E47A-4E68-9459-05A35C70474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Заметки 2">
            <a:extLst>
              <a:ext uri="{FF2B5EF4-FFF2-40B4-BE49-F238E27FC236}">
                <a16:creationId xmlns:a16="http://schemas.microsoft.com/office/drawing/2014/main" id="{E6D1FE02-5D6F-4458-B44F-111339D973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11620" name="Номер слайда 3">
            <a:extLst>
              <a:ext uri="{FF2B5EF4-FFF2-40B4-BE49-F238E27FC236}">
                <a16:creationId xmlns:a16="http://schemas.microsoft.com/office/drawing/2014/main" id="{2914B9B9-4A1D-48B5-8823-556987AE3F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B4D19A59-61BC-4B67-AAA4-B82BF970705E}" type="slidenum">
              <a:rPr lang="ru-RU" altLang="ru-BY">
                <a:latin typeface="Calibri" panose="020F0502020204030204" pitchFamily="34" charset="0"/>
              </a:rPr>
              <a:pPr/>
              <a:t>4</a:t>
            </a:fld>
            <a:endParaRPr lang="ru-RU" altLang="ru-BY">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Образ слайда 1">
            <a:extLst>
              <a:ext uri="{FF2B5EF4-FFF2-40B4-BE49-F238E27FC236}">
                <a16:creationId xmlns:a16="http://schemas.microsoft.com/office/drawing/2014/main" id="{6EC1986D-7F58-46AC-AF67-0DFBA9B2EAC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Заметки 2">
            <a:extLst>
              <a:ext uri="{FF2B5EF4-FFF2-40B4-BE49-F238E27FC236}">
                <a16:creationId xmlns:a16="http://schemas.microsoft.com/office/drawing/2014/main" id="{0B020E93-7D2E-4AB0-BF6C-86CC991D3A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13668" name="Номер слайда 3">
            <a:extLst>
              <a:ext uri="{FF2B5EF4-FFF2-40B4-BE49-F238E27FC236}">
                <a16:creationId xmlns:a16="http://schemas.microsoft.com/office/drawing/2014/main" id="{5E7C0681-DBCB-444A-BED7-C6EEECCCFE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46FBE751-7DB4-4C49-B65B-5FF84F727726}" type="slidenum">
              <a:rPr lang="ru-RU" altLang="ru-BY">
                <a:latin typeface="Calibri" panose="020F0502020204030204" pitchFamily="34" charset="0"/>
              </a:rPr>
              <a:pPr/>
              <a:t>5</a:t>
            </a:fld>
            <a:endParaRPr lang="ru-RU" altLang="ru-BY">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Образ слайда 1">
            <a:extLst>
              <a:ext uri="{FF2B5EF4-FFF2-40B4-BE49-F238E27FC236}">
                <a16:creationId xmlns:a16="http://schemas.microsoft.com/office/drawing/2014/main" id="{2D0C2F34-0304-41C5-AD31-6BE1D3D4ECD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Заметки 2">
            <a:extLst>
              <a:ext uri="{FF2B5EF4-FFF2-40B4-BE49-F238E27FC236}">
                <a16:creationId xmlns:a16="http://schemas.microsoft.com/office/drawing/2014/main" id="{28F9A07C-81A4-47FF-9FEE-3626D9BF798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14692" name="Номер слайда 3">
            <a:extLst>
              <a:ext uri="{FF2B5EF4-FFF2-40B4-BE49-F238E27FC236}">
                <a16:creationId xmlns:a16="http://schemas.microsoft.com/office/drawing/2014/main" id="{4F706AC3-739A-4CD7-B27A-65E715FDF1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8DD330B2-CC2D-4531-8673-445639E1A570}" type="slidenum">
              <a:rPr lang="ru-RU" altLang="ru-BY">
                <a:latin typeface="Calibri" panose="020F0502020204030204" pitchFamily="34" charset="0"/>
              </a:rPr>
              <a:pPr/>
              <a:t>6</a:t>
            </a:fld>
            <a:endParaRPr lang="ru-RU" altLang="ru-BY">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Образ слайда 1">
            <a:extLst>
              <a:ext uri="{FF2B5EF4-FFF2-40B4-BE49-F238E27FC236}">
                <a16:creationId xmlns:a16="http://schemas.microsoft.com/office/drawing/2014/main" id="{A679FC99-012C-4E52-8336-5426DC07DE7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Заметки 2">
            <a:extLst>
              <a:ext uri="{FF2B5EF4-FFF2-40B4-BE49-F238E27FC236}">
                <a16:creationId xmlns:a16="http://schemas.microsoft.com/office/drawing/2014/main" id="{38E7799E-BF61-4EF6-BA75-E2E47B72A84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15716" name="Номер слайда 3">
            <a:extLst>
              <a:ext uri="{FF2B5EF4-FFF2-40B4-BE49-F238E27FC236}">
                <a16:creationId xmlns:a16="http://schemas.microsoft.com/office/drawing/2014/main" id="{FDACE6DB-BD04-4EF3-8D25-50FB1553422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5483C217-DC34-4ED2-A743-6EA5D7221005}" type="slidenum">
              <a:rPr lang="ru-RU" altLang="ru-BY">
                <a:latin typeface="Calibri" panose="020F0502020204030204" pitchFamily="34" charset="0"/>
              </a:rPr>
              <a:pPr/>
              <a:t>7</a:t>
            </a:fld>
            <a:endParaRPr lang="ru-RU" altLang="ru-BY">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Образ слайда 1">
            <a:extLst>
              <a:ext uri="{FF2B5EF4-FFF2-40B4-BE49-F238E27FC236}">
                <a16:creationId xmlns:a16="http://schemas.microsoft.com/office/drawing/2014/main" id="{F625BFD4-E292-4974-96CF-CDCE635506B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Заметки 2">
            <a:extLst>
              <a:ext uri="{FF2B5EF4-FFF2-40B4-BE49-F238E27FC236}">
                <a16:creationId xmlns:a16="http://schemas.microsoft.com/office/drawing/2014/main" id="{9E62B37E-5735-45DB-AB87-CA2312ED0C2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16740" name="Номер слайда 3">
            <a:extLst>
              <a:ext uri="{FF2B5EF4-FFF2-40B4-BE49-F238E27FC236}">
                <a16:creationId xmlns:a16="http://schemas.microsoft.com/office/drawing/2014/main" id="{C9A2A217-BE58-448A-947B-AF331F707C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E253DD3D-D880-4032-B65B-B5477AB2E88D}" type="slidenum">
              <a:rPr lang="ru-RU" altLang="ru-BY">
                <a:latin typeface="Calibri" panose="020F0502020204030204" pitchFamily="34" charset="0"/>
              </a:rPr>
              <a:pPr/>
              <a:t>8</a:t>
            </a:fld>
            <a:endParaRPr lang="ru-RU" altLang="ru-BY">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Образ слайда 1">
            <a:extLst>
              <a:ext uri="{FF2B5EF4-FFF2-40B4-BE49-F238E27FC236}">
                <a16:creationId xmlns:a16="http://schemas.microsoft.com/office/drawing/2014/main" id="{D178EADA-5DB4-4A28-9AF3-DE7ACD11FB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Заметки 2">
            <a:extLst>
              <a:ext uri="{FF2B5EF4-FFF2-40B4-BE49-F238E27FC236}">
                <a16:creationId xmlns:a16="http://schemas.microsoft.com/office/drawing/2014/main" id="{289D9BA3-CE05-47D8-99C6-BDB87BF2269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0850" indent="-450850" algn="just">
              <a:spcBef>
                <a:spcPct val="0"/>
              </a:spcBef>
              <a:spcAft>
                <a:spcPts val="1200"/>
              </a:spcAft>
              <a:buFont typeface="Wingdings" panose="05000000000000000000" pitchFamily="2" charset="2"/>
              <a:buNone/>
            </a:pPr>
            <a:endParaRPr lang="ru-RU" altLang="ru-BY"/>
          </a:p>
        </p:txBody>
      </p:sp>
      <p:sp>
        <p:nvSpPr>
          <p:cNvPr id="117764" name="Номер слайда 3">
            <a:extLst>
              <a:ext uri="{FF2B5EF4-FFF2-40B4-BE49-F238E27FC236}">
                <a16:creationId xmlns:a16="http://schemas.microsoft.com/office/drawing/2014/main" id="{28C527CD-3B8E-42E9-BB35-6210D9903BA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831F6B4F-FB9E-49CB-9E45-A625176AF21D}" type="slidenum">
              <a:rPr lang="ru-RU" altLang="ru-BY">
                <a:latin typeface="Calibri" panose="020F0502020204030204" pitchFamily="34" charset="0"/>
              </a:rPr>
              <a:pPr/>
              <a:t>9</a:t>
            </a:fld>
            <a:endParaRPr lang="ru-RU" altLang="ru-BY">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cxnSp>
        <p:nvCxnSpPr>
          <p:cNvPr id="4" name="Straight Connector 14">
            <a:extLst>
              <a:ext uri="{FF2B5EF4-FFF2-40B4-BE49-F238E27FC236}">
                <a16:creationId xmlns:a16="http://schemas.microsoft.com/office/drawing/2014/main" id="{3C0495D3-E789-40F1-9791-E27AAF33826A}"/>
              </a:ext>
            </a:extLst>
          </p:cNvPr>
          <p:cNvCxnSpPr/>
          <p:nvPr/>
        </p:nvCxnSpPr>
        <p:spPr>
          <a:xfrm>
            <a:off x="2417763" y="3529013"/>
            <a:ext cx="8637587"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a:xfrm>
            <a:off x="2417779" y="802298"/>
            <a:ext cx="8637073" cy="2541431"/>
          </a:xfrm>
        </p:spPr>
        <p:txBody>
          <a:bodyPr bIns="0" anchor="b"/>
          <a:lstStyle>
            <a:lvl1pPr algn="l">
              <a:defRPr sz="6600"/>
            </a:lvl1pPr>
          </a:lstStyle>
          <a:p>
            <a:r>
              <a:rPr lang="ru-RU"/>
              <a:t>Образец заголовка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5" name="Date Placeholder 3">
            <a:extLst>
              <a:ext uri="{FF2B5EF4-FFF2-40B4-BE49-F238E27FC236}">
                <a16:creationId xmlns:a16="http://schemas.microsoft.com/office/drawing/2014/main" id="{EB86254B-8E8D-4AAA-BFEF-26D26090A9D3}"/>
              </a:ext>
            </a:extLst>
          </p:cNvPr>
          <p:cNvSpPr>
            <a:spLocks noGrp="1"/>
          </p:cNvSpPr>
          <p:nvPr>
            <p:ph type="dt" sz="half" idx="10"/>
          </p:nvPr>
        </p:nvSpPr>
        <p:spPr/>
        <p:txBody>
          <a:bodyPr/>
          <a:lstStyle>
            <a:lvl1pPr>
              <a:defRPr/>
            </a:lvl1pPr>
          </a:lstStyle>
          <a:p>
            <a:pPr>
              <a:defRPr/>
            </a:pPr>
            <a:fld id="{8BFD3734-AAA8-4E74-9715-A08E3A98C4F6}" type="datetimeFigureOut">
              <a:rPr lang="en-US"/>
              <a:pPr>
                <a:defRPr/>
              </a:pPr>
              <a:t>5/20/2022</a:t>
            </a:fld>
            <a:endParaRPr lang="en-US"/>
          </a:p>
        </p:txBody>
      </p:sp>
      <p:sp>
        <p:nvSpPr>
          <p:cNvPr id="6" name="Footer Placeholder 4">
            <a:extLst>
              <a:ext uri="{FF2B5EF4-FFF2-40B4-BE49-F238E27FC236}">
                <a16:creationId xmlns:a16="http://schemas.microsoft.com/office/drawing/2014/main" id="{CF07E5F2-C9EB-493B-A2A7-3FBD252CF854}"/>
              </a:ext>
            </a:extLst>
          </p:cNvPr>
          <p:cNvSpPr>
            <a:spLocks noGrp="1"/>
          </p:cNvSpPr>
          <p:nvPr>
            <p:ph type="ftr" sz="quarter" idx="11"/>
          </p:nvPr>
        </p:nvSpPr>
        <p:spPr>
          <a:xfrm>
            <a:off x="2416175" y="328613"/>
            <a:ext cx="4973638" cy="309562"/>
          </a:xfrm>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49F398A-E521-4647-95A0-50555D352F68}"/>
              </a:ext>
            </a:extLst>
          </p:cNvPr>
          <p:cNvSpPr>
            <a:spLocks noGrp="1"/>
          </p:cNvSpPr>
          <p:nvPr>
            <p:ph type="sldNum" sz="quarter" idx="12"/>
          </p:nvPr>
        </p:nvSpPr>
        <p:spPr>
          <a:xfrm>
            <a:off x="1438275" y="798513"/>
            <a:ext cx="809625" cy="504825"/>
          </a:xfrm>
        </p:spPr>
        <p:txBody>
          <a:bodyPr/>
          <a:lstStyle>
            <a:lvl1pPr>
              <a:defRPr/>
            </a:lvl1pPr>
          </a:lstStyle>
          <a:p>
            <a:fld id="{54983D38-3E84-4426-B796-3431AFD1C645}" type="slidenum">
              <a:rPr lang="en-US" altLang="ru-BY"/>
              <a:pPr/>
              <a:t>‹#›</a:t>
            </a:fld>
            <a:endParaRPr lang="en-US" altLang="ru-BY"/>
          </a:p>
        </p:txBody>
      </p:sp>
    </p:spTree>
    <p:extLst>
      <p:ext uri="{BB962C8B-B14F-4D97-AF65-F5344CB8AC3E}">
        <p14:creationId xmlns:p14="http://schemas.microsoft.com/office/powerpoint/2010/main" val="420877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cxnSp>
        <p:nvCxnSpPr>
          <p:cNvPr id="4" name="Straight Connector 25">
            <a:extLst>
              <a:ext uri="{FF2B5EF4-FFF2-40B4-BE49-F238E27FC236}">
                <a16:creationId xmlns:a16="http://schemas.microsoft.com/office/drawing/2014/main" id="{74FE7368-42ED-4F1A-9805-755D08B4DB25}"/>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3">
            <a:extLst>
              <a:ext uri="{FF2B5EF4-FFF2-40B4-BE49-F238E27FC236}">
                <a16:creationId xmlns:a16="http://schemas.microsoft.com/office/drawing/2014/main" id="{4B539535-6861-469A-B120-8784A3857931}"/>
              </a:ext>
            </a:extLst>
          </p:cNvPr>
          <p:cNvSpPr>
            <a:spLocks noGrp="1"/>
          </p:cNvSpPr>
          <p:nvPr>
            <p:ph type="dt" sz="half" idx="10"/>
          </p:nvPr>
        </p:nvSpPr>
        <p:spPr/>
        <p:txBody>
          <a:bodyPr/>
          <a:lstStyle>
            <a:lvl1pPr>
              <a:defRPr/>
            </a:lvl1pPr>
          </a:lstStyle>
          <a:p>
            <a:pPr>
              <a:defRPr/>
            </a:pPr>
            <a:fld id="{12F7AF63-1DF7-4812-989F-6B214EB61AFD}" type="datetimeFigureOut">
              <a:rPr lang="en-US"/>
              <a:pPr>
                <a:defRPr/>
              </a:pPr>
              <a:t>5/20/2022</a:t>
            </a:fld>
            <a:endParaRPr lang="en-US"/>
          </a:p>
        </p:txBody>
      </p:sp>
      <p:sp>
        <p:nvSpPr>
          <p:cNvPr id="6" name="Footer Placeholder 4">
            <a:extLst>
              <a:ext uri="{FF2B5EF4-FFF2-40B4-BE49-F238E27FC236}">
                <a16:creationId xmlns:a16="http://schemas.microsoft.com/office/drawing/2014/main" id="{4D55D03C-A8F2-43AF-9B18-4192824787B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BD4A447-C444-4868-BF6F-CEDDD8EAB0F2}"/>
              </a:ext>
            </a:extLst>
          </p:cNvPr>
          <p:cNvSpPr>
            <a:spLocks noGrp="1"/>
          </p:cNvSpPr>
          <p:nvPr>
            <p:ph type="sldNum" sz="quarter" idx="12"/>
          </p:nvPr>
        </p:nvSpPr>
        <p:spPr/>
        <p:txBody>
          <a:bodyPr/>
          <a:lstStyle>
            <a:lvl1pPr>
              <a:defRPr/>
            </a:lvl1pPr>
          </a:lstStyle>
          <a:p>
            <a:fld id="{77A0C256-7286-4CBB-9DCC-5268306FB333}" type="slidenum">
              <a:rPr lang="en-US" altLang="ru-BY"/>
              <a:pPr/>
              <a:t>‹#›</a:t>
            </a:fld>
            <a:endParaRPr lang="en-US" altLang="ru-BY"/>
          </a:p>
        </p:txBody>
      </p:sp>
    </p:spTree>
    <p:extLst>
      <p:ext uri="{BB962C8B-B14F-4D97-AF65-F5344CB8AC3E}">
        <p14:creationId xmlns:p14="http://schemas.microsoft.com/office/powerpoint/2010/main" val="280399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cxnSp>
        <p:nvCxnSpPr>
          <p:cNvPr id="4" name="Straight Connector 14">
            <a:extLst>
              <a:ext uri="{FF2B5EF4-FFF2-40B4-BE49-F238E27FC236}">
                <a16:creationId xmlns:a16="http://schemas.microsoft.com/office/drawing/2014/main" id="{C5081382-F07D-4AAE-9CF8-1951EE323B6A}"/>
              </a:ext>
            </a:extLst>
          </p:cNvPr>
          <p:cNvCxnSpPr/>
          <p:nvPr/>
        </p:nvCxnSpPr>
        <p:spPr>
          <a:xfrm>
            <a:off x="9439275" y="798513"/>
            <a:ext cx="0" cy="466090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3">
            <a:extLst>
              <a:ext uri="{FF2B5EF4-FFF2-40B4-BE49-F238E27FC236}">
                <a16:creationId xmlns:a16="http://schemas.microsoft.com/office/drawing/2014/main" id="{826A0F02-D444-42C9-9435-D52823F96C74}"/>
              </a:ext>
            </a:extLst>
          </p:cNvPr>
          <p:cNvSpPr>
            <a:spLocks noGrp="1"/>
          </p:cNvSpPr>
          <p:nvPr>
            <p:ph type="dt" sz="half" idx="10"/>
          </p:nvPr>
        </p:nvSpPr>
        <p:spPr/>
        <p:txBody>
          <a:bodyPr/>
          <a:lstStyle>
            <a:lvl1pPr>
              <a:defRPr/>
            </a:lvl1pPr>
          </a:lstStyle>
          <a:p>
            <a:pPr>
              <a:defRPr/>
            </a:pPr>
            <a:fld id="{022F24BC-FB36-4B05-9073-62DEB9DDFA92}" type="datetimeFigureOut">
              <a:rPr lang="en-US"/>
              <a:pPr>
                <a:defRPr/>
              </a:pPr>
              <a:t>5/20/2022</a:t>
            </a:fld>
            <a:endParaRPr lang="en-US"/>
          </a:p>
        </p:txBody>
      </p:sp>
      <p:sp>
        <p:nvSpPr>
          <p:cNvPr id="6" name="Footer Placeholder 4">
            <a:extLst>
              <a:ext uri="{FF2B5EF4-FFF2-40B4-BE49-F238E27FC236}">
                <a16:creationId xmlns:a16="http://schemas.microsoft.com/office/drawing/2014/main" id="{1CE0F2C6-694F-4494-AB26-3F50735AD08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028F685-3E3D-4F76-8CBC-78E1EA25F8B1}"/>
              </a:ext>
            </a:extLst>
          </p:cNvPr>
          <p:cNvSpPr>
            <a:spLocks noGrp="1"/>
          </p:cNvSpPr>
          <p:nvPr>
            <p:ph type="sldNum" sz="quarter" idx="12"/>
          </p:nvPr>
        </p:nvSpPr>
        <p:spPr/>
        <p:txBody>
          <a:bodyPr/>
          <a:lstStyle>
            <a:lvl1pPr>
              <a:defRPr/>
            </a:lvl1pPr>
          </a:lstStyle>
          <a:p>
            <a:fld id="{B6F7B950-F255-43D0-8148-0EB2EDBB63E8}" type="slidenum">
              <a:rPr lang="en-US" altLang="ru-BY"/>
              <a:pPr/>
              <a:t>‹#›</a:t>
            </a:fld>
            <a:endParaRPr lang="en-US" altLang="ru-BY"/>
          </a:p>
        </p:txBody>
      </p:sp>
    </p:spTree>
    <p:extLst>
      <p:ext uri="{BB962C8B-B14F-4D97-AF65-F5344CB8AC3E}">
        <p14:creationId xmlns:p14="http://schemas.microsoft.com/office/powerpoint/2010/main" val="181171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4" name="Straight Connector 32">
            <a:extLst>
              <a:ext uri="{FF2B5EF4-FFF2-40B4-BE49-F238E27FC236}">
                <a16:creationId xmlns:a16="http://schemas.microsoft.com/office/drawing/2014/main" id="{F3315B49-C03D-44D2-A08D-2CF9FA457FE3}"/>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3">
            <a:extLst>
              <a:ext uri="{FF2B5EF4-FFF2-40B4-BE49-F238E27FC236}">
                <a16:creationId xmlns:a16="http://schemas.microsoft.com/office/drawing/2014/main" id="{E4BEA7B4-7367-451F-98FB-7F084389ACE7}"/>
              </a:ext>
            </a:extLst>
          </p:cNvPr>
          <p:cNvSpPr>
            <a:spLocks noGrp="1"/>
          </p:cNvSpPr>
          <p:nvPr>
            <p:ph type="dt" sz="half" idx="10"/>
          </p:nvPr>
        </p:nvSpPr>
        <p:spPr/>
        <p:txBody>
          <a:bodyPr/>
          <a:lstStyle>
            <a:lvl1pPr>
              <a:defRPr/>
            </a:lvl1pPr>
          </a:lstStyle>
          <a:p>
            <a:pPr>
              <a:defRPr/>
            </a:pPr>
            <a:fld id="{88D3F909-A28C-443E-ACAE-EC37557D8A13}" type="datetimeFigureOut">
              <a:rPr lang="en-US"/>
              <a:pPr>
                <a:defRPr/>
              </a:pPr>
              <a:t>5/20/2022</a:t>
            </a:fld>
            <a:endParaRPr lang="en-US"/>
          </a:p>
        </p:txBody>
      </p:sp>
      <p:sp>
        <p:nvSpPr>
          <p:cNvPr id="6" name="Footer Placeholder 4">
            <a:extLst>
              <a:ext uri="{FF2B5EF4-FFF2-40B4-BE49-F238E27FC236}">
                <a16:creationId xmlns:a16="http://schemas.microsoft.com/office/drawing/2014/main" id="{E9FC5074-15BA-4DED-A43D-64AA8B1279D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B61119A-9E9B-4482-A8BF-6F3A2191869D}"/>
              </a:ext>
            </a:extLst>
          </p:cNvPr>
          <p:cNvSpPr>
            <a:spLocks noGrp="1"/>
          </p:cNvSpPr>
          <p:nvPr>
            <p:ph type="sldNum" sz="quarter" idx="12"/>
          </p:nvPr>
        </p:nvSpPr>
        <p:spPr/>
        <p:txBody>
          <a:bodyPr/>
          <a:lstStyle>
            <a:lvl1pPr>
              <a:defRPr/>
            </a:lvl1pPr>
          </a:lstStyle>
          <a:p>
            <a:fld id="{BA82A9A6-632D-4470-AF3E-939AF04F0536}" type="slidenum">
              <a:rPr lang="en-US" altLang="ru-BY"/>
              <a:pPr/>
              <a:t>‹#›</a:t>
            </a:fld>
            <a:endParaRPr lang="en-US" altLang="ru-BY"/>
          </a:p>
        </p:txBody>
      </p:sp>
    </p:spTree>
    <p:extLst>
      <p:ext uri="{BB962C8B-B14F-4D97-AF65-F5344CB8AC3E}">
        <p14:creationId xmlns:p14="http://schemas.microsoft.com/office/powerpoint/2010/main" val="170466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cxnSp>
        <p:nvCxnSpPr>
          <p:cNvPr id="4" name="Straight Connector 14">
            <a:extLst>
              <a:ext uri="{FF2B5EF4-FFF2-40B4-BE49-F238E27FC236}">
                <a16:creationId xmlns:a16="http://schemas.microsoft.com/office/drawing/2014/main" id="{17670AF4-E8A0-4D0C-AE5A-63FB62AB3083}"/>
              </a:ext>
            </a:extLst>
          </p:cNvPr>
          <p:cNvCxnSpPr/>
          <p:nvPr/>
        </p:nvCxnSpPr>
        <p:spPr>
          <a:xfrm>
            <a:off x="1454150" y="3805238"/>
            <a:ext cx="863123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4239" y="1756130"/>
            <a:ext cx="8643154" cy="1887950"/>
          </a:xfrm>
        </p:spPr>
        <p:txBody>
          <a:bodyPr anchor="b"/>
          <a:lstStyle>
            <a:lvl1pPr algn="l">
              <a:defRPr sz="3600"/>
            </a:lvl1pPr>
          </a:lstStyle>
          <a:p>
            <a:r>
              <a:rPr lang="ru-RU"/>
              <a:t>Образец заголовка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5" name="Date Placeholder 3">
            <a:extLst>
              <a:ext uri="{FF2B5EF4-FFF2-40B4-BE49-F238E27FC236}">
                <a16:creationId xmlns:a16="http://schemas.microsoft.com/office/drawing/2014/main" id="{D2DA2AD1-4E57-4F37-B22D-3CE9006ED887}"/>
              </a:ext>
            </a:extLst>
          </p:cNvPr>
          <p:cNvSpPr>
            <a:spLocks noGrp="1"/>
          </p:cNvSpPr>
          <p:nvPr>
            <p:ph type="dt" sz="half" idx="10"/>
          </p:nvPr>
        </p:nvSpPr>
        <p:spPr/>
        <p:txBody>
          <a:bodyPr/>
          <a:lstStyle>
            <a:lvl1pPr>
              <a:defRPr/>
            </a:lvl1pPr>
          </a:lstStyle>
          <a:p>
            <a:pPr>
              <a:defRPr/>
            </a:pPr>
            <a:fld id="{AAAD6E7B-690E-429D-B89B-B4EB68AA7EA5}" type="datetimeFigureOut">
              <a:rPr lang="en-US"/>
              <a:pPr>
                <a:defRPr/>
              </a:pPr>
              <a:t>5/20/2022</a:t>
            </a:fld>
            <a:endParaRPr lang="en-US"/>
          </a:p>
        </p:txBody>
      </p:sp>
      <p:sp>
        <p:nvSpPr>
          <p:cNvPr id="6" name="Footer Placeholder 4">
            <a:extLst>
              <a:ext uri="{FF2B5EF4-FFF2-40B4-BE49-F238E27FC236}">
                <a16:creationId xmlns:a16="http://schemas.microsoft.com/office/drawing/2014/main" id="{ADA15020-46F9-4314-81D7-F77CDA2FF46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65D37FA-AE95-4127-9947-CEF2BE1BB3A9}"/>
              </a:ext>
            </a:extLst>
          </p:cNvPr>
          <p:cNvSpPr>
            <a:spLocks noGrp="1"/>
          </p:cNvSpPr>
          <p:nvPr>
            <p:ph type="sldNum" sz="quarter" idx="12"/>
          </p:nvPr>
        </p:nvSpPr>
        <p:spPr/>
        <p:txBody>
          <a:bodyPr/>
          <a:lstStyle>
            <a:lvl1pPr>
              <a:defRPr/>
            </a:lvl1pPr>
          </a:lstStyle>
          <a:p>
            <a:fld id="{C375DCED-BC1D-433F-A2D8-FA68DF266B79}" type="slidenum">
              <a:rPr lang="en-US" altLang="ru-BY"/>
              <a:pPr/>
              <a:t>‹#›</a:t>
            </a:fld>
            <a:endParaRPr lang="en-US" altLang="ru-BY"/>
          </a:p>
        </p:txBody>
      </p:sp>
    </p:spTree>
    <p:extLst>
      <p:ext uri="{BB962C8B-B14F-4D97-AF65-F5344CB8AC3E}">
        <p14:creationId xmlns:p14="http://schemas.microsoft.com/office/powerpoint/2010/main" val="76732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5" name="Straight Connector 34">
            <a:extLst>
              <a:ext uri="{FF2B5EF4-FFF2-40B4-BE49-F238E27FC236}">
                <a16:creationId xmlns:a16="http://schemas.microsoft.com/office/drawing/2014/main" id="{6D31A8DA-7C10-4461-8F8A-CD66D5F51F33}"/>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9217" y="804889"/>
            <a:ext cx="9605635" cy="10593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Date Placeholder 4">
            <a:extLst>
              <a:ext uri="{FF2B5EF4-FFF2-40B4-BE49-F238E27FC236}">
                <a16:creationId xmlns:a16="http://schemas.microsoft.com/office/drawing/2014/main" id="{D1786473-09A2-429F-973E-74FACFE7206B}"/>
              </a:ext>
            </a:extLst>
          </p:cNvPr>
          <p:cNvSpPr>
            <a:spLocks noGrp="1"/>
          </p:cNvSpPr>
          <p:nvPr>
            <p:ph type="dt" sz="half" idx="10"/>
          </p:nvPr>
        </p:nvSpPr>
        <p:spPr/>
        <p:txBody>
          <a:bodyPr/>
          <a:lstStyle>
            <a:lvl1pPr>
              <a:defRPr/>
            </a:lvl1pPr>
          </a:lstStyle>
          <a:p>
            <a:pPr>
              <a:defRPr/>
            </a:pPr>
            <a:fld id="{BFC2FA3C-0971-4BE4-AA9B-D72CF97AF6DA}" type="datetimeFigureOut">
              <a:rPr lang="en-US"/>
              <a:pPr>
                <a:defRPr/>
              </a:pPr>
              <a:t>5/20/2022</a:t>
            </a:fld>
            <a:endParaRPr lang="en-US"/>
          </a:p>
        </p:txBody>
      </p:sp>
      <p:sp>
        <p:nvSpPr>
          <p:cNvPr id="7" name="Footer Placeholder 5">
            <a:extLst>
              <a:ext uri="{FF2B5EF4-FFF2-40B4-BE49-F238E27FC236}">
                <a16:creationId xmlns:a16="http://schemas.microsoft.com/office/drawing/2014/main" id="{B0E925D1-F7B1-4476-8AAC-640100D95A30}"/>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91F96294-79F7-486A-8B59-21608FAF8633}"/>
              </a:ext>
            </a:extLst>
          </p:cNvPr>
          <p:cNvSpPr>
            <a:spLocks noGrp="1"/>
          </p:cNvSpPr>
          <p:nvPr>
            <p:ph type="sldNum" sz="quarter" idx="12"/>
          </p:nvPr>
        </p:nvSpPr>
        <p:spPr/>
        <p:txBody>
          <a:bodyPr/>
          <a:lstStyle>
            <a:lvl1pPr>
              <a:defRPr/>
            </a:lvl1pPr>
          </a:lstStyle>
          <a:p>
            <a:fld id="{F852AB66-A960-4E40-8982-52C70F897F09}" type="slidenum">
              <a:rPr lang="en-US" altLang="ru-BY"/>
              <a:pPr/>
              <a:t>‹#›</a:t>
            </a:fld>
            <a:endParaRPr lang="en-US" altLang="ru-BY"/>
          </a:p>
        </p:txBody>
      </p:sp>
    </p:spTree>
    <p:extLst>
      <p:ext uri="{BB962C8B-B14F-4D97-AF65-F5344CB8AC3E}">
        <p14:creationId xmlns:p14="http://schemas.microsoft.com/office/powerpoint/2010/main" val="44946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cxnSp>
        <p:nvCxnSpPr>
          <p:cNvPr id="7" name="Straight Connector 28">
            <a:extLst>
              <a:ext uri="{FF2B5EF4-FFF2-40B4-BE49-F238E27FC236}">
                <a16:creationId xmlns:a16="http://schemas.microsoft.com/office/drawing/2014/main" id="{CB165482-CA45-48A2-97CC-A302C7FCBFC9}"/>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7191" y="804163"/>
            <a:ext cx="9607661" cy="1056319"/>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447191" y="2824269"/>
            <a:ext cx="4645152" cy="264445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412362" y="2821491"/>
            <a:ext cx="4645152" cy="263737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6">
            <a:extLst>
              <a:ext uri="{FF2B5EF4-FFF2-40B4-BE49-F238E27FC236}">
                <a16:creationId xmlns:a16="http://schemas.microsoft.com/office/drawing/2014/main" id="{1668E0D9-C675-48DA-A02F-CE21E6B8152C}"/>
              </a:ext>
            </a:extLst>
          </p:cNvPr>
          <p:cNvSpPr>
            <a:spLocks noGrp="1"/>
          </p:cNvSpPr>
          <p:nvPr>
            <p:ph type="dt" sz="half" idx="10"/>
          </p:nvPr>
        </p:nvSpPr>
        <p:spPr/>
        <p:txBody>
          <a:bodyPr/>
          <a:lstStyle>
            <a:lvl1pPr>
              <a:defRPr/>
            </a:lvl1pPr>
          </a:lstStyle>
          <a:p>
            <a:pPr>
              <a:defRPr/>
            </a:pPr>
            <a:fld id="{17C67DA6-C165-4B56-8682-1A77F35035E1}" type="datetimeFigureOut">
              <a:rPr lang="en-US"/>
              <a:pPr>
                <a:defRPr/>
              </a:pPr>
              <a:t>5/20/2022</a:t>
            </a:fld>
            <a:endParaRPr lang="en-US"/>
          </a:p>
        </p:txBody>
      </p:sp>
      <p:sp>
        <p:nvSpPr>
          <p:cNvPr id="9" name="Footer Placeholder 7">
            <a:extLst>
              <a:ext uri="{FF2B5EF4-FFF2-40B4-BE49-F238E27FC236}">
                <a16:creationId xmlns:a16="http://schemas.microsoft.com/office/drawing/2014/main" id="{BAEDB5E0-0B61-4608-9CA0-5D1909D58481}"/>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F977609F-F011-487E-8EC0-8694AF92A0BC}"/>
              </a:ext>
            </a:extLst>
          </p:cNvPr>
          <p:cNvSpPr>
            <a:spLocks noGrp="1"/>
          </p:cNvSpPr>
          <p:nvPr>
            <p:ph type="sldNum" sz="quarter" idx="12"/>
          </p:nvPr>
        </p:nvSpPr>
        <p:spPr/>
        <p:txBody>
          <a:bodyPr/>
          <a:lstStyle>
            <a:lvl1pPr>
              <a:defRPr/>
            </a:lvl1pPr>
          </a:lstStyle>
          <a:p>
            <a:fld id="{287337D9-AE8C-4F66-B931-670436F68343}" type="slidenum">
              <a:rPr lang="en-US" altLang="ru-BY"/>
              <a:pPr/>
              <a:t>‹#›</a:t>
            </a:fld>
            <a:endParaRPr lang="en-US" altLang="ru-BY"/>
          </a:p>
        </p:txBody>
      </p:sp>
    </p:spTree>
    <p:extLst>
      <p:ext uri="{BB962C8B-B14F-4D97-AF65-F5344CB8AC3E}">
        <p14:creationId xmlns:p14="http://schemas.microsoft.com/office/powerpoint/2010/main" val="8264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cxnSp>
        <p:nvCxnSpPr>
          <p:cNvPr id="3" name="Straight Connector 24">
            <a:extLst>
              <a:ext uri="{FF2B5EF4-FFF2-40B4-BE49-F238E27FC236}">
                <a16:creationId xmlns:a16="http://schemas.microsoft.com/office/drawing/2014/main" id="{C8DE92C1-EA9B-402C-8EAE-26124860F2AF}"/>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4" name="Date Placeholder 2">
            <a:extLst>
              <a:ext uri="{FF2B5EF4-FFF2-40B4-BE49-F238E27FC236}">
                <a16:creationId xmlns:a16="http://schemas.microsoft.com/office/drawing/2014/main" id="{C4D54887-3E3E-41D7-A47E-33372E6AA8B3}"/>
              </a:ext>
            </a:extLst>
          </p:cNvPr>
          <p:cNvSpPr>
            <a:spLocks noGrp="1"/>
          </p:cNvSpPr>
          <p:nvPr>
            <p:ph type="dt" sz="half" idx="10"/>
          </p:nvPr>
        </p:nvSpPr>
        <p:spPr/>
        <p:txBody>
          <a:bodyPr/>
          <a:lstStyle>
            <a:lvl1pPr>
              <a:defRPr/>
            </a:lvl1pPr>
          </a:lstStyle>
          <a:p>
            <a:pPr>
              <a:defRPr/>
            </a:pPr>
            <a:fld id="{8FCE2B01-28BB-4701-9B8A-18698A34C5DA}" type="datetimeFigureOut">
              <a:rPr lang="en-US"/>
              <a:pPr>
                <a:defRPr/>
              </a:pPr>
              <a:t>5/20/2022</a:t>
            </a:fld>
            <a:endParaRPr lang="en-US"/>
          </a:p>
        </p:txBody>
      </p:sp>
      <p:sp>
        <p:nvSpPr>
          <p:cNvPr id="5" name="Footer Placeholder 3">
            <a:extLst>
              <a:ext uri="{FF2B5EF4-FFF2-40B4-BE49-F238E27FC236}">
                <a16:creationId xmlns:a16="http://schemas.microsoft.com/office/drawing/2014/main" id="{BE3FFDE8-4E36-489E-A99E-DB5807BC253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CE237E16-2FF2-45AB-9AC2-73E2AA51B2A1}"/>
              </a:ext>
            </a:extLst>
          </p:cNvPr>
          <p:cNvSpPr>
            <a:spLocks noGrp="1"/>
          </p:cNvSpPr>
          <p:nvPr>
            <p:ph type="sldNum" sz="quarter" idx="12"/>
          </p:nvPr>
        </p:nvSpPr>
        <p:spPr/>
        <p:txBody>
          <a:bodyPr/>
          <a:lstStyle>
            <a:lvl1pPr>
              <a:defRPr/>
            </a:lvl1pPr>
          </a:lstStyle>
          <a:p>
            <a:fld id="{A72F6B77-43D4-4099-9D90-8385481B6AC1}" type="slidenum">
              <a:rPr lang="en-US" altLang="ru-BY"/>
              <a:pPr/>
              <a:t>‹#›</a:t>
            </a:fld>
            <a:endParaRPr lang="en-US" altLang="ru-BY"/>
          </a:p>
        </p:txBody>
      </p:sp>
    </p:spTree>
    <p:extLst>
      <p:ext uri="{BB962C8B-B14F-4D97-AF65-F5344CB8AC3E}">
        <p14:creationId xmlns:p14="http://schemas.microsoft.com/office/powerpoint/2010/main" val="424375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FBCE908-B50E-4A19-8858-CB7BE90ECAF2}"/>
              </a:ext>
            </a:extLst>
          </p:cNvPr>
          <p:cNvSpPr>
            <a:spLocks noGrp="1"/>
          </p:cNvSpPr>
          <p:nvPr>
            <p:ph type="dt" sz="half" idx="10"/>
          </p:nvPr>
        </p:nvSpPr>
        <p:spPr/>
        <p:txBody>
          <a:bodyPr/>
          <a:lstStyle>
            <a:lvl1pPr>
              <a:defRPr/>
            </a:lvl1pPr>
          </a:lstStyle>
          <a:p>
            <a:pPr>
              <a:defRPr/>
            </a:pPr>
            <a:fld id="{B2814BF6-4057-4813-8794-370E23DEF0D3}" type="datetimeFigureOut">
              <a:rPr lang="en-US"/>
              <a:pPr>
                <a:defRPr/>
              </a:pPr>
              <a:t>5/20/2022</a:t>
            </a:fld>
            <a:endParaRPr lang="en-US"/>
          </a:p>
        </p:txBody>
      </p:sp>
      <p:sp>
        <p:nvSpPr>
          <p:cNvPr id="3" name="Footer Placeholder 4">
            <a:extLst>
              <a:ext uri="{FF2B5EF4-FFF2-40B4-BE49-F238E27FC236}">
                <a16:creationId xmlns:a16="http://schemas.microsoft.com/office/drawing/2014/main" id="{7BF91202-62A8-4D74-BC21-8633C1B60E9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67C175A-9121-4A7D-8217-889138E0A0DF}"/>
              </a:ext>
            </a:extLst>
          </p:cNvPr>
          <p:cNvSpPr>
            <a:spLocks noGrp="1"/>
          </p:cNvSpPr>
          <p:nvPr>
            <p:ph type="sldNum" sz="quarter" idx="12"/>
          </p:nvPr>
        </p:nvSpPr>
        <p:spPr/>
        <p:txBody>
          <a:bodyPr/>
          <a:lstStyle>
            <a:lvl1pPr>
              <a:defRPr/>
            </a:lvl1pPr>
          </a:lstStyle>
          <a:p>
            <a:fld id="{800149FF-B8CE-4BFA-B0B7-199FF0BBE59A}" type="slidenum">
              <a:rPr lang="en-US" altLang="ru-BY"/>
              <a:pPr/>
              <a:t>‹#›</a:t>
            </a:fld>
            <a:endParaRPr lang="en-US" altLang="ru-BY"/>
          </a:p>
        </p:txBody>
      </p:sp>
    </p:spTree>
    <p:extLst>
      <p:ext uri="{BB962C8B-B14F-4D97-AF65-F5344CB8AC3E}">
        <p14:creationId xmlns:p14="http://schemas.microsoft.com/office/powerpoint/2010/main" val="401516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cxnSp>
        <p:nvCxnSpPr>
          <p:cNvPr id="5" name="Straight Connector 16">
            <a:extLst>
              <a:ext uri="{FF2B5EF4-FFF2-40B4-BE49-F238E27FC236}">
                <a16:creationId xmlns:a16="http://schemas.microsoft.com/office/drawing/2014/main" id="{8F0FC653-BD01-4837-9EC7-5E22B9F177A5}"/>
              </a:ext>
            </a:extLst>
          </p:cNvPr>
          <p:cNvCxnSpPr/>
          <p:nvPr/>
        </p:nvCxnSpPr>
        <p:spPr>
          <a:xfrm>
            <a:off x="1447800" y="3205163"/>
            <a:ext cx="32702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4671" y="798973"/>
            <a:ext cx="3273099" cy="2247117"/>
          </a:xfrm>
        </p:spPr>
        <p:txBody>
          <a:bodyPr anchor="b"/>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Date Placeholder 4">
            <a:extLst>
              <a:ext uri="{FF2B5EF4-FFF2-40B4-BE49-F238E27FC236}">
                <a16:creationId xmlns:a16="http://schemas.microsoft.com/office/drawing/2014/main" id="{6C1A7800-B19F-4620-A28B-57D112F85A8F}"/>
              </a:ext>
            </a:extLst>
          </p:cNvPr>
          <p:cNvSpPr>
            <a:spLocks noGrp="1"/>
          </p:cNvSpPr>
          <p:nvPr>
            <p:ph type="dt" sz="half" idx="10"/>
          </p:nvPr>
        </p:nvSpPr>
        <p:spPr/>
        <p:txBody>
          <a:bodyPr/>
          <a:lstStyle>
            <a:lvl1pPr>
              <a:defRPr/>
            </a:lvl1pPr>
          </a:lstStyle>
          <a:p>
            <a:pPr>
              <a:defRPr/>
            </a:pPr>
            <a:fld id="{64D9C59B-80EF-40A8-838D-41FA692B925D}" type="datetimeFigureOut">
              <a:rPr lang="en-US"/>
              <a:pPr>
                <a:defRPr/>
              </a:pPr>
              <a:t>5/20/2022</a:t>
            </a:fld>
            <a:endParaRPr lang="en-US"/>
          </a:p>
        </p:txBody>
      </p:sp>
      <p:sp>
        <p:nvSpPr>
          <p:cNvPr id="7" name="Footer Placeholder 5">
            <a:extLst>
              <a:ext uri="{FF2B5EF4-FFF2-40B4-BE49-F238E27FC236}">
                <a16:creationId xmlns:a16="http://schemas.microsoft.com/office/drawing/2014/main" id="{86215C8A-EC56-42AE-A908-1486216239F9}"/>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50ED122F-9522-4BDA-B032-0629C874CDE1}"/>
              </a:ext>
            </a:extLst>
          </p:cNvPr>
          <p:cNvSpPr>
            <a:spLocks noGrp="1"/>
          </p:cNvSpPr>
          <p:nvPr>
            <p:ph type="sldNum" sz="quarter" idx="12"/>
          </p:nvPr>
        </p:nvSpPr>
        <p:spPr/>
        <p:txBody>
          <a:bodyPr/>
          <a:lstStyle>
            <a:lvl1pPr>
              <a:defRPr/>
            </a:lvl1pPr>
          </a:lstStyle>
          <a:p>
            <a:fld id="{985BC4AC-2851-49BA-A016-07A447606C8D}" type="slidenum">
              <a:rPr lang="en-US" altLang="ru-BY"/>
              <a:pPr/>
              <a:t>‹#›</a:t>
            </a:fld>
            <a:endParaRPr lang="en-US" altLang="ru-BY"/>
          </a:p>
        </p:txBody>
      </p:sp>
    </p:spTree>
    <p:extLst>
      <p:ext uri="{BB962C8B-B14F-4D97-AF65-F5344CB8AC3E}">
        <p14:creationId xmlns:p14="http://schemas.microsoft.com/office/powerpoint/2010/main" val="56059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55F12154-8ECD-4571-95B6-82F98BB1499C}"/>
              </a:ext>
            </a:extLst>
          </p:cNvPr>
          <p:cNvGrpSpPr>
            <a:grpSpLocks/>
          </p:cNvGrpSpPr>
          <p:nvPr/>
        </p:nvGrpSpPr>
        <p:grpSpPr bwMode="auto">
          <a:xfrm>
            <a:off x="7477125" y="482600"/>
            <a:ext cx="4075113" cy="5148263"/>
            <a:chOff x="7477387" y="482170"/>
            <a:chExt cx="4074533" cy="5149101"/>
          </a:xfrm>
        </p:grpSpPr>
        <p:sp>
          <p:nvSpPr>
            <p:cNvPr id="6" name="Rectangle 17">
              <a:extLst>
                <a:ext uri="{FF2B5EF4-FFF2-40B4-BE49-F238E27FC236}">
                  <a16:creationId xmlns:a16="http://schemas.microsoft.com/office/drawing/2014/main" id="{6CA79C95-0A03-4924-89F4-FCD41CD08A46}"/>
                </a:ext>
              </a:extLst>
            </p:cNvPr>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7" name="Rectangle 18">
              <a:extLst>
                <a:ext uri="{FF2B5EF4-FFF2-40B4-BE49-F238E27FC236}">
                  <a16:creationId xmlns:a16="http://schemas.microsoft.com/office/drawing/2014/main" id="{821D2FEC-EDFC-4618-ACC0-CAA988C94258}"/>
                </a:ext>
              </a:extLst>
            </p:cNvPr>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cxnSp>
        <p:nvCxnSpPr>
          <p:cNvPr id="8" name="Straight Connector 30">
            <a:extLst>
              <a:ext uri="{FF2B5EF4-FFF2-40B4-BE49-F238E27FC236}">
                <a16:creationId xmlns:a16="http://schemas.microsoft.com/office/drawing/2014/main" id="{AB47A990-2774-4D1F-B51B-B1B136E50BF3}"/>
              </a:ext>
            </a:extLst>
          </p:cNvPr>
          <p:cNvCxnSpPr/>
          <p:nvPr/>
        </p:nvCxnSpPr>
        <p:spPr>
          <a:xfrm>
            <a:off x="1447800" y="3143250"/>
            <a:ext cx="552767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206" y="1129513"/>
            <a:ext cx="5532328" cy="1830584"/>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4">
            <a:extLst>
              <a:ext uri="{FF2B5EF4-FFF2-40B4-BE49-F238E27FC236}">
                <a16:creationId xmlns:a16="http://schemas.microsoft.com/office/drawing/2014/main" id="{5E3C3A46-7EF0-4E58-8B28-6D4B19D4A039}"/>
              </a:ext>
            </a:extLst>
          </p:cNvPr>
          <p:cNvSpPr>
            <a:spLocks noGrp="1"/>
          </p:cNvSpPr>
          <p:nvPr>
            <p:ph type="dt" sz="half" idx="10"/>
          </p:nvPr>
        </p:nvSpPr>
        <p:spPr>
          <a:xfrm>
            <a:off x="1447800" y="5470525"/>
            <a:ext cx="5527675" cy="319088"/>
          </a:xfrm>
        </p:spPr>
        <p:txBody>
          <a:bodyPr/>
          <a:lstStyle>
            <a:lvl1pPr algn="l">
              <a:defRPr/>
            </a:lvl1pPr>
          </a:lstStyle>
          <a:p>
            <a:pPr>
              <a:defRPr/>
            </a:pPr>
            <a:fld id="{F858FA29-7259-47BC-90DE-70788322B361}" type="datetimeFigureOut">
              <a:rPr lang="en-US"/>
              <a:pPr>
                <a:defRPr/>
              </a:pPr>
              <a:t>5/20/2022</a:t>
            </a:fld>
            <a:endParaRPr lang="en-US"/>
          </a:p>
        </p:txBody>
      </p:sp>
      <p:sp>
        <p:nvSpPr>
          <p:cNvPr id="10" name="Footer Placeholder 5">
            <a:extLst>
              <a:ext uri="{FF2B5EF4-FFF2-40B4-BE49-F238E27FC236}">
                <a16:creationId xmlns:a16="http://schemas.microsoft.com/office/drawing/2014/main" id="{F9BD477A-23F4-42CB-BB89-4367B49AD09B}"/>
              </a:ext>
            </a:extLst>
          </p:cNvPr>
          <p:cNvSpPr>
            <a:spLocks noGrp="1"/>
          </p:cNvSpPr>
          <p:nvPr>
            <p:ph type="ftr" sz="quarter" idx="11"/>
          </p:nvPr>
        </p:nvSpPr>
        <p:spPr>
          <a:xfrm>
            <a:off x="1447800" y="319088"/>
            <a:ext cx="5540375" cy="320675"/>
          </a:xfrm>
        </p:spPr>
        <p:txBody>
          <a:bodyPr/>
          <a:lstStyle>
            <a:lvl1pPr>
              <a:defRPr/>
            </a:lvl1pPr>
          </a:lstStyle>
          <a:p>
            <a:pPr>
              <a:defRPr/>
            </a:pPr>
            <a:endParaRPr lang="en-US"/>
          </a:p>
        </p:txBody>
      </p:sp>
      <p:sp>
        <p:nvSpPr>
          <p:cNvPr id="11" name="Slide Number Placeholder 6">
            <a:extLst>
              <a:ext uri="{FF2B5EF4-FFF2-40B4-BE49-F238E27FC236}">
                <a16:creationId xmlns:a16="http://schemas.microsoft.com/office/drawing/2014/main" id="{CDEBD507-0BBF-4683-A878-D682E211E05A}"/>
              </a:ext>
            </a:extLst>
          </p:cNvPr>
          <p:cNvSpPr>
            <a:spLocks noGrp="1"/>
          </p:cNvSpPr>
          <p:nvPr>
            <p:ph type="sldNum" sz="quarter" idx="12"/>
          </p:nvPr>
        </p:nvSpPr>
        <p:spPr/>
        <p:txBody>
          <a:bodyPr/>
          <a:lstStyle>
            <a:lvl1pPr>
              <a:defRPr/>
            </a:lvl1pPr>
          </a:lstStyle>
          <a:p>
            <a:fld id="{D682BF2B-8606-4183-8FFC-CB8621FEC5D0}" type="slidenum">
              <a:rPr lang="en-US" altLang="ru-BY"/>
              <a:pPr/>
              <a:t>‹#›</a:t>
            </a:fld>
            <a:endParaRPr lang="en-US" altLang="ru-BY"/>
          </a:p>
        </p:txBody>
      </p:sp>
    </p:spTree>
    <p:extLst>
      <p:ext uri="{BB962C8B-B14F-4D97-AF65-F5344CB8AC3E}">
        <p14:creationId xmlns:p14="http://schemas.microsoft.com/office/powerpoint/2010/main" val="394122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537A55C-D99D-48E8-8303-93170546A1BC}"/>
              </a:ext>
            </a:extLst>
          </p:cNvPr>
          <p:cNvSpPr/>
          <p:nvPr/>
        </p:nvSpPr>
        <p:spPr>
          <a:xfrm>
            <a:off x="0" y="2019300"/>
            <a:ext cx="12192000" cy="410686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7" name="Picture 6">
            <a:extLst>
              <a:ext uri="{FF2B5EF4-FFF2-40B4-BE49-F238E27FC236}">
                <a16:creationId xmlns:a16="http://schemas.microsoft.com/office/drawing/2014/main" id="{02A3C8B8-27ED-4595-A9CB-9A865E7CD9C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t="1538" b="-1538"/>
          <a:stretch>
            <a:fillRect/>
          </a:stretch>
        </p:blipFill>
        <p:spPr bwMode="black">
          <a:xfrm>
            <a:off x="0" y="6126163"/>
            <a:ext cx="121920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066EF5C7-7E3A-4678-9D94-81E06E434850}"/>
              </a:ext>
            </a:extLst>
          </p:cNvPr>
          <p:cNvSpPr>
            <a:spLocks noGrp="1"/>
          </p:cNvSpPr>
          <p:nvPr>
            <p:ph type="title"/>
          </p:nvPr>
        </p:nvSpPr>
        <p:spPr>
          <a:xfrm>
            <a:off x="1450975" y="804863"/>
            <a:ext cx="9604375" cy="1049337"/>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1029" name="Text Placeholder 2">
            <a:extLst>
              <a:ext uri="{FF2B5EF4-FFF2-40B4-BE49-F238E27FC236}">
                <a16:creationId xmlns:a16="http://schemas.microsoft.com/office/drawing/2014/main" id="{E2EB13EB-AEE4-4E4A-A4A5-27AEFEA85B6E}"/>
              </a:ext>
            </a:extLst>
          </p:cNvPr>
          <p:cNvSpPr>
            <a:spLocks noGrp="1" noChangeArrowheads="1"/>
          </p:cNvSpPr>
          <p:nvPr>
            <p:ph type="body" idx="1"/>
          </p:nvPr>
        </p:nvSpPr>
        <p:spPr bwMode="auto">
          <a:xfrm>
            <a:off x="1450975" y="2016125"/>
            <a:ext cx="9604375"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ru-BY"/>
              <a:t>Edit Master text styles</a:t>
            </a:r>
          </a:p>
          <a:p>
            <a:pPr lvl="1"/>
            <a:r>
              <a:rPr lang="en-US" altLang="ru-BY"/>
              <a:t>Second level</a:t>
            </a:r>
          </a:p>
          <a:p>
            <a:pPr lvl="2"/>
            <a:r>
              <a:rPr lang="en-US" altLang="ru-BY"/>
              <a:t>Third level</a:t>
            </a:r>
          </a:p>
          <a:p>
            <a:pPr lvl="3"/>
            <a:r>
              <a:rPr lang="en-US" altLang="ru-BY"/>
              <a:t>Fourth level</a:t>
            </a:r>
          </a:p>
          <a:p>
            <a:pPr lvl="4"/>
            <a:r>
              <a:rPr lang="en-US" altLang="ru-BY"/>
              <a:t>Fifth level</a:t>
            </a:r>
          </a:p>
        </p:txBody>
      </p:sp>
      <p:sp>
        <p:nvSpPr>
          <p:cNvPr id="4" name="Date Placeholder 3">
            <a:extLst>
              <a:ext uri="{FF2B5EF4-FFF2-40B4-BE49-F238E27FC236}">
                <a16:creationId xmlns:a16="http://schemas.microsoft.com/office/drawing/2014/main" id="{9C6E73AE-F292-40AA-9318-9E08C9CC8C6A}"/>
              </a:ext>
            </a:extLst>
          </p:cNvPr>
          <p:cNvSpPr>
            <a:spLocks noGrp="1"/>
          </p:cNvSpPr>
          <p:nvPr>
            <p:ph type="dt" sz="half" idx="2"/>
          </p:nvPr>
        </p:nvSpPr>
        <p:spPr>
          <a:xfrm>
            <a:off x="7554913" y="330200"/>
            <a:ext cx="3500437" cy="309563"/>
          </a:xfrm>
          <a:prstGeom prst="rect">
            <a:avLst/>
          </a:prstGeom>
        </p:spPr>
        <p:txBody>
          <a:bodyPr vert="horz" lIns="91440" tIns="45720" rIns="91440" bIns="45720" rtlCol="0" anchor="ctr"/>
          <a:lstStyle>
            <a:lvl1pPr algn="r" eaLnBrk="1" fontAlgn="auto" hangingPunct="1">
              <a:spcBef>
                <a:spcPts val="0"/>
              </a:spcBef>
              <a:spcAft>
                <a:spcPts val="0"/>
              </a:spcAft>
              <a:defRPr sz="1000">
                <a:solidFill>
                  <a:schemeClr val="tx1">
                    <a:tint val="75000"/>
                  </a:schemeClr>
                </a:solidFill>
                <a:latin typeface="+mn-lt"/>
              </a:defRPr>
            </a:lvl1pPr>
          </a:lstStyle>
          <a:p>
            <a:pPr>
              <a:defRPr/>
            </a:pPr>
            <a:fld id="{AD11A35E-0B08-4BDC-8339-0EC848707C29}" type="datetimeFigureOut">
              <a:rPr lang="en-US"/>
              <a:pPr>
                <a:defRPr/>
              </a:pPr>
              <a:t>5/20/2022</a:t>
            </a:fld>
            <a:endParaRPr lang="en-US"/>
          </a:p>
        </p:txBody>
      </p:sp>
      <p:sp>
        <p:nvSpPr>
          <p:cNvPr id="5" name="Footer Placeholder 4">
            <a:extLst>
              <a:ext uri="{FF2B5EF4-FFF2-40B4-BE49-F238E27FC236}">
                <a16:creationId xmlns:a16="http://schemas.microsoft.com/office/drawing/2014/main" id="{E6EC8D14-C6B2-49DD-A1F9-F8051B47477A}"/>
              </a:ext>
            </a:extLst>
          </p:cNvPr>
          <p:cNvSpPr>
            <a:spLocks noGrp="1"/>
          </p:cNvSpPr>
          <p:nvPr>
            <p:ph type="ftr" sz="quarter" idx="3"/>
          </p:nvPr>
        </p:nvSpPr>
        <p:spPr>
          <a:xfrm>
            <a:off x="1450975" y="328613"/>
            <a:ext cx="5938838" cy="309562"/>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52FF3243-7F65-4486-ADA9-85691A0E9AE1}"/>
              </a:ext>
            </a:extLst>
          </p:cNvPr>
          <p:cNvSpPr>
            <a:spLocks noGrp="1"/>
          </p:cNvSpPr>
          <p:nvPr>
            <p:ph type="sldNum" sz="quarter" idx="4"/>
          </p:nvPr>
        </p:nvSpPr>
        <p:spPr>
          <a:xfrm>
            <a:off x="479425" y="798513"/>
            <a:ext cx="811213" cy="5048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2800">
                <a:solidFill>
                  <a:schemeClr val="accent1"/>
                </a:solidFill>
              </a:defRPr>
            </a:lvl1pPr>
          </a:lstStyle>
          <a:p>
            <a:fld id="{CCF69835-B09B-4588-8052-67478CCF8D5D}" type="slidenum">
              <a:rPr lang="en-US" altLang="ru-BY"/>
              <a:pPr/>
              <a:t>‹#›</a:t>
            </a:fld>
            <a:endParaRPr lang="en-US" altLang="ru-BY"/>
          </a:p>
        </p:txBody>
      </p:sp>
      <p:cxnSp>
        <p:nvCxnSpPr>
          <p:cNvPr id="10" name="Straight Connector 9">
            <a:extLst>
              <a:ext uri="{FF2B5EF4-FFF2-40B4-BE49-F238E27FC236}">
                <a16:creationId xmlns:a16="http://schemas.microsoft.com/office/drawing/2014/main" id="{4AF7C4AC-3AF1-4466-B232-39C61E06662F}"/>
              </a:ext>
            </a:extLst>
          </p:cNvPr>
          <p:cNvCxnSpPr/>
          <p:nvPr/>
        </p:nvCxnSpPr>
        <p:spPr>
          <a:xfrm>
            <a:off x="0" y="6127750"/>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2" r:id="rId7"/>
    <p:sldLayoutId id="2147483719" r:id="rId8"/>
    <p:sldLayoutId id="2147483720" r:id="rId9"/>
    <p:sldLayoutId id="2147483721" r:id="rId10"/>
    <p:sldLayoutId id="2147483722" r:id="rId11"/>
  </p:sldLayoutIdLst>
  <p:txStyles>
    <p:titleStyle>
      <a:lvl1pPr algn="l" rtl="0" eaLnBrk="0" fontAlgn="base" hangingPunct="0">
        <a:lnSpc>
          <a:spcPct val="90000"/>
        </a:lnSpc>
        <a:spcBef>
          <a:spcPct val="0"/>
        </a:spcBef>
        <a:spcAft>
          <a:spcPct val="0"/>
        </a:spcAft>
        <a:defRPr sz="3200" kern="1200" cap="all">
          <a:solidFill>
            <a:schemeClr val="tx1"/>
          </a:solidFill>
          <a:latin typeface="+mj-lt"/>
          <a:ea typeface="+mj-ea"/>
          <a:cs typeface="+mj-cs"/>
        </a:defRPr>
      </a:lvl1pPr>
      <a:lvl2pPr algn="l" rtl="0" eaLnBrk="0" fontAlgn="base" hangingPunct="0">
        <a:lnSpc>
          <a:spcPct val="90000"/>
        </a:lnSpc>
        <a:spcBef>
          <a:spcPct val="0"/>
        </a:spcBef>
        <a:spcAft>
          <a:spcPct val="0"/>
        </a:spcAft>
        <a:defRPr sz="3200">
          <a:solidFill>
            <a:schemeClr val="tx1"/>
          </a:solidFill>
          <a:latin typeface="Gill Sans MT" panose="020B0502020104020203" pitchFamily="34" charset="0"/>
        </a:defRPr>
      </a:lvl2pPr>
      <a:lvl3pPr algn="l" rtl="0" eaLnBrk="0" fontAlgn="base" hangingPunct="0">
        <a:lnSpc>
          <a:spcPct val="90000"/>
        </a:lnSpc>
        <a:spcBef>
          <a:spcPct val="0"/>
        </a:spcBef>
        <a:spcAft>
          <a:spcPct val="0"/>
        </a:spcAft>
        <a:defRPr sz="3200">
          <a:solidFill>
            <a:schemeClr val="tx1"/>
          </a:solidFill>
          <a:latin typeface="Gill Sans MT" panose="020B0502020104020203" pitchFamily="34" charset="0"/>
        </a:defRPr>
      </a:lvl3pPr>
      <a:lvl4pPr algn="l" rtl="0" eaLnBrk="0" fontAlgn="base" hangingPunct="0">
        <a:lnSpc>
          <a:spcPct val="90000"/>
        </a:lnSpc>
        <a:spcBef>
          <a:spcPct val="0"/>
        </a:spcBef>
        <a:spcAft>
          <a:spcPct val="0"/>
        </a:spcAft>
        <a:defRPr sz="3200">
          <a:solidFill>
            <a:schemeClr val="tx1"/>
          </a:solidFill>
          <a:latin typeface="Gill Sans MT" panose="020B0502020104020203" pitchFamily="34" charset="0"/>
        </a:defRPr>
      </a:lvl4pPr>
      <a:lvl5pPr algn="l" rtl="0" eaLnBrk="0" fontAlgn="base" hangingPunct="0">
        <a:lnSpc>
          <a:spcPct val="90000"/>
        </a:lnSpc>
        <a:spcBef>
          <a:spcPct val="0"/>
        </a:spcBef>
        <a:spcAft>
          <a:spcPct val="0"/>
        </a:spcAft>
        <a:defRPr sz="3200">
          <a:solidFill>
            <a:schemeClr val="tx1"/>
          </a:solidFill>
          <a:latin typeface="Gill Sans MT" panose="020B0502020104020203" pitchFamily="34" charset="0"/>
        </a:defRPr>
      </a:lvl5pPr>
      <a:lvl6pPr marL="457200" algn="l" rtl="0" fontAlgn="base">
        <a:lnSpc>
          <a:spcPct val="90000"/>
        </a:lnSpc>
        <a:spcBef>
          <a:spcPct val="0"/>
        </a:spcBef>
        <a:spcAft>
          <a:spcPct val="0"/>
        </a:spcAft>
        <a:defRPr sz="3200">
          <a:solidFill>
            <a:schemeClr val="tx1"/>
          </a:solidFill>
          <a:latin typeface="Gill Sans MT" panose="020B0502020104020203" pitchFamily="34" charset="0"/>
        </a:defRPr>
      </a:lvl6pPr>
      <a:lvl7pPr marL="914400" algn="l" rtl="0" fontAlgn="base">
        <a:lnSpc>
          <a:spcPct val="90000"/>
        </a:lnSpc>
        <a:spcBef>
          <a:spcPct val="0"/>
        </a:spcBef>
        <a:spcAft>
          <a:spcPct val="0"/>
        </a:spcAft>
        <a:defRPr sz="3200">
          <a:solidFill>
            <a:schemeClr val="tx1"/>
          </a:solidFill>
          <a:latin typeface="Gill Sans MT" panose="020B0502020104020203" pitchFamily="34" charset="0"/>
        </a:defRPr>
      </a:lvl7pPr>
      <a:lvl8pPr marL="1371600" algn="l" rtl="0" fontAlgn="base">
        <a:lnSpc>
          <a:spcPct val="90000"/>
        </a:lnSpc>
        <a:spcBef>
          <a:spcPct val="0"/>
        </a:spcBef>
        <a:spcAft>
          <a:spcPct val="0"/>
        </a:spcAft>
        <a:defRPr sz="3200">
          <a:solidFill>
            <a:schemeClr val="tx1"/>
          </a:solidFill>
          <a:latin typeface="Gill Sans MT" panose="020B0502020104020203" pitchFamily="34" charset="0"/>
        </a:defRPr>
      </a:lvl8pPr>
      <a:lvl9pPr marL="1828800" algn="l" rtl="0" fontAlgn="base">
        <a:lnSpc>
          <a:spcPct val="90000"/>
        </a:lnSpc>
        <a:spcBef>
          <a:spcPct val="0"/>
        </a:spcBef>
        <a:spcAft>
          <a:spcPct val="0"/>
        </a:spcAft>
        <a:defRPr sz="3200">
          <a:solidFill>
            <a:schemeClr val="tx1"/>
          </a:solidFill>
          <a:latin typeface="Gill Sans MT" panose="020B0502020104020203" pitchFamily="34" charset="0"/>
        </a:defRPr>
      </a:lvl9pPr>
    </p:titleStyle>
    <p:bodyStyle>
      <a:lvl1pPr marL="228600" indent="-228600" algn="l" rtl="0" eaLnBrk="0" fontAlgn="base" hangingPunct="0">
        <a:lnSpc>
          <a:spcPct val="120000"/>
        </a:lnSpc>
        <a:spcBef>
          <a:spcPts val="1000"/>
        </a:spcBef>
        <a:spcAft>
          <a:spcPct val="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053207-2782-4874-B819-18E8F3761732}"/>
              </a:ext>
            </a:extLst>
          </p:cNvPr>
          <p:cNvSpPr>
            <a:spLocks noGrp="1"/>
          </p:cNvSpPr>
          <p:nvPr>
            <p:ph type="title"/>
          </p:nvPr>
        </p:nvSpPr>
        <p:spPr/>
        <p:txBody>
          <a:bodyPr/>
          <a:lstStyle/>
          <a:p>
            <a:pPr eaLnBrk="1" fontAlgn="auto" hangingPunct="1">
              <a:spcAft>
                <a:spcPts val="0"/>
              </a:spcAft>
              <a:defRPr/>
            </a:pPr>
            <a:r>
              <a:rPr lang="ru-RU" dirty="0"/>
              <a:t>Язык </a:t>
            </a:r>
            <a:r>
              <a:rPr lang="en-US" sz="3600" b="1" dirty="0"/>
              <a:t>SQL</a:t>
            </a:r>
            <a:endParaRPr lang="x-none" sz="3600" b="1" dirty="0"/>
          </a:p>
        </p:txBody>
      </p:sp>
      <p:sp>
        <p:nvSpPr>
          <p:cNvPr id="6" name="Прямоугольник 5">
            <a:extLst>
              <a:ext uri="{FF2B5EF4-FFF2-40B4-BE49-F238E27FC236}">
                <a16:creationId xmlns:a16="http://schemas.microsoft.com/office/drawing/2014/main" id="{2C492EFF-924F-4C9F-9C60-215AC2EF2992}"/>
              </a:ext>
            </a:extLst>
          </p:cNvPr>
          <p:cNvSpPr/>
          <p:nvPr/>
        </p:nvSpPr>
        <p:spPr>
          <a:xfrm>
            <a:off x="200025" y="1933575"/>
            <a:ext cx="11791950" cy="4591050"/>
          </a:xfrm>
          <a:prstGeom prst="rect">
            <a:avLst/>
          </a:prstGeom>
        </p:spPr>
        <p:txBody>
          <a:bodyPr>
            <a:spAutoFit/>
          </a:bodyPr>
          <a:lstStyle/>
          <a:p>
            <a:pPr marL="450850" lvl="2" indent="-450850" algn="just" defTabSz="914400" fontAlgn="auto">
              <a:lnSpc>
                <a:spcPct val="80000"/>
              </a:lnSpc>
              <a:spcBef>
                <a:spcPts val="0"/>
              </a:spcBef>
              <a:spcAft>
                <a:spcPts val="1200"/>
              </a:spcAft>
              <a:buClr>
                <a:schemeClr val="accent1"/>
              </a:buClr>
              <a:buSzPct val="100000"/>
              <a:defRPr/>
            </a:pPr>
            <a:r>
              <a:rPr lang="ru-RU" sz="2800" dirty="0">
                <a:latin typeface="+mn-lt"/>
              </a:rPr>
              <a:t>Язык </a:t>
            </a:r>
            <a:r>
              <a:rPr lang="en-US" sz="2800" dirty="0">
                <a:latin typeface="+mn-lt"/>
              </a:rPr>
              <a:t>SQL</a:t>
            </a:r>
            <a:r>
              <a:rPr lang="ru-RU" sz="2800" dirty="0">
                <a:latin typeface="+mn-lt"/>
              </a:rPr>
              <a:t> является первым и пока единственным стандартным языком работы с базами данных, является непроцедурным языком.</a:t>
            </a:r>
            <a:endParaRPr lang="en-US" sz="2800" dirty="0">
              <a:latin typeface="+mn-lt"/>
            </a:endParaRPr>
          </a:p>
          <a:p>
            <a:pPr marL="450850" lvl="2" indent="-450850" algn="just" defTabSz="914400" fontAlgn="auto">
              <a:lnSpc>
                <a:spcPct val="80000"/>
              </a:lnSpc>
              <a:spcBef>
                <a:spcPts val="0"/>
              </a:spcBef>
              <a:spcAft>
                <a:spcPts val="1200"/>
              </a:spcAft>
              <a:buClr>
                <a:schemeClr val="accent1"/>
              </a:buClr>
              <a:buSzPct val="100000"/>
              <a:defRPr/>
            </a:pPr>
            <a:r>
              <a:rPr lang="ru-RU" sz="2800" dirty="0">
                <a:latin typeface="+mn-lt"/>
              </a:rPr>
              <a:t>Язык </a:t>
            </a:r>
            <a:r>
              <a:rPr lang="en-US" sz="2800" dirty="0">
                <a:latin typeface="+mn-lt"/>
              </a:rPr>
              <a:t>SQL </a:t>
            </a:r>
            <a:r>
              <a:rPr lang="ru-RU" sz="2800" dirty="0">
                <a:latin typeface="+mn-lt"/>
              </a:rPr>
              <a:t>может использоваться двумя способами:</a:t>
            </a:r>
          </a:p>
          <a:p>
            <a:pPr marL="514350" lvl="2" indent="-514350" algn="just" defTabSz="914400" fontAlgn="auto">
              <a:lnSpc>
                <a:spcPct val="80000"/>
              </a:lnSpc>
              <a:spcBef>
                <a:spcPts val="0"/>
              </a:spcBef>
              <a:spcAft>
                <a:spcPts val="1200"/>
              </a:spcAft>
              <a:buClr>
                <a:schemeClr val="accent1"/>
              </a:buClr>
              <a:buSzPct val="100000"/>
              <a:buFontTx/>
              <a:buAutoNum type="arabicParenR"/>
              <a:defRPr/>
            </a:pPr>
            <a:r>
              <a:rPr lang="ru-RU" sz="2800" dirty="0">
                <a:latin typeface="+mn-lt"/>
              </a:rPr>
              <a:t>Интерактивная работа, заключающаяся во вводе отдельных  </a:t>
            </a:r>
            <a:r>
              <a:rPr lang="en-US" sz="2800" dirty="0">
                <a:latin typeface="+mn-lt"/>
              </a:rPr>
              <a:t>SQL</a:t>
            </a:r>
            <a:r>
              <a:rPr lang="ru-RU" sz="2800" dirty="0">
                <a:latin typeface="+mn-lt"/>
              </a:rPr>
              <a:t>-операторов</a:t>
            </a:r>
          </a:p>
          <a:p>
            <a:pPr marL="514350" lvl="2" indent="-514350" algn="just" defTabSz="914400" fontAlgn="auto">
              <a:lnSpc>
                <a:spcPct val="80000"/>
              </a:lnSpc>
              <a:spcBef>
                <a:spcPts val="0"/>
              </a:spcBef>
              <a:spcAft>
                <a:spcPts val="1200"/>
              </a:spcAft>
              <a:buClr>
                <a:schemeClr val="accent1"/>
              </a:buClr>
              <a:buSzPct val="100000"/>
              <a:buFontTx/>
              <a:buAutoNum type="arabicParenR"/>
              <a:defRPr/>
            </a:pPr>
            <a:r>
              <a:rPr lang="ru-RU" sz="2800" dirty="0">
                <a:latin typeface="+mn-lt"/>
              </a:rPr>
              <a:t>Внедрение </a:t>
            </a:r>
            <a:r>
              <a:rPr lang="en-US" sz="2800" dirty="0">
                <a:latin typeface="+mn-lt"/>
              </a:rPr>
              <a:t>SQL</a:t>
            </a:r>
            <a:r>
              <a:rPr lang="ru-RU" sz="2800" dirty="0">
                <a:latin typeface="+mn-lt"/>
              </a:rPr>
              <a:t>-операторов в программы на процедурных языках.</a:t>
            </a:r>
          </a:p>
          <a:p>
            <a:pPr marL="0" lvl="2" algn="just" defTabSz="914400" fontAlgn="auto">
              <a:lnSpc>
                <a:spcPct val="80000"/>
              </a:lnSpc>
              <a:spcBef>
                <a:spcPts val="0"/>
              </a:spcBef>
              <a:spcAft>
                <a:spcPts val="1200"/>
              </a:spcAft>
              <a:buClr>
                <a:schemeClr val="accent1"/>
              </a:buClr>
              <a:buSzPct val="100000"/>
              <a:defRPr/>
            </a:pPr>
            <a:r>
              <a:rPr lang="ru-RU" sz="2800" dirty="0">
                <a:latin typeface="+mn-lt"/>
              </a:rPr>
              <a:t>Выделяются две разновидности языка </a:t>
            </a:r>
            <a:r>
              <a:rPr lang="en-US" sz="2800" dirty="0">
                <a:latin typeface="+mn-lt"/>
              </a:rPr>
              <a:t>SQL: </a:t>
            </a:r>
            <a:r>
              <a:rPr lang="en-US" sz="2800" b="1" dirty="0">
                <a:solidFill>
                  <a:srgbClr val="0070C0"/>
                </a:solidFill>
                <a:latin typeface="+mn-lt"/>
              </a:rPr>
              <a:t>PL-SQL</a:t>
            </a:r>
            <a:r>
              <a:rPr lang="en-US" sz="2800" dirty="0">
                <a:latin typeface="+mn-lt"/>
              </a:rPr>
              <a:t> </a:t>
            </a:r>
            <a:r>
              <a:rPr lang="ru-RU" sz="2800" dirty="0">
                <a:latin typeface="+mn-lt"/>
              </a:rPr>
              <a:t>и </a:t>
            </a:r>
            <a:r>
              <a:rPr lang="en-US" sz="2800" b="1" dirty="0">
                <a:solidFill>
                  <a:srgbClr val="0070C0"/>
                </a:solidFill>
                <a:latin typeface="+mn-lt"/>
              </a:rPr>
              <a:t>T-SQL</a:t>
            </a:r>
            <a:r>
              <a:rPr lang="en-US" sz="2800" dirty="0">
                <a:latin typeface="+mn-lt"/>
              </a:rPr>
              <a:t>. </a:t>
            </a:r>
            <a:endParaRPr lang="ru-RU" sz="2800" dirty="0">
              <a:latin typeface="+mn-lt"/>
            </a:endParaRPr>
          </a:p>
          <a:p>
            <a:pPr marL="914400" lvl="3" indent="-457200" algn="just" defTabSz="914400" fontAlgn="auto">
              <a:lnSpc>
                <a:spcPct val="80000"/>
              </a:lnSpc>
              <a:spcBef>
                <a:spcPts val="0"/>
              </a:spcBef>
              <a:spcAft>
                <a:spcPts val="1200"/>
              </a:spcAft>
              <a:buClr>
                <a:schemeClr val="accent1"/>
              </a:buClr>
              <a:buSzPct val="100000"/>
              <a:buFont typeface="Wingdings" panose="05000000000000000000" pitchFamily="2" charset="2"/>
              <a:buChar char="Ø"/>
              <a:defRPr/>
            </a:pPr>
            <a:r>
              <a:rPr lang="en-US" sz="2800" dirty="0">
                <a:latin typeface="+mn-lt"/>
              </a:rPr>
              <a:t>PL-SQL </a:t>
            </a:r>
            <a:r>
              <a:rPr lang="ru-RU" sz="2800" dirty="0">
                <a:latin typeface="+mn-lt"/>
              </a:rPr>
              <a:t>используется в </a:t>
            </a:r>
            <a:r>
              <a:rPr lang="en-US" sz="2800" dirty="0">
                <a:latin typeface="+mn-lt"/>
              </a:rPr>
              <a:t>C</a:t>
            </a:r>
            <a:r>
              <a:rPr lang="ru-RU" sz="2800" dirty="0">
                <a:latin typeface="+mn-lt"/>
              </a:rPr>
              <a:t>УБД </a:t>
            </a:r>
            <a:r>
              <a:rPr lang="en-US" sz="2800" dirty="0">
                <a:latin typeface="+mn-lt"/>
              </a:rPr>
              <a:t>Oracle. </a:t>
            </a:r>
            <a:endParaRPr lang="ru-RU" sz="2800" dirty="0">
              <a:latin typeface="+mn-lt"/>
            </a:endParaRPr>
          </a:p>
          <a:p>
            <a:pPr marL="914400" lvl="3" indent="-457200" algn="just" defTabSz="914400" fontAlgn="auto">
              <a:lnSpc>
                <a:spcPct val="80000"/>
              </a:lnSpc>
              <a:spcBef>
                <a:spcPts val="0"/>
              </a:spcBef>
              <a:spcAft>
                <a:spcPts val="1200"/>
              </a:spcAft>
              <a:buClr>
                <a:schemeClr val="accent1"/>
              </a:buClr>
              <a:buSzPct val="100000"/>
              <a:buFont typeface="Wingdings" panose="05000000000000000000" pitchFamily="2" charset="2"/>
              <a:buChar char="Ø"/>
              <a:defRPr/>
            </a:pPr>
            <a:r>
              <a:rPr lang="en-US" sz="2800" dirty="0">
                <a:latin typeface="+mn-lt"/>
              </a:rPr>
              <a:t>T-SQL (Transact-SQL) </a:t>
            </a:r>
            <a:r>
              <a:rPr lang="ru-RU" sz="2800" dirty="0">
                <a:latin typeface="+mn-lt"/>
              </a:rPr>
              <a:t>применяется в </a:t>
            </a:r>
            <a:r>
              <a:rPr lang="en-US" sz="2800" dirty="0">
                <a:latin typeface="+mn-lt"/>
              </a:rPr>
              <a:t>SQL Server.</a:t>
            </a:r>
            <a:endParaRPr lang="ru-RU" sz="2800" dirty="0">
              <a:latin typeface="+mn-lt"/>
            </a:endParaRPr>
          </a:p>
          <a:p>
            <a:pPr marL="1143000" lvl="2" indent="-228600" algn="just" defTabSz="914400" fontAlgn="auto">
              <a:lnSpc>
                <a:spcPct val="80000"/>
              </a:lnSpc>
              <a:spcBef>
                <a:spcPts val="0"/>
              </a:spcBef>
              <a:spcAft>
                <a:spcPts val="1200"/>
              </a:spcAft>
              <a:buClr>
                <a:schemeClr val="accent1"/>
              </a:buClr>
              <a:buSzPct val="100000"/>
              <a:buFont typeface="Wingdings" panose="05000000000000000000" pitchFamily="2" charset="2"/>
              <a:buChar char="ü"/>
              <a:defRPr/>
            </a:pPr>
            <a:endParaRPr lang="ru-RU" sz="26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75C7EF-01E7-41E3-922D-936D680B0115}"/>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57347" name="Прямоугольник 5">
            <a:extLst>
              <a:ext uri="{FF2B5EF4-FFF2-40B4-BE49-F238E27FC236}">
                <a16:creationId xmlns:a16="http://schemas.microsoft.com/office/drawing/2014/main" id="{AE10FF68-A097-4BEE-BB62-FCF98A348ACF}"/>
              </a:ext>
            </a:extLst>
          </p:cNvPr>
          <p:cNvSpPr>
            <a:spLocks noChangeArrowheads="1"/>
          </p:cNvSpPr>
          <p:nvPr/>
        </p:nvSpPr>
        <p:spPr bwMode="auto">
          <a:xfrm>
            <a:off x="204788" y="1841500"/>
            <a:ext cx="11793537"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ru-RU" altLang="en-US" sz="2800">
                <a:solidFill>
                  <a:srgbClr val="000000"/>
                </a:solidFill>
                <a:latin typeface="Consolas" panose="020B0609020204030204" pitchFamily="49" charset="0"/>
              </a:rPr>
              <a:t>Для удаления данных из таблицы:</a:t>
            </a:r>
          </a:p>
          <a:p>
            <a:pPr algn="just" eaLnBrk="1" hangingPunct="1"/>
            <a:endParaRPr lang="en-US" altLang="ru-BY" sz="2800" b="1">
              <a:solidFill>
                <a:srgbClr val="006699"/>
              </a:solidFill>
              <a:latin typeface="Consolas" panose="020B0609020204030204" pitchFamily="49" charset="0"/>
            </a:endParaRPr>
          </a:p>
          <a:p>
            <a:pPr algn="just" eaLnBrk="1" hangingPunct="1"/>
            <a:endParaRPr lang="en-US" altLang="ru-BY" sz="2800" b="1">
              <a:solidFill>
                <a:srgbClr val="006699"/>
              </a:solidFill>
              <a:latin typeface="Consolas" panose="020B0609020204030204" pitchFamily="49" charset="0"/>
            </a:endParaRPr>
          </a:p>
          <a:p>
            <a:pPr lvl="2" algn="just" eaLnBrk="1" hangingPunct="1"/>
            <a:r>
              <a:rPr lang="en-US" altLang="ru-BY" sz="2800" b="1">
                <a:solidFill>
                  <a:srgbClr val="006699"/>
                </a:solidFill>
                <a:latin typeface="Consolas" panose="020B0609020204030204" pitchFamily="49" charset="0"/>
              </a:rPr>
              <a:t>DELETE</a:t>
            </a:r>
            <a:r>
              <a:rPr lang="en-US" altLang="ru-BY" sz="2800" b="1"/>
              <a:t> </a:t>
            </a:r>
            <a:r>
              <a:rPr lang="en-US" altLang="ru-BY" sz="2800"/>
              <a:t>Test</a:t>
            </a:r>
          </a:p>
          <a:p>
            <a:pPr lvl="2" algn="just" eaLnBrk="1" hangingPunct="1"/>
            <a:endParaRPr lang="en-US" altLang="en-US" sz="2800"/>
          </a:p>
          <a:p>
            <a:pPr lvl="2" algn="just" eaLnBrk="1" hangingPunct="1"/>
            <a:r>
              <a:rPr lang="en-US" altLang="ru-BY" sz="2800" b="1">
                <a:solidFill>
                  <a:srgbClr val="006699"/>
                </a:solidFill>
                <a:latin typeface="Consolas" panose="020B0609020204030204" pitchFamily="49" charset="0"/>
              </a:rPr>
              <a:t>DELETE</a:t>
            </a:r>
            <a:r>
              <a:rPr lang="en-US" altLang="ru-BY" sz="2800" b="1"/>
              <a:t> </a:t>
            </a:r>
            <a:r>
              <a:rPr lang="en-US" altLang="ru-BY" sz="2800" b="1">
                <a:solidFill>
                  <a:srgbClr val="006699"/>
                </a:solidFill>
                <a:latin typeface="Consolas" panose="020B0609020204030204" pitchFamily="49" charset="0"/>
              </a:rPr>
              <a:t>FROM</a:t>
            </a:r>
            <a:r>
              <a:rPr lang="en-US" altLang="ru-BY" sz="2800" b="1"/>
              <a:t> </a:t>
            </a:r>
            <a:r>
              <a:rPr lang="en-US" altLang="ru-BY" sz="2800"/>
              <a:t>Test </a:t>
            </a:r>
            <a:r>
              <a:rPr lang="en-US" altLang="ru-BY" sz="2800" b="1">
                <a:solidFill>
                  <a:srgbClr val="006699"/>
                </a:solidFill>
                <a:latin typeface="Consolas" panose="020B0609020204030204" pitchFamily="49" charset="0"/>
              </a:rPr>
              <a:t>WHERE</a:t>
            </a:r>
            <a:r>
              <a:rPr lang="en-US" altLang="ru-BY" sz="2800"/>
              <a:t> </a:t>
            </a:r>
            <a:r>
              <a:rPr lang="en-US" altLang="en-US" sz="2800"/>
              <a:t>cPol=‘M’</a:t>
            </a:r>
            <a:endParaRPr lang="en-US" altLang="ru-BY" sz="2800"/>
          </a:p>
          <a:p>
            <a:pPr algn="just" eaLnBrk="1" hangingPunct="1"/>
            <a:endParaRPr lang="en-US" altLang="en-US" sz="2000"/>
          </a:p>
          <a:p>
            <a:pPr eaLnBrk="1" hangingPunct="1">
              <a:buFontTx/>
              <a:buAutoNum type="arabicPeriod"/>
            </a:pPr>
            <a:endParaRPr lang="en-US" altLang="en-US" sz="2000" b="1">
              <a:solidFill>
                <a:srgbClr val="000000"/>
              </a:solidFill>
              <a:latin typeface="Consolas" panose="020B0609020204030204" pitchFamily="49" charset="0"/>
            </a:endParaRPr>
          </a:p>
          <a:p>
            <a:pPr eaLnBrk="1" hangingPunct="1"/>
            <a:endParaRPr lang="ru-RU" altLang="ru-BY" sz="2200">
              <a:solidFill>
                <a:srgbClr val="006699"/>
              </a:solidFill>
              <a:latin typeface="Consolas" panose="020B0609020204030204" pitchFamily="49" charset="0"/>
            </a:endParaRPr>
          </a:p>
          <a:p>
            <a:pPr lvl="2" algn="just">
              <a:lnSpc>
                <a:spcPct val="80000"/>
              </a:lnSpc>
              <a:spcAft>
                <a:spcPts val="1200"/>
              </a:spcAft>
              <a:buClr>
                <a:schemeClr val="accent1"/>
              </a:buClr>
              <a:buSzPct val="100000"/>
            </a:pPr>
            <a:endParaRPr lang="ru-RU" altLang="ru-BY"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A27CA3-A3FD-40C7-9308-EC9B7C1935B2}"/>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58371" name="Прямоугольник 5">
            <a:extLst>
              <a:ext uri="{FF2B5EF4-FFF2-40B4-BE49-F238E27FC236}">
                <a16:creationId xmlns:a16="http://schemas.microsoft.com/office/drawing/2014/main" id="{EFA3A207-EFC4-44EF-AA6D-CF5D75CB10FA}"/>
              </a:ext>
            </a:extLst>
          </p:cNvPr>
          <p:cNvSpPr>
            <a:spLocks noChangeArrowheads="1"/>
          </p:cNvSpPr>
          <p:nvPr/>
        </p:nvSpPr>
        <p:spPr bwMode="auto">
          <a:xfrm>
            <a:off x="204788" y="1841500"/>
            <a:ext cx="11793537" cy="568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ru-RU" altLang="en-US" sz="2800">
                <a:solidFill>
                  <a:srgbClr val="000000"/>
                </a:solidFill>
                <a:latin typeface="Consolas" panose="020B0609020204030204" pitchFamily="49" charset="0"/>
              </a:rPr>
              <a:t>Для изменения данных в таблице:</a:t>
            </a:r>
          </a:p>
          <a:p>
            <a:pPr algn="just" eaLnBrk="1" hangingPunct="1"/>
            <a:endParaRPr lang="en-US" altLang="ru-BY" sz="2800" b="1">
              <a:solidFill>
                <a:srgbClr val="006699"/>
              </a:solidFill>
              <a:latin typeface="Consolas" panose="020B0609020204030204" pitchFamily="49" charset="0"/>
            </a:endParaRPr>
          </a:p>
          <a:p>
            <a:pPr lvl="2" algn="just" eaLnBrk="1" hangingPunct="1"/>
            <a:r>
              <a:rPr lang="en-US" altLang="ru-BY" sz="2800" b="1">
                <a:solidFill>
                  <a:srgbClr val="006699"/>
                </a:solidFill>
                <a:latin typeface="Consolas" panose="020B0609020204030204" pitchFamily="49" charset="0"/>
              </a:rPr>
              <a:t>UPDATE</a:t>
            </a:r>
            <a:r>
              <a:rPr lang="en-US" altLang="ru-BY" sz="2800" b="1"/>
              <a:t> </a:t>
            </a:r>
            <a:r>
              <a:rPr lang="en-US" altLang="ru-BY" sz="2800"/>
              <a:t>Test </a:t>
            </a:r>
            <a:r>
              <a:rPr lang="en-US" altLang="ru-BY" sz="2800" b="1">
                <a:solidFill>
                  <a:srgbClr val="006699"/>
                </a:solidFill>
                <a:latin typeface="Consolas" panose="020B0609020204030204" pitchFamily="49" charset="0"/>
              </a:rPr>
              <a:t>SET</a:t>
            </a:r>
            <a:r>
              <a:rPr lang="en-US" altLang="ru-BY" sz="2800"/>
              <a:t> Price=Price+500</a:t>
            </a:r>
          </a:p>
          <a:p>
            <a:pPr lvl="2" algn="just" eaLnBrk="1" hangingPunct="1"/>
            <a:endParaRPr lang="en-US" altLang="en-US" sz="1500"/>
          </a:p>
          <a:p>
            <a:pPr lvl="2" algn="just" eaLnBrk="1" hangingPunct="1"/>
            <a:r>
              <a:rPr lang="en-US" altLang="ru-BY" sz="2800" b="1">
                <a:solidFill>
                  <a:srgbClr val="006699"/>
                </a:solidFill>
                <a:latin typeface="Consolas" panose="020B0609020204030204" pitchFamily="49" charset="0"/>
              </a:rPr>
              <a:t>UPDATE</a:t>
            </a:r>
            <a:r>
              <a:rPr lang="en-US" altLang="ru-BY" sz="2800" b="1"/>
              <a:t> </a:t>
            </a:r>
            <a:r>
              <a:rPr lang="en-US" altLang="ru-BY" sz="2800"/>
              <a:t>Test </a:t>
            </a:r>
          </a:p>
          <a:p>
            <a:pPr lvl="2" algn="just" eaLnBrk="1" hangingPunct="1"/>
            <a:r>
              <a:rPr lang="en-US" altLang="ru-BY" sz="2800" b="1">
                <a:solidFill>
                  <a:srgbClr val="006699"/>
                </a:solidFill>
                <a:latin typeface="Consolas" panose="020B0609020204030204" pitchFamily="49" charset="0"/>
              </a:rPr>
              <a:t>	SET</a:t>
            </a:r>
            <a:r>
              <a:rPr lang="en-US" altLang="ru-BY" sz="2800"/>
              <a:t> Price=Price+500 </a:t>
            </a:r>
          </a:p>
          <a:p>
            <a:pPr lvl="2" algn="just" eaLnBrk="1" hangingPunct="1"/>
            <a:r>
              <a:rPr lang="en-US" altLang="ru-BY" sz="2800" b="1">
                <a:solidFill>
                  <a:srgbClr val="006699"/>
                </a:solidFill>
                <a:latin typeface="Consolas" panose="020B0609020204030204" pitchFamily="49" charset="0"/>
              </a:rPr>
              <a:t>	WHERE</a:t>
            </a:r>
            <a:r>
              <a:rPr lang="en-US" altLang="ru-BY" sz="2800"/>
              <a:t> </a:t>
            </a:r>
            <a:r>
              <a:rPr lang="en-US" altLang="en-US" sz="2800"/>
              <a:t>cPol=‘M’</a:t>
            </a:r>
            <a:endParaRPr lang="en-US" altLang="ru-BY" sz="2800"/>
          </a:p>
          <a:p>
            <a:pPr lvl="2" algn="just" eaLnBrk="1" hangingPunct="1"/>
            <a:endParaRPr lang="en-US" altLang="ru-BY" sz="1500"/>
          </a:p>
          <a:p>
            <a:pPr lvl="2" algn="just" eaLnBrk="1" hangingPunct="1"/>
            <a:r>
              <a:rPr lang="en-US" altLang="ru-BY" sz="2800" b="1">
                <a:solidFill>
                  <a:srgbClr val="006699"/>
                </a:solidFill>
                <a:latin typeface="Consolas" panose="020B0609020204030204" pitchFamily="49" charset="0"/>
              </a:rPr>
              <a:t>UPDATE</a:t>
            </a:r>
            <a:r>
              <a:rPr lang="en-US" altLang="ru-BY" sz="2800" b="1"/>
              <a:t> </a:t>
            </a:r>
            <a:r>
              <a:rPr lang="en-US" altLang="ru-BY" sz="2800" b="1">
                <a:solidFill>
                  <a:srgbClr val="006699"/>
                </a:solidFill>
                <a:latin typeface="Consolas" panose="020B0609020204030204" pitchFamily="49" charset="0"/>
              </a:rPr>
              <a:t>TOP(3)</a:t>
            </a:r>
            <a:r>
              <a:rPr lang="en-US" altLang="ru-BY" sz="2800" b="1"/>
              <a:t> </a:t>
            </a:r>
            <a:r>
              <a:rPr lang="en-US" altLang="ru-BY" sz="2800"/>
              <a:t>Test </a:t>
            </a:r>
          </a:p>
          <a:p>
            <a:pPr lvl="2" algn="just" eaLnBrk="1" hangingPunct="1"/>
            <a:r>
              <a:rPr lang="en-US" altLang="ru-BY" sz="2800" b="1">
                <a:solidFill>
                  <a:srgbClr val="006699"/>
                </a:solidFill>
                <a:latin typeface="Consolas" panose="020B0609020204030204" pitchFamily="49" charset="0"/>
              </a:rPr>
              <a:t>	SET</a:t>
            </a:r>
            <a:r>
              <a:rPr lang="en-US" altLang="ru-BY" sz="2800"/>
              <a:t> Price=Price+500, </a:t>
            </a:r>
            <a:r>
              <a:rPr lang="en-US" altLang="en-US" sz="2800"/>
              <a:t>cPol=‘M’</a:t>
            </a:r>
            <a:endParaRPr lang="en-US" altLang="ru-BY" sz="2800"/>
          </a:p>
          <a:p>
            <a:pPr lvl="2" algn="just" eaLnBrk="1" hangingPunct="1"/>
            <a:r>
              <a:rPr lang="en-US" altLang="ru-BY" sz="2800"/>
              <a:t>	</a:t>
            </a:r>
          </a:p>
          <a:p>
            <a:pPr algn="just" eaLnBrk="1" hangingPunct="1"/>
            <a:endParaRPr lang="en-US" altLang="en-US" sz="2000"/>
          </a:p>
          <a:p>
            <a:pPr eaLnBrk="1" hangingPunct="1">
              <a:buFontTx/>
              <a:buAutoNum type="arabicPeriod"/>
            </a:pPr>
            <a:endParaRPr lang="en-US" altLang="en-US" sz="2000" b="1">
              <a:solidFill>
                <a:srgbClr val="000000"/>
              </a:solidFill>
              <a:latin typeface="Consolas" panose="020B0609020204030204" pitchFamily="49" charset="0"/>
            </a:endParaRPr>
          </a:p>
          <a:p>
            <a:pPr eaLnBrk="1" hangingPunct="1"/>
            <a:endParaRPr lang="ru-RU" altLang="ru-BY" sz="2200">
              <a:solidFill>
                <a:srgbClr val="006699"/>
              </a:solidFill>
              <a:latin typeface="Consolas" panose="020B0609020204030204" pitchFamily="49" charset="0"/>
            </a:endParaRPr>
          </a:p>
          <a:p>
            <a:pPr lvl="2" algn="just">
              <a:lnSpc>
                <a:spcPct val="80000"/>
              </a:lnSpc>
              <a:spcAft>
                <a:spcPts val="1200"/>
              </a:spcAft>
              <a:buClr>
                <a:schemeClr val="accent1"/>
              </a:buClr>
              <a:buSzPct val="100000"/>
            </a:pPr>
            <a:endParaRPr lang="ru-RU" altLang="ru-BY"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9BF1C5-B90C-43E9-99EA-B59222054636}"/>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59395" name="Прямоугольник 5">
            <a:extLst>
              <a:ext uri="{FF2B5EF4-FFF2-40B4-BE49-F238E27FC236}">
                <a16:creationId xmlns:a16="http://schemas.microsoft.com/office/drawing/2014/main" id="{04CC44F9-6085-453B-94E5-AE7A0E14CC7F}"/>
              </a:ext>
            </a:extLst>
          </p:cNvPr>
          <p:cNvSpPr>
            <a:spLocks noChangeArrowheads="1"/>
          </p:cNvSpPr>
          <p:nvPr/>
        </p:nvSpPr>
        <p:spPr bwMode="auto">
          <a:xfrm>
            <a:off x="204788" y="1841500"/>
            <a:ext cx="11793537"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450850" indent="-45085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ru-RU" altLang="en-US" sz="2800">
                <a:solidFill>
                  <a:srgbClr val="000000"/>
                </a:solidFill>
                <a:latin typeface="Consolas" panose="020B0609020204030204" pitchFamily="49" charset="0"/>
              </a:rPr>
              <a:t>Общая структура запроса </a:t>
            </a:r>
            <a:r>
              <a:rPr lang="en-US" altLang="en-US" sz="2800" b="1">
                <a:solidFill>
                  <a:srgbClr val="006699"/>
                </a:solidFill>
                <a:latin typeface="Consolas" panose="020B0609020204030204" pitchFamily="49" charset="0"/>
              </a:rPr>
              <a:t>SELECT</a:t>
            </a:r>
            <a:r>
              <a:rPr lang="ru-RU" altLang="en-US" sz="2800">
                <a:solidFill>
                  <a:srgbClr val="000000"/>
                </a:solidFill>
                <a:latin typeface="Consolas" panose="020B0609020204030204" pitchFamily="49" charset="0"/>
              </a:rPr>
              <a:t>:</a:t>
            </a:r>
          </a:p>
          <a:p>
            <a:pPr algn="just" eaLnBrk="1" hangingPunct="1"/>
            <a:endParaRPr lang="en-US" altLang="ru-BY" sz="2800" b="1">
              <a:solidFill>
                <a:srgbClr val="006699"/>
              </a:solidFill>
              <a:latin typeface="Consolas" panose="020B0609020204030204" pitchFamily="49" charset="0"/>
            </a:endParaRPr>
          </a:p>
          <a:p>
            <a:pPr algn="just" eaLnBrk="1" hangingPunct="1"/>
            <a:endParaRPr lang="en-US" altLang="en-US" sz="2000"/>
          </a:p>
          <a:p>
            <a:pPr eaLnBrk="1" hangingPunct="1">
              <a:buFontTx/>
              <a:buAutoNum type="arabicPeriod"/>
            </a:pPr>
            <a:endParaRPr lang="en-US" altLang="en-US" sz="2000" b="1">
              <a:solidFill>
                <a:srgbClr val="000000"/>
              </a:solidFill>
              <a:latin typeface="Consolas" panose="020B0609020204030204" pitchFamily="49" charset="0"/>
            </a:endParaRPr>
          </a:p>
          <a:p>
            <a:pPr eaLnBrk="1" hangingPunct="1"/>
            <a:endParaRPr lang="ru-RU" altLang="ru-BY" sz="2200">
              <a:solidFill>
                <a:srgbClr val="006699"/>
              </a:solidFill>
              <a:latin typeface="Consolas" panose="020B0609020204030204" pitchFamily="49" charset="0"/>
            </a:endParaRPr>
          </a:p>
          <a:p>
            <a:pPr lvl="2" algn="just">
              <a:lnSpc>
                <a:spcPct val="80000"/>
              </a:lnSpc>
              <a:spcAft>
                <a:spcPts val="1200"/>
              </a:spcAft>
              <a:buClr>
                <a:schemeClr val="accent1"/>
              </a:buClr>
              <a:buSzPct val="100000"/>
            </a:pPr>
            <a:endParaRPr lang="ru-RU" altLang="ru-BY" sz="2400"/>
          </a:p>
        </p:txBody>
      </p:sp>
      <p:pic>
        <p:nvPicPr>
          <p:cNvPr id="59396" name="Рисунок 6">
            <a:extLst>
              <a:ext uri="{FF2B5EF4-FFF2-40B4-BE49-F238E27FC236}">
                <a16:creationId xmlns:a16="http://schemas.microsoft.com/office/drawing/2014/main" id="{26B12F66-9BB8-40D0-9D43-49C8E86F4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2414588"/>
            <a:ext cx="8767763"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C5BA44-D97F-46C3-AD7A-E680DE80E4FC}"/>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60419" name="Прямоугольник 5">
            <a:extLst>
              <a:ext uri="{FF2B5EF4-FFF2-40B4-BE49-F238E27FC236}">
                <a16:creationId xmlns:a16="http://schemas.microsoft.com/office/drawing/2014/main" id="{81E97292-F726-4B18-A015-756F5AB79C62}"/>
              </a:ext>
            </a:extLst>
          </p:cNvPr>
          <p:cNvSpPr>
            <a:spLocks noChangeArrowheads="1"/>
          </p:cNvSpPr>
          <p:nvPr/>
        </p:nvSpPr>
        <p:spPr bwMode="auto">
          <a:xfrm>
            <a:off x="204788" y="1841500"/>
            <a:ext cx="11793537" cy="482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just" eaLnBrk="1" hangingPunct="1"/>
            <a:endParaRPr lang="en-US" altLang="ru-BY" sz="2800" b="1">
              <a:solidFill>
                <a:srgbClr val="006699"/>
              </a:solidFill>
              <a:latin typeface="Consolas" panose="020B0609020204030204" pitchFamily="49" charset="0"/>
            </a:endParaRPr>
          </a:p>
          <a:p>
            <a:pPr lvl="2" algn="just" eaLnBrk="1" hangingPunct="1"/>
            <a:r>
              <a:rPr lang="en-US" altLang="ru-BY" sz="2800" b="1">
                <a:solidFill>
                  <a:srgbClr val="006699"/>
                </a:solidFill>
                <a:latin typeface="Consolas" panose="020B0609020204030204" pitchFamily="49" charset="0"/>
              </a:rPr>
              <a:t>SELECT * FROM</a:t>
            </a:r>
            <a:r>
              <a:rPr lang="en-US" altLang="ru-BY" sz="2800" b="1"/>
              <a:t> </a:t>
            </a:r>
            <a:r>
              <a:rPr lang="en-US" altLang="ru-BY" sz="2800"/>
              <a:t>Test</a:t>
            </a:r>
          </a:p>
          <a:p>
            <a:pPr lvl="2" algn="just" eaLnBrk="1" hangingPunct="1"/>
            <a:endParaRPr lang="en-US" altLang="en-US" sz="1500"/>
          </a:p>
          <a:p>
            <a:pPr lvl="2" algn="just" eaLnBrk="1" hangingPunct="1"/>
            <a:r>
              <a:rPr lang="en-US" altLang="ru-BY" sz="2800" b="1">
                <a:solidFill>
                  <a:srgbClr val="006699"/>
                </a:solidFill>
                <a:latin typeface="Consolas" panose="020B0609020204030204" pitchFamily="49" charset="0"/>
              </a:rPr>
              <a:t>SELECT</a:t>
            </a:r>
            <a:r>
              <a:rPr lang="en-US" altLang="ru-BY" sz="2800" b="1"/>
              <a:t> </a:t>
            </a:r>
            <a:r>
              <a:rPr lang="en-US" altLang="en-US" sz="2800">
                <a:solidFill>
                  <a:srgbClr val="000000"/>
                </a:solidFill>
                <a:latin typeface="Consolas" panose="020B0609020204030204" pitchFamily="49" charset="0"/>
              </a:rPr>
              <a:t>dDate, </a:t>
            </a:r>
            <a:r>
              <a:rPr lang="en-US" altLang="en-US" sz="2800"/>
              <a:t>cPol ,</a:t>
            </a:r>
            <a:r>
              <a:rPr lang="en-US" altLang="ru-BY" sz="2800"/>
              <a:t>T </a:t>
            </a:r>
            <a:r>
              <a:rPr lang="en-US" altLang="en-US" sz="2800">
                <a:solidFill>
                  <a:srgbClr val="000000"/>
                </a:solidFill>
                <a:latin typeface="Consolas" panose="020B0609020204030204" pitchFamily="49" charset="0"/>
              </a:rPr>
              <a:t>vc_Phone </a:t>
            </a:r>
            <a:r>
              <a:rPr lang="en-US" altLang="ru-BY" sz="2800" b="1">
                <a:solidFill>
                  <a:srgbClr val="006699"/>
                </a:solidFill>
                <a:latin typeface="Consolas" panose="020B0609020204030204" pitchFamily="49" charset="0"/>
              </a:rPr>
              <a:t>FROM </a:t>
            </a:r>
            <a:r>
              <a:rPr lang="en-US" altLang="ru-BY" sz="2800"/>
              <a:t>Test </a:t>
            </a:r>
          </a:p>
          <a:p>
            <a:pPr lvl="2" algn="just" eaLnBrk="1" hangingPunct="1"/>
            <a:r>
              <a:rPr lang="en-US" altLang="ru-BY" sz="2800" b="1">
                <a:solidFill>
                  <a:srgbClr val="006699"/>
                </a:solidFill>
                <a:latin typeface="Consolas" panose="020B0609020204030204" pitchFamily="49" charset="0"/>
              </a:rPr>
              <a:t>		WHERE</a:t>
            </a:r>
            <a:r>
              <a:rPr lang="en-US" altLang="ru-BY" sz="2800"/>
              <a:t> YEAR(</a:t>
            </a:r>
            <a:r>
              <a:rPr lang="en-US" altLang="en-US" sz="2800">
                <a:solidFill>
                  <a:srgbClr val="000000"/>
                </a:solidFill>
                <a:latin typeface="Consolas" panose="020B0609020204030204" pitchFamily="49" charset="0"/>
              </a:rPr>
              <a:t>dDate)=2000</a:t>
            </a:r>
          </a:p>
          <a:p>
            <a:pPr lvl="2" algn="just" eaLnBrk="1" hangingPunct="1"/>
            <a:endParaRPr lang="en-US" altLang="ru-BY" sz="1500"/>
          </a:p>
          <a:p>
            <a:pPr lvl="2" algn="just" eaLnBrk="1" hangingPunct="1"/>
            <a:r>
              <a:rPr lang="en-US" altLang="ru-BY" sz="2800" b="1">
                <a:solidFill>
                  <a:srgbClr val="006699"/>
                </a:solidFill>
                <a:latin typeface="Consolas" panose="020B0609020204030204" pitchFamily="49" charset="0"/>
              </a:rPr>
              <a:t>SELECT TOP 3</a:t>
            </a:r>
            <a:r>
              <a:rPr lang="en-US" altLang="ru-BY" sz="2800" b="1"/>
              <a:t>  </a:t>
            </a:r>
            <a:r>
              <a:rPr lang="en-US" altLang="en-US" sz="2800">
                <a:solidFill>
                  <a:srgbClr val="000000"/>
                </a:solidFill>
                <a:latin typeface="Consolas" panose="020B0609020204030204" pitchFamily="49" charset="0"/>
              </a:rPr>
              <a:t>dDate</a:t>
            </a:r>
            <a:r>
              <a:rPr lang="ru-RU" altLang="en-US" sz="2800">
                <a:solidFill>
                  <a:srgbClr val="000000"/>
                </a:solidFill>
                <a:latin typeface="Consolas" panose="020B0609020204030204" pitchFamily="49" charset="0"/>
              </a:rPr>
              <a:t> </a:t>
            </a:r>
            <a:r>
              <a:rPr lang="en-US" altLang="en-US" sz="2800" b="1">
                <a:solidFill>
                  <a:srgbClr val="006699"/>
                </a:solidFill>
                <a:latin typeface="Consolas" panose="020B0609020204030204" pitchFamily="49" charset="0"/>
              </a:rPr>
              <a:t>AS</a:t>
            </a:r>
            <a:r>
              <a:rPr lang="en-US" altLang="en-US" sz="2800">
                <a:solidFill>
                  <a:srgbClr val="000000"/>
                </a:solidFill>
                <a:latin typeface="Consolas" panose="020B0609020204030204" pitchFamily="49" charset="0"/>
              </a:rPr>
              <a:t> ‘</a:t>
            </a:r>
            <a:r>
              <a:rPr lang="ru-RU" altLang="en-US" sz="2800">
                <a:solidFill>
                  <a:srgbClr val="000000"/>
                </a:solidFill>
                <a:latin typeface="Consolas" panose="020B0609020204030204" pitchFamily="49" charset="0"/>
              </a:rPr>
              <a:t>Дата</a:t>
            </a:r>
            <a:r>
              <a:rPr lang="en-US" altLang="en-US" sz="2800">
                <a:solidFill>
                  <a:srgbClr val="000000"/>
                </a:solidFill>
                <a:latin typeface="Consolas" panose="020B0609020204030204" pitchFamily="49" charset="0"/>
              </a:rPr>
              <a:t>’,</a:t>
            </a:r>
            <a:r>
              <a:rPr lang="en-US" altLang="en-US" sz="2800"/>
              <a:t>cPol </a:t>
            </a:r>
            <a:r>
              <a:rPr lang="en-US" altLang="en-US" sz="2800" b="1">
                <a:solidFill>
                  <a:srgbClr val="006699"/>
                </a:solidFill>
                <a:latin typeface="Consolas" panose="020B0609020204030204" pitchFamily="49" charset="0"/>
              </a:rPr>
              <a:t>AS</a:t>
            </a:r>
            <a:r>
              <a:rPr lang="en-US" altLang="en-US" sz="2800"/>
              <a:t> ‘</a:t>
            </a:r>
            <a:r>
              <a:rPr lang="ru-RU" altLang="en-US" sz="2800"/>
              <a:t>Пол</a:t>
            </a:r>
            <a:r>
              <a:rPr lang="en-US" altLang="en-US" sz="2800"/>
              <a:t>’,</a:t>
            </a:r>
            <a:r>
              <a:rPr lang="ru-RU" altLang="en-US" sz="2800"/>
              <a:t> </a:t>
            </a:r>
            <a:r>
              <a:rPr lang="en-US" altLang="ru-BY" sz="2800"/>
              <a:t>T </a:t>
            </a:r>
            <a:r>
              <a:rPr lang="en-US" altLang="en-US" sz="2800">
                <a:solidFill>
                  <a:srgbClr val="000000"/>
                </a:solidFill>
                <a:latin typeface="Consolas" panose="020B0609020204030204" pitchFamily="49" charset="0"/>
              </a:rPr>
              <a:t>vc_Phone</a:t>
            </a:r>
            <a:r>
              <a:rPr lang="ru-RU" altLang="en-US" sz="2800">
                <a:solidFill>
                  <a:srgbClr val="000000"/>
                </a:solidFill>
                <a:latin typeface="Consolas" panose="020B0609020204030204" pitchFamily="49" charset="0"/>
              </a:rPr>
              <a:t>,</a:t>
            </a:r>
            <a:r>
              <a:rPr lang="en-US" altLang="en-US" sz="2800">
                <a:solidFill>
                  <a:srgbClr val="000000"/>
                </a:solidFill>
                <a:latin typeface="Consolas" panose="020B0609020204030204" pitchFamily="49" charset="0"/>
              </a:rPr>
              <a:t> Price * 10 </a:t>
            </a:r>
            <a:r>
              <a:rPr lang="en-US" altLang="en-US" sz="2800" b="1">
                <a:solidFill>
                  <a:srgbClr val="006699"/>
                </a:solidFill>
                <a:latin typeface="Consolas" panose="020B0609020204030204" pitchFamily="49" charset="0"/>
              </a:rPr>
              <a:t>AS</a:t>
            </a:r>
            <a:r>
              <a:rPr lang="en-US" altLang="en-US" sz="2800">
                <a:solidFill>
                  <a:srgbClr val="000000"/>
                </a:solidFill>
                <a:latin typeface="Consolas" panose="020B0609020204030204" pitchFamily="49" charset="0"/>
              </a:rPr>
              <a:t> </a:t>
            </a:r>
            <a:r>
              <a:rPr lang="ru-RU" altLang="en-US" sz="2800">
                <a:solidFill>
                  <a:srgbClr val="000000"/>
                </a:solidFill>
                <a:latin typeface="Consolas" panose="020B0609020204030204" pitchFamily="49" charset="0"/>
              </a:rPr>
              <a:t>Оплата</a:t>
            </a:r>
          </a:p>
          <a:p>
            <a:pPr lvl="2" algn="just" eaLnBrk="1" hangingPunct="1"/>
            <a:r>
              <a:rPr lang="ru-RU" altLang="ru-BY" sz="2800" b="1">
                <a:solidFill>
                  <a:srgbClr val="000000"/>
                </a:solidFill>
                <a:latin typeface="Consolas" panose="020B0609020204030204" pitchFamily="49" charset="0"/>
              </a:rPr>
              <a:t>	</a:t>
            </a:r>
            <a:r>
              <a:rPr lang="en-US" altLang="ru-BY" sz="2800" b="1">
                <a:solidFill>
                  <a:srgbClr val="006699"/>
                </a:solidFill>
                <a:latin typeface="Consolas" panose="020B0609020204030204" pitchFamily="49" charset="0"/>
              </a:rPr>
              <a:t>FROM </a:t>
            </a:r>
            <a:r>
              <a:rPr lang="en-US" altLang="ru-BY" sz="2800"/>
              <a:t>Test </a:t>
            </a:r>
            <a:r>
              <a:rPr lang="en-US" altLang="ru-BY" sz="2800" b="1">
                <a:solidFill>
                  <a:srgbClr val="006699"/>
                </a:solidFill>
                <a:latin typeface="Consolas" panose="020B0609020204030204" pitchFamily="49" charset="0"/>
              </a:rPr>
              <a:t>	WHERE</a:t>
            </a:r>
            <a:r>
              <a:rPr lang="en-US" altLang="ru-BY" sz="2800"/>
              <a:t> MONTH(</a:t>
            </a:r>
            <a:r>
              <a:rPr lang="en-US" altLang="en-US" sz="2800">
                <a:solidFill>
                  <a:srgbClr val="000000"/>
                </a:solidFill>
                <a:latin typeface="Consolas" panose="020B0609020204030204" pitchFamily="49" charset="0"/>
              </a:rPr>
              <a:t>dDate)=3</a:t>
            </a:r>
            <a:r>
              <a:rPr lang="en-US" altLang="ru-BY" sz="2800"/>
              <a:t>	</a:t>
            </a:r>
          </a:p>
          <a:p>
            <a:pPr algn="just" eaLnBrk="1" hangingPunct="1"/>
            <a:endParaRPr lang="en-US" altLang="en-US" sz="2000"/>
          </a:p>
          <a:p>
            <a:pPr eaLnBrk="1" hangingPunct="1">
              <a:buFontTx/>
              <a:buAutoNum type="arabicPeriod"/>
            </a:pPr>
            <a:endParaRPr lang="en-US" altLang="en-US" sz="2000" b="1">
              <a:solidFill>
                <a:srgbClr val="000000"/>
              </a:solidFill>
              <a:latin typeface="Consolas" panose="020B0609020204030204" pitchFamily="49" charset="0"/>
            </a:endParaRPr>
          </a:p>
          <a:p>
            <a:pPr eaLnBrk="1" hangingPunct="1"/>
            <a:endParaRPr lang="ru-RU" altLang="ru-BY" sz="2200">
              <a:solidFill>
                <a:srgbClr val="006699"/>
              </a:solidFill>
              <a:latin typeface="Consolas" panose="020B0609020204030204" pitchFamily="49" charset="0"/>
            </a:endParaRPr>
          </a:p>
          <a:p>
            <a:pPr lvl="2" algn="just">
              <a:lnSpc>
                <a:spcPct val="80000"/>
              </a:lnSpc>
              <a:spcAft>
                <a:spcPts val="1200"/>
              </a:spcAft>
              <a:buClr>
                <a:schemeClr val="accent1"/>
              </a:buClr>
              <a:buSzPct val="100000"/>
            </a:pPr>
            <a:endParaRPr lang="ru-RU" altLang="ru-BY"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F665-207F-43BC-9EA5-09ABB4CBB86B}"/>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61443" name="Прямоугольник 5">
            <a:extLst>
              <a:ext uri="{FF2B5EF4-FFF2-40B4-BE49-F238E27FC236}">
                <a16:creationId xmlns:a16="http://schemas.microsoft.com/office/drawing/2014/main" id="{1D915BD5-3976-456D-A353-DBAC9ED0564C}"/>
              </a:ext>
            </a:extLst>
          </p:cNvPr>
          <p:cNvSpPr>
            <a:spLocks noChangeArrowheads="1"/>
          </p:cNvSpPr>
          <p:nvPr/>
        </p:nvSpPr>
        <p:spPr bwMode="auto">
          <a:xfrm>
            <a:off x="204788" y="1841500"/>
            <a:ext cx="11793537"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ru-RU" altLang="en-US" sz="2800">
                <a:solidFill>
                  <a:srgbClr val="000000"/>
                </a:solidFill>
                <a:latin typeface="Consolas" panose="020B0609020204030204" pitchFamily="49" charset="0"/>
              </a:rPr>
              <a:t>Для получения данных из таблицы:</a:t>
            </a:r>
          </a:p>
          <a:p>
            <a:pPr algn="just" eaLnBrk="1" hangingPunct="1"/>
            <a:endParaRPr lang="en-US" altLang="ru-BY" sz="1000" b="1">
              <a:solidFill>
                <a:srgbClr val="006699"/>
              </a:solidFill>
              <a:latin typeface="Consolas" panose="020B0609020204030204" pitchFamily="49" charset="0"/>
            </a:endParaRPr>
          </a:p>
          <a:p>
            <a:pPr lvl="2" algn="just" eaLnBrk="1" hangingPunct="1"/>
            <a:r>
              <a:rPr lang="en-US" altLang="ru-BY" sz="2800" b="1">
                <a:solidFill>
                  <a:srgbClr val="006699"/>
                </a:solidFill>
                <a:latin typeface="Consolas" panose="020B0609020204030204" pitchFamily="49" charset="0"/>
              </a:rPr>
              <a:t>SELECT</a:t>
            </a:r>
            <a:r>
              <a:rPr lang="en-US" altLang="ru-BY" sz="2800" b="1"/>
              <a:t> </a:t>
            </a:r>
            <a:r>
              <a:rPr lang="en-US" altLang="ru-BY" sz="2800" b="1">
                <a:solidFill>
                  <a:srgbClr val="006699"/>
                </a:solidFill>
                <a:latin typeface="Consolas" panose="020B0609020204030204" pitchFamily="49" charset="0"/>
              </a:rPr>
              <a:t>DISTINCT</a:t>
            </a:r>
            <a:r>
              <a:rPr lang="en-US" altLang="ru-BY" sz="2800" b="1"/>
              <a:t> </a:t>
            </a:r>
            <a:r>
              <a:rPr lang="en-US" altLang="en-US" sz="2800">
                <a:solidFill>
                  <a:srgbClr val="000000"/>
                </a:solidFill>
                <a:latin typeface="Consolas" panose="020B0609020204030204" pitchFamily="49" charset="0"/>
              </a:rPr>
              <a:t>dDate </a:t>
            </a:r>
            <a:r>
              <a:rPr lang="en-US" altLang="ru-BY" sz="2800" b="1">
                <a:solidFill>
                  <a:srgbClr val="006699"/>
                </a:solidFill>
                <a:latin typeface="Consolas" panose="020B0609020204030204" pitchFamily="49" charset="0"/>
              </a:rPr>
              <a:t>FROM </a:t>
            </a:r>
            <a:r>
              <a:rPr lang="en-US" altLang="ru-BY" sz="2800"/>
              <a:t>Test </a:t>
            </a:r>
          </a:p>
          <a:p>
            <a:pPr lvl="2" algn="just" eaLnBrk="1" hangingPunct="1"/>
            <a:endParaRPr lang="en-US" altLang="ru-BY" sz="1500"/>
          </a:p>
          <a:p>
            <a:pPr lvl="2" algn="just" eaLnBrk="1" hangingPunct="1"/>
            <a:r>
              <a:rPr lang="en-US" altLang="ru-BY" sz="2800" b="1">
                <a:solidFill>
                  <a:srgbClr val="006699"/>
                </a:solidFill>
                <a:latin typeface="Consolas" panose="020B0609020204030204" pitchFamily="49" charset="0"/>
              </a:rPr>
              <a:t>SELECT TOP 25 PERCENT</a:t>
            </a:r>
            <a:r>
              <a:rPr lang="en-US" altLang="ru-BY" sz="2800" b="1"/>
              <a:t> </a:t>
            </a:r>
            <a:r>
              <a:rPr lang="en-US" altLang="en-US" sz="2800">
                <a:solidFill>
                  <a:srgbClr val="000000"/>
                </a:solidFill>
                <a:latin typeface="Consolas" panose="020B0609020204030204" pitchFamily="49" charset="0"/>
              </a:rPr>
              <a:t>dDate,</a:t>
            </a:r>
            <a:r>
              <a:rPr lang="en-US" altLang="en-US" sz="2800"/>
              <a:t>cPol , </a:t>
            </a:r>
            <a:r>
              <a:rPr lang="en-US" altLang="en-US" sz="2800">
                <a:solidFill>
                  <a:srgbClr val="000000"/>
                </a:solidFill>
                <a:latin typeface="Consolas" panose="020B0609020204030204" pitchFamily="49" charset="0"/>
              </a:rPr>
              <a:t>vc_Phone </a:t>
            </a:r>
            <a:r>
              <a:rPr lang="en-US" altLang="ru-BY" sz="2800" b="1">
                <a:solidFill>
                  <a:srgbClr val="006699"/>
                </a:solidFill>
                <a:latin typeface="Consolas" panose="020B0609020204030204" pitchFamily="49" charset="0"/>
              </a:rPr>
              <a:t>FROM </a:t>
            </a:r>
            <a:r>
              <a:rPr lang="en-US" altLang="ru-BY" sz="2800"/>
              <a:t>Test </a:t>
            </a:r>
            <a:r>
              <a:rPr lang="en-US" altLang="ru-BY" sz="2800" b="1">
                <a:solidFill>
                  <a:srgbClr val="006699"/>
                </a:solidFill>
                <a:latin typeface="Consolas" panose="020B0609020204030204" pitchFamily="49" charset="0"/>
              </a:rPr>
              <a:t>	</a:t>
            </a:r>
          </a:p>
          <a:p>
            <a:pPr lvl="2" algn="just" eaLnBrk="1" hangingPunct="1"/>
            <a:r>
              <a:rPr lang="en-US" altLang="ru-BY" sz="2800" b="1">
                <a:solidFill>
                  <a:srgbClr val="006699"/>
                </a:solidFill>
                <a:latin typeface="Consolas" panose="020B0609020204030204" pitchFamily="49" charset="0"/>
              </a:rPr>
              <a:t>	ORDER BY </a:t>
            </a:r>
            <a:r>
              <a:rPr lang="en-US" altLang="ru-BY" sz="2800"/>
              <a:t>Price</a:t>
            </a:r>
            <a:r>
              <a:rPr lang="en-US" altLang="ru-BY" sz="2800" b="1">
                <a:solidFill>
                  <a:srgbClr val="006699"/>
                </a:solidFill>
                <a:latin typeface="Consolas" panose="020B0609020204030204" pitchFamily="49" charset="0"/>
              </a:rPr>
              <a:t> DESC</a:t>
            </a:r>
          </a:p>
          <a:p>
            <a:pPr lvl="2" algn="just" eaLnBrk="1" hangingPunct="1"/>
            <a:endParaRPr lang="en-US" altLang="ru-BY" sz="1400" b="1">
              <a:solidFill>
                <a:srgbClr val="006699"/>
              </a:solidFill>
              <a:latin typeface="Consolas" panose="020B0609020204030204" pitchFamily="49" charset="0"/>
            </a:endParaRPr>
          </a:p>
          <a:p>
            <a:pPr lvl="2" algn="just" eaLnBrk="1" hangingPunct="1"/>
            <a:r>
              <a:rPr lang="en-US" altLang="ru-BY" sz="2800" b="1">
                <a:solidFill>
                  <a:srgbClr val="006699"/>
                </a:solidFill>
                <a:latin typeface="Consolas" panose="020B0609020204030204" pitchFamily="49" charset="0"/>
              </a:rPr>
              <a:t>SELECT ALL </a:t>
            </a:r>
            <a:r>
              <a:rPr lang="en-US" altLang="en-US" sz="2800">
                <a:solidFill>
                  <a:srgbClr val="000000"/>
                </a:solidFill>
                <a:latin typeface="Consolas" panose="020B0609020204030204" pitchFamily="49" charset="0"/>
              </a:rPr>
              <a:t>* </a:t>
            </a:r>
            <a:r>
              <a:rPr lang="en-US" altLang="ru-BY" sz="2800" b="1">
                <a:solidFill>
                  <a:srgbClr val="006699"/>
                </a:solidFill>
                <a:latin typeface="Consolas" panose="020B0609020204030204" pitchFamily="49" charset="0"/>
              </a:rPr>
              <a:t>FROM </a:t>
            </a:r>
            <a:r>
              <a:rPr lang="en-US" altLang="ru-BY" sz="2800"/>
              <a:t>Test </a:t>
            </a:r>
            <a:r>
              <a:rPr lang="en-US" altLang="ru-BY" sz="2800" b="1">
                <a:solidFill>
                  <a:srgbClr val="006699"/>
                </a:solidFill>
                <a:latin typeface="Consolas" panose="020B0609020204030204" pitchFamily="49" charset="0"/>
              </a:rPr>
              <a:t>	</a:t>
            </a:r>
          </a:p>
          <a:p>
            <a:pPr lvl="2" algn="just" eaLnBrk="1" hangingPunct="1"/>
            <a:r>
              <a:rPr lang="en-US" altLang="ru-BY" sz="2800" b="1">
                <a:solidFill>
                  <a:srgbClr val="006699"/>
                </a:solidFill>
                <a:latin typeface="Consolas" panose="020B0609020204030204" pitchFamily="49" charset="0"/>
              </a:rPr>
              <a:t>ORDER BY </a:t>
            </a:r>
            <a:r>
              <a:rPr lang="en-US" altLang="ru-BY" sz="2800"/>
              <a:t>Price</a:t>
            </a:r>
          </a:p>
          <a:p>
            <a:pPr lvl="2" algn="just" eaLnBrk="1" hangingPunct="1"/>
            <a:r>
              <a:rPr lang="en-US" altLang="en-US" sz="2800"/>
              <a:t>		</a:t>
            </a:r>
            <a:r>
              <a:rPr lang="en-US" altLang="en-US" sz="2800">
                <a:latin typeface="Consolas" panose="020B0609020204030204" pitchFamily="49" charset="0"/>
              </a:rPr>
              <a:t>OFFSET</a:t>
            </a:r>
            <a:r>
              <a:rPr lang="en-US" altLang="en-US" sz="2800"/>
              <a:t> 2 </a:t>
            </a:r>
            <a:r>
              <a:rPr lang="en-US" altLang="en-US" sz="2800" b="1">
                <a:solidFill>
                  <a:srgbClr val="006699"/>
                </a:solidFill>
                <a:latin typeface="Consolas" panose="020B0609020204030204" pitchFamily="49" charset="0"/>
              </a:rPr>
              <a:t>ROWS</a:t>
            </a:r>
          </a:p>
          <a:p>
            <a:pPr lvl="2" algn="just" eaLnBrk="1" hangingPunct="1"/>
            <a:r>
              <a:rPr lang="en-US" altLang="en-US" sz="2800"/>
              <a:t>		</a:t>
            </a:r>
            <a:r>
              <a:rPr lang="en-US" altLang="en-US" sz="2800" b="1">
                <a:solidFill>
                  <a:srgbClr val="006699"/>
                </a:solidFill>
                <a:latin typeface="Consolas" panose="020B0609020204030204" pitchFamily="49" charset="0"/>
              </a:rPr>
              <a:t>FETCH NEXT </a:t>
            </a:r>
            <a:r>
              <a:rPr lang="en-US" altLang="en-US" sz="2800"/>
              <a:t>5 </a:t>
            </a:r>
            <a:r>
              <a:rPr lang="en-US" altLang="en-US" sz="2800" b="1">
                <a:solidFill>
                  <a:srgbClr val="006699"/>
                </a:solidFill>
                <a:latin typeface="Consolas" panose="020B0609020204030204" pitchFamily="49" charset="0"/>
              </a:rPr>
              <a:t>ROWS</a:t>
            </a:r>
            <a:r>
              <a:rPr lang="en-US" altLang="en-US" sz="2800"/>
              <a:t> </a:t>
            </a:r>
            <a:r>
              <a:rPr lang="en-US" altLang="en-US" sz="2800">
                <a:latin typeface="Consolas" panose="020B0609020204030204" pitchFamily="49" charset="0"/>
              </a:rPr>
              <a:t>ONLY</a:t>
            </a:r>
          </a:p>
          <a:p>
            <a:pPr eaLnBrk="1" hangingPunct="1">
              <a:buFontTx/>
              <a:buAutoNum type="arabicPeriod"/>
            </a:pPr>
            <a:endParaRPr lang="en-US" altLang="en-US" sz="2000" b="1">
              <a:solidFill>
                <a:srgbClr val="000000"/>
              </a:solidFill>
              <a:latin typeface="Consolas" panose="020B0609020204030204" pitchFamily="49" charset="0"/>
            </a:endParaRPr>
          </a:p>
          <a:p>
            <a:pPr eaLnBrk="1" hangingPunct="1"/>
            <a:endParaRPr lang="ru-RU" altLang="ru-BY" sz="2200">
              <a:solidFill>
                <a:srgbClr val="006699"/>
              </a:solidFill>
              <a:latin typeface="Consolas" panose="020B0609020204030204" pitchFamily="49" charset="0"/>
            </a:endParaRPr>
          </a:p>
          <a:p>
            <a:pPr lvl="2" algn="just">
              <a:lnSpc>
                <a:spcPct val="80000"/>
              </a:lnSpc>
              <a:spcAft>
                <a:spcPts val="1200"/>
              </a:spcAft>
              <a:buClr>
                <a:schemeClr val="accent1"/>
              </a:buClr>
              <a:buSzPct val="100000"/>
            </a:pPr>
            <a:endParaRPr lang="ru-RU" altLang="ru-BY"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87B656-469A-49EA-9561-2D0DCE3DEDFC}"/>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62467" name="Прямоугольник 5">
            <a:extLst>
              <a:ext uri="{FF2B5EF4-FFF2-40B4-BE49-F238E27FC236}">
                <a16:creationId xmlns:a16="http://schemas.microsoft.com/office/drawing/2014/main" id="{75DD31DE-9D0F-4570-A7F0-B17BFC905887}"/>
              </a:ext>
            </a:extLst>
          </p:cNvPr>
          <p:cNvSpPr>
            <a:spLocks noChangeArrowheads="1"/>
          </p:cNvSpPr>
          <p:nvPr/>
        </p:nvSpPr>
        <p:spPr bwMode="auto">
          <a:xfrm>
            <a:off x="204788" y="1841500"/>
            <a:ext cx="11793537"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ru-RU" altLang="en-US" sz="2800">
                <a:solidFill>
                  <a:srgbClr val="000000"/>
                </a:solidFill>
                <a:latin typeface="Consolas" panose="020B0609020204030204" pitchFamily="49" charset="0"/>
              </a:rPr>
              <a:t>Для получения данных из таблицы:</a:t>
            </a:r>
          </a:p>
          <a:p>
            <a:pPr algn="just" eaLnBrk="1" hangingPunct="1"/>
            <a:endParaRPr lang="en-US" altLang="ru-BY" sz="1000" b="1">
              <a:solidFill>
                <a:srgbClr val="006699"/>
              </a:solidFill>
              <a:latin typeface="Consolas" panose="020B0609020204030204" pitchFamily="49" charset="0"/>
            </a:endParaRPr>
          </a:p>
          <a:p>
            <a:pPr lvl="2" algn="just" eaLnBrk="1" hangingPunct="1"/>
            <a:r>
              <a:rPr lang="en-US" altLang="ru-BY" sz="2800" b="1">
                <a:solidFill>
                  <a:srgbClr val="006699"/>
                </a:solidFill>
                <a:latin typeface="Consolas" panose="020B0609020204030204" pitchFamily="49" charset="0"/>
              </a:rPr>
              <a:t>SELECT </a:t>
            </a:r>
            <a:r>
              <a:rPr lang="en-US" altLang="en-US" sz="2800">
                <a:solidFill>
                  <a:srgbClr val="000000"/>
                </a:solidFill>
                <a:latin typeface="Consolas" panose="020B0609020204030204" pitchFamily="49" charset="0"/>
              </a:rPr>
              <a:t>dDate,</a:t>
            </a:r>
            <a:r>
              <a:rPr lang="en-US" altLang="en-US" sz="2800"/>
              <a:t>cPol , </a:t>
            </a:r>
            <a:r>
              <a:rPr lang="en-US" altLang="en-US" sz="2800">
                <a:solidFill>
                  <a:srgbClr val="000000"/>
                </a:solidFill>
                <a:latin typeface="Consolas" panose="020B0609020204030204" pitchFamily="49" charset="0"/>
              </a:rPr>
              <a:t>vc_Phone </a:t>
            </a:r>
            <a:r>
              <a:rPr lang="en-US" altLang="ru-BY" sz="2800" b="1">
                <a:solidFill>
                  <a:srgbClr val="006699"/>
                </a:solidFill>
                <a:latin typeface="Consolas" panose="020B0609020204030204" pitchFamily="49" charset="0"/>
              </a:rPr>
              <a:t>FROM </a:t>
            </a:r>
            <a:r>
              <a:rPr lang="en-US" altLang="ru-BY" sz="2800"/>
              <a:t>Test </a:t>
            </a:r>
            <a:r>
              <a:rPr lang="en-US" altLang="ru-BY" sz="2800" b="1">
                <a:solidFill>
                  <a:srgbClr val="006699"/>
                </a:solidFill>
                <a:latin typeface="Consolas" panose="020B0609020204030204" pitchFamily="49" charset="0"/>
              </a:rPr>
              <a:t>	</a:t>
            </a:r>
          </a:p>
          <a:p>
            <a:pPr lvl="2" algn="just" eaLnBrk="1" hangingPunct="1"/>
            <a:r>
              <a:rPr lang="en-US" altLang="ru-BY" sz="2800" b="1">
                <a:solidFill>
                  <a:srgbClr val="006699"/>
                </a:solidFill>
                <a:latin typeface="Consolas" panose="020B0609020204030204" pitchFamily="49" charset="0"/>
              </a:rPr>
              <a:t>	WHERE </a:t>
            </a:r>
            <a:r>
              <a:rPr lang="en-US" altLang="ru-BY" sz="2800"/>
              <a:t>Price</a:t>
            </a:r>
            <a:r>
              <a:rPr lang="en-US" altLang="ru-BY" sz="2800" b="1">
                <a:solidFill>
                  <a:srgbClr val="006699"/>
                </a:solidFill>
                <a:latin typeface="Consolas" panose="020B0609020204030204" pitchFamily="49" charset="0"/>
              </a:rPr>
              <a:t> </a:t>
            </a:r>
            <a:r>
              <a:rPr lang="en-US" altLang="ru-BY" sz="2800" b="1">
                <a:solidFill>
                  <a:srgbClr val="A6A6A6"/>
                </a:solidFill>
                <a:latin typeface="Consolas" panose="020B0609020204030204" pitchFamily="49" charset="0"/>
              </a:rPr>
              <a:t>BETWEEN</a:t>
            </a:r>
            <a:r>
              <a:rPr lang="en-US" altLang="ru-BY" sz="2800" b="1">
                <a:solidFill>
                  <a:srgbClr val="006699"/>
                </a:solidFill>
                <a:latin typeface="Consolas" panose="020B0609020204030204" pitchFamily="49" charset="0"/>
              </a:rPr>
              <a:t> </a:t>
            </a:r>
            <a:r>
              <a:rPr lang="en-US" altLang="ru-BY" sz="2800">
                <a:solidFill>
                  <a:srgbClr val="000000"/>
                </a:solidFill>
                <a:latin typeface="Consolas" panose="020B0609020204030204" pitchFamily="49" charset="0"/>
              </a:rPr>
              <a:t>100</a:t>
            </a:r>
            <a:r>
              <a:rPr lang="en-US" altLang="ru-BY" sz="2800" b="1">
                <a:solidFill>
                  <a:srgbClr val="006699"/>
                </a:solidFill>
                <a:latin typeface="Consolas" panose="020B0609020204030204" pitchFamily="49" charset="0"/>
              </a:rPr>
              <a:t> </a:t>
            </a:r>
            <a:r>
              <a:rPr lang="en-US" altLang="ru-BY" sz="2800" b="1">
                <a:solidFill>
                  <a:srgbClr val="A6A6A6"/>
                </a:solidFill>
                <a:latin typeface="Consolas" panose="020B0609020204030204" pitchFamily="49" charset="0"/>
              </a:rPr>
              <a:t>AND</a:t>
            </a:r>
            <a:r>
              <a:rPr lang="en-US" altLang="ru-BY" sz="2800" b="1">
                <a:solidFill>
                  <a:srgbClr val="006699"/>
                </a:solidFill>
                <a:latin typeface="Consolas" panose="020B0609020204030204" pitchFamily="49" charset="0"/>
              </a:rPr>
              <a:t> </a:t>
            </a:r>
            <a:r>
              <a:rPr lang="en-US" altLang="ru-BY" sz="2800">
                <a:solidFill>
                  <a:srgbClr val="000000"/>
                </a:solidFill>
                <a:latin typeface="Consolas" panose="020B0609020204030204" pitchFamily="49" charset="0"/>
              </a:rPr>
              <a:t>500</a:t>
            </a:r>
          </a:p>
          <a:p>
            <a:pPr lvl="2" algn="just" eaLnBrk="1" hangingPunct="1"/>
            <a:endParaRPr lang="en-US" altLang="ru-BY" sz="1400" b="1">
              <a:solidFill>
                <a:srgbClr val="006699"/>
              </a:solidFill>
              <a:latin typeface="Consolas" panose="020B0609020204030204" pitchFamily="49" charset="0"/>
            </a:endParaRPr>
          </a:p>
          <a:p>
            <a:pPr lvl="2" algn="just" eaLnBrk="1" hangingPunct="1"/>
            <a:r>
              <a:rPr lang="en-US" altLang="ru-BY" sz="2800" b="1">
                <a:solidFill>
                  <a:srgbClr val="006699"/>
                </a:solidFill>
                <a:latin typeface="Consolas" panose="020B0609020204030204" pitchFamily="49" charset="0"/>
              </a:rPr>
              <a:t>SELECT </a:t>
            </a:r>
            <a:r>
              <a:rPr lang="en-US" altLang="en-US" sz="2800">
                <a:solidFill>
                  <a:srgbClr val="000000"/>
                </a:solidFill>
                <a:latin typeface="Consolas" panose="020B0609020204030204" pitchFamily="49" charset="0"/>
              </a:rPr>
              <a:t>dDate,</a:t>
            </a:r>
            <a:r>
              <a:rPr lang="en-US" altLang="en-US" sz="2800"/>
              <a:t>cPol , </a:t>
            </a:r>
            <a:r>
              <a:rPr lang="en-US" altLang="en-US" sz="2800">
                <a:solidFill>
                  <a:srgbClr val="000000"/>
                </a:solidFill>
                <a:latin typeface="Consolas" panose="020B0609020204030204" pitchFamily="49" charset="0"/>
              </a:rPr>
              <a:t>vc_Phone </a:t>
            </a:r>
            <a:r>
              <a:rPr lang="en-US" altLang="ru-BY" sz="2800" b="1">
                <a:solidFill>
                  <a:srgbClr val="006699"/>
                </a:solidFill>
                <a:latin typeface="Consolas" panose="020B0609020204030204" pitchFamily="49" charset="0"/>
              </a:rPr>
              <a:t>FROM </a:t>
            </a:r>
            <a:r>
              <a:rPr lang="en-US" altLang="ru-BY" sz="2800"/>
              <a:t>Test</a:t>
            </a:r>
          </a:p>
          <a:p>
            <a:pPr lvl="2" algn="just" eaLnBrk="1" hangingPunct="1"/>
            <a:r>
              <a:rPr lang="en-US" altLang="ru-BY" sz="2800"/>
              <a:t>	</a:t>
            </a:r>
            <a:r>
              <a:rPr lang="en-US" altLang="ru-BY" sz="2800" b="1">
                <a:solidFill>
                  <a:srgbClr val="006699"/>
                </a:solidFill>
                <a:latin typeface="Consolas" panose="020B0609020204030204" pitchFamily="49" charset="0"/>
              </a:rPr>
              <a:t>WHERE</a:t>
            </a:r>
            <a:r>
              <a:rPr lang="en-US" altLang="ru-BY" sz="2800"/>
              <a:t> </a:t>
            </a:r>
            <a:r>
              <a:rPr lang="en-US" altLang="en-US" sz="2800"/>
              <a:t>cPol =‘M’ </a:t>
            </a:r>
            <a:r>
              <a:rPr lang="en-US" altLang="en-US" sz="2800" b="1">
                <a:solidFill>
                  <a:srgbClr val="A6A6A6"/>
                </a:solidFill>
                <a:latin typeface="Consolas" panose="020B0609020204030204" pitchFamily="49" charset="0"/>
              </a:rPr>
              <a:t>AND </a:t>
            </a:r>
            <a:r>
              <a:rPr lang="en-US" altLang="en-US" sz="2800">
                <a:solidFill>
                  <a:srgbClr val="000000"/>
                </a:solidFill>
                <a:latin typeface="Consolas" panose="020B0609020204030204" pitchFamily="49" charset="0"/>
              </a:rPr>
              <a:t>vc_Phone LIKE ‘+375[2-4]%’</a:t>
            </a:r>
            <a:endParaRPr lang="en-US" altLang="ru-BY" sz="2800" b="1">
              <a:solidFill>
                <a:srgbClr val="006699"/>
              </a:solidFill>
              <a:latin typeface="Consolas" panose="020B0609020204030204" pitchFamily="49" charset="0"/>
            </a:endParaRPr>
          </a:p>
          <a:p>
            <a:pPr eaLnBrk="1" hangingPunct="1">
              <a:buFontTx/>
              <a:buAutoNum type="arabicPeriod"/>
            </a:pPr>
            <a:endParaRPr lang="en-US" altLang="en-US" sz="2000" b="1">
              <a:solidFill>
                <a:srgbClr val="000000"/>
              </a:solidFill>
              <a:latin typeface="Consolas" panose="020B0609020204030204" pitchFamily="49" charset="0"/>
            </a:endParaRPr>
          </a:p>
          <a:p>
            <a:pPr eaLnBrk="1" hangingPunct="1"/>
            <a:endParaRPr lang="ru-RU" altLang="ru-BY" sz="2200">
              <a:solidFill>
                <a:srgbClr val="006699"/>
              </a:solidFill>
              <a:latin typeface="Consolas" panose="020B0609020204030204" pitchFamily="49" charset="0"/>
            </a:endParaRPr>
          </a:p>
          <a:p>
            <a:pPr lvl="2" algn="just">
              <a:lnSpc>
                <a:spcPct val="80000"/>
              </a:lnSpc>
              <a:spcAft>
                <a:spcPts val="1200"/>
              </a:spcAft>
              <a:buClr>
                <a:schemeClr val="accent1"/>
              </a:buClr>
              <a:buSzPct val="100000"/>
            </a:pPr>
            <a:endParaRPr lang="ru-RU" altLang="ru-BY"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2A7318-71A8-4BE0-9A35-1E4DC4ECC756}"/>
              </a:ext>
            </a:extLst>
          </p:cNvPr>
          <p:cNvSpPr>
            <a:spLocks noGrp="1"/>
          </p:cNvSpPr>
          <p:nvPr>
            <p:ph type="title"/>
          </p:nvPr>
        </p:nvSpPr>
        <p:spPr>
          <a:xfrm>
            <a:off x="0" y="303213"/>
            <a:ext cx="3581400" cy="1049337"/>
          </a:xfrm>
        </p:spPr>
        <p:txBody>
          <a:bodyPr>
            <a:normAutofit fontScale="90000"/>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pic>
        <p:nvPicPr>
          <p:cNvPr id="63491" name="Рисунок 2">
            <a:extLst>
              <a:ext uri="{FF2B5EF4-FFF2-40B4-BE49-F238E27FC236}">
                <a16:creationId xmlns:a16="http://schemas.microsoft.com/office/drawing/2014/main" id="{67085F9C-72F4-4F1B-89F2-34A4ECA9C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7788" y="0"/>
            <a:ext cx="7800975" cy="608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57C238-C487-421B-AE40-1BD7AA9B772A}"/>
              </a:ext>
            </a:extLst>
          </p:cNvPr>
          <p:cNvSpPr>
            <a:spLocks noGrp="1"/>
          </p:cNvSpPr>
          <p:nvPr>
            <p:ph type="title"/>
          </p:nvPr>
        </p:nvSpPr>
        <p:spPr>
          <a:xfrm>
            <a:off x="2193925" y="369888"/>
            <a:ext cx="8321675" cy="1049337"/>
          </a:xfrm>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pic>
        <p:nvPicPr>
          <p:cNvPr id="64515" name="Рисунок 3">
            <a:extLst>
              <a:ext uri="{FF2B5EF4-FFF2-40B4-BE49-F238E27FC236}">
                <a16:creationId xmlns:a16="http://schemas.microsoft.com/office/drawing/2014/main" id="{06290E21-BEC3-41F9-8A54-99E390002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0" y="1282700"/>
            <a:ext cx="6840538"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F6BC52-9F50-449B-A9B7-D931242337A0}"/>
              </a:ext>
            </a:extLst>
          </p:cNvPr>
          <p:cNvSpPr>
            <a:spLocks noGrp="1"/>
          </p:cNvSpPr>
          <p:nvPr>
            <p:ph type="title"/>
          </p:nvPr>
        </p:nvSpPr>
        <p:spPr>
          <a:xfrm>
            <a:off x="2193925" y="369888"/>
            <a:ext cx="8321675" cy="1049337"/>
          </a:xfrm>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65539" name="Прямоугольник 2">
            <a:extLst>
              <a:ext uri="{FF2B5EF4-FFF2-40B4-BE49-F238E27FC236}">
                <a16:creationId xmlns:a16="http://schemas.microsoft.com/office/drawing/2014/main" id="{C309FC1F-B2C7-490A-8B93-1660831DBA16}"/>
              </a:ext>
            </a:extLst>
          </p:cNvPr>
          <p:cNvSpPr>
            <a:spLocks noChangeArrowheads="1"/>
          </p:cNvSpPr>
          <p:nvPr/>
        </p:nvSpPr>
        <p:spPr bwMode="auto">
          <a:xfrm>
            <a:off x="182563" y="1960563"/>
            <a:ext cx="113538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en-US" altLang="ru-BY" sz="2800" b="1">
                <a:solidFill>
                  <a:srgbClr val="006699"/>
                </a:solidFill>
                <a:latin typeface="Consolas" panose="020B0609020204030204" pitchFamily="49" charset="0"/>
              </a:rPr>
              <a:t>SELECT</a:t>
            </a:r>
            <a:r>
              <a:rPr lang="ru-RU" altLang="ru-BY" sz="2800" b="1">
                <a:solidFill>
                  <a:srgbClr val="006699"/>
                </a:solidFill>
                <a:latin typeface="Consolas" panose="020B0609020204030204" pitchFamily="49" charset="0"/>
              </a:rPr>
              <a:t> </a:t>
            </a:r>
            <a:r>
              <a:rPr lang="en-US" altLang="ru-BY" sz="2600">
                <a:solidFill>
                  <a:srgbClr val="000000"/>
                </a:solidFill>
                <a:latin typeface="Consolas" panose="020B0609020204030204" pitchFamily="49" charset="0"/>
              </a:rPr>
              <a:t>Employees.ID,</a:t>
            </a:r>
            <a:r>
              <a:rPr lang="ru-RU" altLang="ru-BY" sz="2600">
                <a:solidFill>
                  <a:srgbClr val="000000"/>
                </a:solidFill>
                <a:latin typeface="Consolas" panose="020B0609020204030204" pitchFamily="49" charset="0"/>
              </a:rPr>
              <a:t> </a:t>
            </a:r>
            <a:r>
              <a:rPr lang="en-US" altLang="ru-BY" sz="2600">
                <a:solidFill>
                  <a:srgbClr val="000000"/>
                </a:solidFill>
                <a:latin typeface="Consolas" panose="020B0609020204030204" pitchFamily="49" charset="0"/>
              </a:rPr>
              <a:t>Employees.Name,</a:t>
            </a:r>
            <a:r>
              <a:rPr lang="ru-RU" altLang="ru-BY" sz="2600">
                <a:solidFill>
                  <a:srgbClr val="000000"/>
                </a:solidFill>
                <a:latin typeface="Consolas" panose="020B0609020204030204" pitchFamily="49" charset="0"/>
              </a:rPr>
              <a:t> </a:t>
            </a:r>
            <a:r>
              <a:rPr lang="en-US" altLang="ru-BY" sz="2600">
                <a:solidFill>
                  <a:srgbClr val="000000"/>
                </a:solidFill>
                <a:latin typeface="Consolas" panose="020B0609020204030204" pitchFamily="49" charset="0"/>
              </a:rPr>
              <a:t>Employees.DepartmentID,</a:t>
            </a:r>
            <a:r>
              <a:rPr lang="ru-RU" altLang="ru-BY" sz="2600">
                <a:solidFill>
                  <a:srgbClr val="000000"/>
                </a:solidFill>
                <a:latin typeface="Consolas" panose="020B0609020204030204" pitchFamily="49" charset="0"/>
              </a:rPr>
              <a:t> </a:t>
            </a:r>
            <a:r>
              <a:rPr lang="en-US" altLang="ru-BY" sz="2600">
                <a:solidFill>
                  <a:srgbClr val="000000"/>
                </a:solidFill>
                <a:latin typeface="Consolas" panose="020B0609020204030204" pitchFamily="49" charset="0"/>
              </a:rPr>
              <a:t>Departments.ID,</a:t>
            </a:r>
            <a:r>
              <a:rPr lang="ru-RU" altLang="ru-BY" sz="2600">
                <a:solidFill>
                  <a:srgbClr val="000000"/>
                </a:solidFill>
                <a:latin typeface="Consolas" panose="020B0609020204030204" pitchFamily="49" charset="0"/>
              </a:rPr>
              <a:t> </a:t>
            </a:r>
            <a:r>
              <a:rPr lang="en-US" altLang="ru-BY" sz="2600">
                <a:solidFill>
                  <a:srgbClr val="000000"/>
                </a:solidFill>
                <a:latin typeface="Consolas" panose="020B0609020204030204" pitchFamily="49" charset="0"/>
              </a:rPr>
              <a:t>Departments.Name </a:t>
            </a:r>
            <a:endParaRPr lang="ru-RU" altLang="ru-BY" sz="2600">
              <a:solidFill>
                <a:srgbClr val="000000"/>
              </a:solidFill>
              <a:latin typeface="Consolas" panose="020B0609020204030204" pitchFamily="49" charset="0"/>
            </a:endParaRPr>
          </a:p>
          <a:p>
            <a:pPr eaLnBrk="1" hangingPunct="1"/>
            <a:r>
              <a:rPr lang="en-US" altLang="ru-BY" sz="2800" b="1">
                <a:solidFill>
                  <a:srgbClr val="006699"/>
                </a:solidFill>
                <a:latin typeface="Consolas" panose="020B0609020204030204" pitchFamily="49" charset="0"/>
              </a:rPr>
              <a:t>FROM </a:t>
            </a:r>
            <a:r>
              <a:rPr lang="en-US" altLang="ru-BY" sz="2800">
                <a:solidFill>
                  <a:srgbClr val="000000"/>
                </a:solidFill>
                <a:latin typeface="Consolas" panose="020B0609020204030204" pitchFamily="49" charset="0"/>
              </a:rPr>
              <a:t>Employees</a:t>
            </a:r>
            <a:r>
              <a:rPr lang="en-US" altLang="ru-BY" sz="2800" b="1">
                <a:solidFill>
                  <a:srgbClr val="006699"/>
                </a:solidFill>
                <a:latin typeface="Consolas" panose="020B0609020204030204" pitchFamily="49" charset="0"/>
              </a:rPr>
              <a:t> </a:t>
            </a:r>
            <a:endParaRPr lang="ru-RU" altLang="ru-BY" sz="2800" b="1">
              <a:solidFill>
                <a:srgbClr val="006699"/>
              </a:solidFill>
              <a:latin typeface="Consolas" panose="020B0609020204030204" pitchFamily="49" charset="0"/>
            </a:endParaRPr>
          </a:p>
          <a:p>
            <a:pPr eaLnBrk="1" hangingPunct="1"/>
            <a:r>
              <a:rPr lang="en-US" altLang="ru-BY" sz="2800" b="1">
                <a:solidFill>
                  <a:srgbClr val="006699"/>
                </a:solidFill>
                <a:latin typeface="Consolas" panose="020B0609020204030204" pitchFamily="49" charset="0"/>
              </a:rPr>
              <a:t>JOIN </a:t>
            </a:r>
            <a:r>
              <a:rPr lang="en-US" altLang="ru-BY" sz="2800">
                <a:solidFill>
                  <a:srgbClr val="000000"/>
                </a:solidFill>
                <a:latin typeface="Consolas" panose="020B0609020204030204" pitchFamily="49" charset="0"/>
              </a:rPr>
              <a:t>Departments</a:t>
            </a:r>
            <a:r>
              <a:rPr lang="en-US" altLang="ru-BY" sz="2800" b="1">
                <a:solidFill>
                  <a:srgbClr val="006699"/>
                </a:solidFill>
                <a:latin typeface="Consolas" panose="020B0609020204030204" pitchFamily="49" charset="0"/>
              </a:rPr>
              <a:t> ON </a:t>
            </a:r>
            <a:r>
              <a:rPr lang="en-US" altLang="ru-BY" sz="2800">
                <a:solidFill>
                  <a:srgbClr val="000000"/>
                </a:solidFill>
                <a:latin typeface="Consolas" panose="020B0609020204030204" pitchFamily="49" charset="0"/>
              </a:rPr>
              <a:t>Employees.DepartmentID=Departments.ID</a:t>
            </a:r>
            <a:endParaRPr lang="ru-RU" altLang="ru-BY" sz="2800">
              <a:solidFill>
                <a:srgbClr val="000000"/>
              </a:solidFill>
              <a:latin typeface="Consolas" panose="020B0609020204030204" pitchFamily="49" charset="0"/>
            </a:endParaRPr>
          </a:p>
          <a:p>
            <a:pPr eaLnBrk="1" hangingPunct="1"/>
            <a:endParaRPr lang="ru-RU" altLang="ru-BY" sz="2800">
              <a:solidFill>
                <a:srgbClr val="000000"/>
              </a:solidFill>
              <a:latin typeface="Consolas" panose="020B0609020204030204" pitchFamily="49" charset="0"/>
            </a:endParaRPr>
          </a:p>
          <a:p>
            <a:pPr eaLnBrk="1" hangingPunct="1"/>
            <a:r>
              <a:rPr lang="en-US" altLang="ru-BY" sz="2800" b="1">
                <a:solidFill>
                  <a:srgbClr val="006699"/>
                </a:solidFill>
                <a:latin typeface="Consolas" panose="020B0609020204030204" pitchFamily="49" charset="0"/>
              </a:rPr>
              <a:t>SELECT </a:t>
            </a:r>
            <a:r>
              <a:rPr lang="en-US" altLang="ru-BY" sz="2800">
                <a:solidFill>
                  <a:srgbClr val="000000"/>
                </a:solidFill>
                <a:latin typeface="Consolas" panose="020B0609020204030204" pitchFamily="49" charset="0"/>
              </a:rPr>
              <a:t>emp.ID,emp.Name,emp.DepartmentID,dep.ID,dep.Name </a:t>
            </a:r>
            <a:endParaRPr lang="ru-RU" altLang="ru-BY" sz="2800">
              <a:solidFill>
                <a:srgbClr val="000000"/>
              </a:solidFill>
              <a:latin typeface="Consolas" panose="020B0609020204030204" pitchFamily="49" charset="0"/>
            </a:endParaRPr>
          </a:p>
          <a:p>
            <a:pPr eaLnBrk="1" hangingPunct="1"/>
            <a:r>
              <a:rPr lang="en-US" altLang="ru-BY" sz="2800" b="1">
                <a:solidFill>
                  <a:srgbClr val="006699"/>
                </a:solidFill>
                <a:latin typeface="Consolas" panose="020B0609020204030204" pitchFamily="49" charset="0"/>
              </a:rPr>
              <a:t>FROM </a:t>
            </a:r>
            <a:r>
              <a:rPr lang="en-US" altLang="ru-BY" sz="2800">
                <a:solidFill>
                  <a:srgbClr val="000000"/>
                </a:solidFill>
                <a:latin typeface="Consolas" panose="020B0609020204030204" pitchFamily="49" charset="0"/>
              </a:rPr>
              <a:t>Employees emp </a:t>
            </a:r>
            <a:endParaRPr lang="ru-RU" altLang="ru-BY" sz="2800">
              <a:solidFill>
                <a:srgbClr val="000000"/>
              </a:solidFill>
              <a:latin typeface="Consolas" panose="020B0609020204030204" pitchFamily="49" charset="0"/>
            </a:endParaRPr>
          </a:p>
          <a:p>
            <a:pPr eaLnBrk="1" hangingPunct="1"/>
            <a:r>
              <a:rPr lang="en-US" altLang="ru-BY" sz="2800" b="1">
                <a:solidFill>
                  <a:srgbClr val="006699"/>
                </a:solidFill>
                <a:latin typeface="Consolas" panose="020B0609020204030204" pitchFamily="49" charset="0"/>
              </a:rPr>
              <a:t>JOIN </a:t>
            </a:r>
            <a:r>
              <a:rPr lang="en-US" altLang="ru-BY" sz="2800">
                <a:solidFill>
                  <a:srgbClr val="000000"/>
                </a:solidFill>
                <a:latin typeface="Consolas" panose="020B0609020204030204" pitchFamily="49" charset="0"/>
              </a:rPr>
              <a:t>Departments</a:t>
            </a:r>
            <a:r>
              <a:rPr lang="en-US" altLang="ru-BY" sz="2800" b="1">
                <a:solidFill>
                  <a:srgbClr val="006699"/>
                </a:solidFill>
                <a:latin typeface="Consolas" panose="020B0609020204030204" pitchFamily="49" charset="0"/>
              </a:rPr>
              <a:t> </a:t>
            </a:r>
            <a:r>
              <a:rPr lang="en-US" altLang="ru-BY" sz="2800">
                <a:solidFill>
                  <a:srgbClr val="000000"/>
                </a:solidFill>
                <a:latin typeface="Consolas" panose="020B0609020204030204" pitchFamily="49" charset="0"/>
              </a:rPr>
              <a:t>dep</a:t>
            </a:r>
            <a:r>
              <a:rPr lang="en-US" altLang="ru-BY" sz="2800" b="1">
                <a:solidFill>
                  <a:srgbClr val="006699"/>
                </a:solidFill>
                <a:latin typeface="Consolas" panose="020B0609020204030204" pitchFamily="49" charset="0"/>
              </a:rPr>
              <a:t> ON </a:t>
            </a:r>
            <a:r>
              <a:rPr lang="en-US" altLang="ru-BY" sz="2800">
                <a:solidFill>
                  <a:srgbClr val="000000"/>
                </a:solidFill>
                <a:latin typeface="Consolas" panose="020B0609020204030204" pitchFamily="49" charset="0"/>
              </a:rPr>
              <a:t>emp.DepartmentID=dep.ID</a:t>
            </a:r>
            <a:endParaRPr lang="ru-RU" altLang="ru-BY" sz="2800">
              <a:solidFill>
                <a:srgbClr val="000000"/>
              </a:solidFill>
              <a:latin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01CF47-70CC-417B-958B-57A8801C79E3}"/>
              </a:ext>
            </a:extLst>
          </p:cNvPr>
          <p:cNvSpPr>
            <a:spLocks noGrp="1"/>
          </p:cNvSpPr>
          <p:nvPr>
            <p:ph type="title"/>
          </p:nvPr>
        </p:nvSpPr>
        <p:spPr>
          <a:xfrm>
            <a:off x="2193925" y="369888"/>
            <a:ext cx="8321675" cy="1049337"/>
          </a:xfrm>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3" name="Прямоугольник 2">
            <a:extLst>
              <a:ext uri="{FF2B5EF4-FFF2-40B4-BE49-F238E27FC236}">
                <a16:creationId xmlns:a16="http://schemas.microsoft.com/office/drawing/2014/main" id="{1AD239B4-605A-4355-9A6C-339EACAE7458}"/>
              </a:ext>
            </a:extLst>
          </p:cNvPr>
          <p:cNvSpPr/>
          <p:nvPr/>
        </p:nvSpPr>
        <p:spPr>
          <a:xfrm>
            <a:off x="182563" y="1854200"/>
            <a:ext cx="11353800" cy="4308475"/>
          </a:xfrm>
          <a:prstGeom prst="rect">
            <a:avLst/>
          </a:prstGeom>
        </p:spPr>
        <p:txBody>
          <a:bodyPr>
            <a:spAutoFit/>
          </a:bodyPr>
          <a:lstStyle/>
          <a:p>
            <a:pPr eaLnBrk="1" fontAlgn="auto" hangingPunct="1">
              <a:spcBef>
                <a:spcPts val="0"/>
              </a:spcBef>
              <a:spcAft>
                <a:spcPts val="0"/>
              </a:spcAft>
              <a:defRPr/>
            </a:pPr>
            <a:r>
              <a:rPr lang="en-US" sz="2800" b="1" dirty="0">
                <a:solidFill>
                  <a:srgbClr val="006699"/>
                </a:solidFill>
                <a:latin typeface="Consolas" panose="020B0609020204030204" pitchFamily="49" charset="0"/>
              </a:rPr>
              <a:t>SELECT </a:t>
            </a:r>
            <a:r>
              <a:rPr lang="en-US" sz="2600" dirty="0">
                <a:solidFill>
                  <a:srgbClr val="000000"/>
                </a:solidFill>
                <a:latin typeface="Consolas" panose="020B0609020204030204" pitchFamily="49" charset="0"/>
              </a:rPr>
              <a:t>e.ID, </a:t>
            </a:r>
            <a:r>
              <a:rPr lang="en-US" sz="2600" dirty="0" err="1">
                <a:solidFill>
                  <a:srgbClr val="000000"/>
                </a:solidFill>
                <a:latin typeface="Consolas" panose="020B0609020204030204" pitchFamily="49" charset="0"/>
              </a:rPr>
              <a:t>e.Name</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EmployeeName</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p.Name</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PositionName</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d.Name</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DepartmentName</a:t>
            </a:r>
            <a:r>
              <a:rPr lang="en-US" sz="2600" dirty="0">
                <a:solidFill>
                  <a:srgbClr val="000000"/>
                </a:solidFill>
                <a:latin typeface="Consolas" panose="020B0609020204030204" pitchFamily="49" charset="0"/>
              </a:rPr>
              <a:t> </a:t>
            </a:r>
            <a:endParaRPr lang="ru-RU" sz="2600" dirty="0">
              <a:solidFill>
                <a:srgbClr val="000000"/>
              </a:solidFill>
              <a:latin typeface="Consolas" panose="020B0609020204030204" pitchFamily="49" charset="0"/>
            </a:endParaRPr>
          </a:p>
          <a:p>
            <a:pPr eaLnBrk="1" fontAlgn="auto" hangingPunct="1">
              <a:spcBef>
                <a:spcPts val="0"/>
              </a:spcBef>
              <a:spcAft>
                <a:spcPts val="0"/>
              </a:spcAft>
              <a:defRPr/>
            </a:pPr>
            <a:r>
              <a:rPr lang="en-US" sz="2800" b="1" dirty="0">
                <a:solidFill>
                  <a:srgbClr val="006699"/>
                </a:solidFill>
                <a:latin typeface="Consolas" panose="020B0609020204030204" pitchFamily="49" charset="0"/>
              </a:rPr>
              <a:t>FROM </a:t>
            </a:r>
            <a:r>
              <a:rPr lang="en-US" sz="2600" dirty="0">
                <a:solidFill>
                  <a:srgbClr val="000000"/>
                </a:solidFill>
                <a:latin typeface="Consolas" panose="020B0609020204030204" pitchFamily="49" charset="0"/>
              </a:rPr>
              <a:t>Employees e </a:t>
            </a:r>
            <a:endParaRPr lang="ru-RU" sz="2600" dirty="0">
              <a:solidFill>
                <a:srgbClr val="000000"/>
              </a:solidFill>
              <a:latin typeface="Consolas" panose="020B0609020204030204" pitchFamily="49" charset="0"/>
            </a:endParaRPr>
          </a:p>
          <a:p>
            <a:pPr eaLnBrk="1" fontAlgn="auto" hangingPunct="1">
              <a:spcBef>
                <a:spcPts val="0"/>
              </a:spcBef>
              <a:spcAft>
                <a:spcPts val="0"/>
              </a:spcAft>
              <a:defRPr/>
            </a:pPr>
            <a:r>
              <a:rPr lang="en-US" sz="2800" b="1" dirty="0">
                <a:solidFill>
                  <a:srgbClr val="006699"/>
                </a:solidFill>
                <a:latin typeface="Consolas" panose="020B0609020204030204" pitchFamily="49" charset="0"/>
              </a:rPr>
              <a:t>LEFT JOIN </a:t>
            </a:r>
            <a:r>
              <a:rPr lang="en-US" sz="2600" dirty="0">
                <a:solidFill>
                  <a:srgbClr val="000000"/>
                </a:solidFill>
                <a:latin typeface="Consolas" panose="020B0609020204030204" pitchFamily="49" charset="0"/>
              </a:rPr>
              <a:t>Departments d</a:t>
            </a:r>
            <a:r>
              <a:rPr lang="ru-RU" sz="2600" dirty="0">
                <a:solidFill>
                  <a:srgbClr val="000000"/>
                </a:solidFill>
                <a:latin typeface="Consolas" panose="020B0609020204030204" pitchFamily="49" charset="0"/>
              </a:rPr>
              <a:t> </a:t>
            </a:r>
            <a:r>
              <a:rPr lang="en-US" sz="2800" b="1" dirty="0">
                <a:solidFill>
                  <a:srgbClr val="006699"/>
                </a:solidFill>
                <a:latin typeface="Consolas" panose="020B0609020204030204" pitchFamily="49" charset="0"/>
              </a:rPr>
              <a:t>ON </a:t>
            </a:r>
            <a:r>
              <a:rPr lang="en-US" sz="2600" dirty="0">
                <a:solidFill>
                  <a:srgbClr val="000000"/>
                </a:solidFill>
                <a:latin typeface="Consolas" panose="020B0609020204030204" pitchFamily="49" charset="0"/>
              </a:rPr>
              <a:t>e.DepartmentID=d.ID </a:t>
            </a:r>
            <a:endParaRPr lang="ru-RU" sz="2600" dirty="0">
              <a:solidFill>
                <a:srgbClr val="000000"/>
              </a:solidFill>
              <a:latin typeface="Consolas" panose="020B0609020204030204" pitchFamily="49" charset="0"/>
            </a:endParaRPr>
          </a:p>
          <a:p>
            <a:pPr eaLnBrk="1" fontAlgn="auto" hangingPunct="1">
              <a:spcBef>
                <a:spcPts val="0"/>
              </a:spcBef>
              <a:spcAft>
                <a:spcPts val="0"/>
              </a:spcAft>
              <a:defRPr/>
            </a:pPr>
            <a:r>
              <a:rPr lang="en-US" sz="2800" b="1" dirty="0">
                <a:solidFill>
                  <a:srgbClr val="006699"/>
                </a:solidFill>
                <a:latin typeface="Consolas" panose="020B0609020204030204" pitchFamily="49" charset="0"/>
              </a:rPr>
              <a:t>LEFT JOIN </a:t>
            </a:r>
            <a:r>
              <a:rPr lang="en-US" sz="2600" dirty="0">
                <a:solidFill>
                  <a:srgbClr val="000000"/>
                </a:solidFill>
                <a:latin typeface="Consolas" panose="020B0609020204030204" pitchFamily="49" charset="0"/>
              </a:rPr>
              <a:t>Positions p</a:t>
            </a:r>
            <a:r>
              <a:rPr lang="en-US" sz="2800" b="1" dirty="0">
                <a:solidFill>
                  <a:srgbClr val="006699"/>
                </a:solidFill>
                <a:latin typeface="Consolas" panose="020B0609020204030204" pitchFamily="49" charset="0"/>
              </a:rPr>
              <a:t> ON </a:t>
            </a:r>
            <a:r>
              <a:rPr lang="en-US" sz="2600" dirty="0">
                <a:solidFill>
                  <a:srgbClr val="000000"/>
                </a:solidFill>
                <a:latin typeface="Consolas" panose="020B0609020204030204" pitchFamily="49" charset="0"/>
              </a:rPr>
              <a:t>e.PositionID=p.ID</a:t>
            </a:r>
            <a:endParaRPr lang="ru-RU" sz="2600" dirty="0">
              <a:solidFill>
                <a:srgbClr val="000000"/>
              </a:solidFill>
              <a:latin typeface="Consolas" panose="020B0609020204030204" pitchFamily="49" charset="0"/>
            </a:endParaRPr>
          </a:p>
          <a:p>
            <a:pPr eaLnBrk="1" fontAlgn="auto" hangingPunct="1">
              <a:spcBef>
                <a:spcPts val="0"/>
              </a:spcBef>
              <a:spcAft>
                <a:spcPts val="0"/>
              </a:spcAft>
              <a:defRPr/>
            </a:pPr>
            <a:endParaRPr lang="ru-RU" sz="2600" dirty="0">
              <a:solidFill>
                <a:srgbClr val="000000"/>
              </a:solidFill>
              <a:latin typeface="Consolas" panose="020B0609020204030204" pitchFamily="49" charset="0"/>
            </a:endParaRPr>
          </a:p>
          <a:p>
            <a:pPr lvl="1" eaLnBrk="1" fontAlgn="auto" hangingPunct="1">
              <a:spcBef>
                <a:spcPts val="0"/>
              </a:spcBef>
              <a:spcAft>
                <a:spcPts val="0"/>
              </a:spcAft>
              <a:defRPr/>
            </a:pPr>
            <a:r>
              <a:rPr lang="en-US" sz="2800" b="1" dirty="0">
                <a:solidFill>
                  <a:srgbClr val="006699"/>
                </a:solidFill>
                <a:latin typeface="Consolas" panose="020B0609020204030204" pitchFamily="49" charset="0"/>
              </a:rPr>
              <a:t>SELECT </a:t>
            </a:r>
            <a:r>
              <a:rPr lang="en-US" sz="2600" dirty="0">
                <a:solidFill>
                  <a:srgbClr val="000000"/>
                </a:solidFill>
                <a:latin typeface="Consolas" panose="020B0609020204030204" pitchFamily="49" charset="0"/>
              </a:rPr>
              <a:t>e.ID, </a:t>
            </a:r>
            <a:r>
              <a:rPr lang="en-US" sz="2600" dirty="0" err="1">
                <a:solidFill>
                  <a:srgbClr val="000000"/>
                </a:solidFill>
                <a:latin typeface="Consolas" panose="020B0609020204030204" pitchFamily="49" charset="0"/>
              </a:rPr>
              <a:t>e.Name</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EmployeeName</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d.Name</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DepartmentName</a:t>
            </a:r>
            <a:r>
              <a:rPr lang="en-US" sz="2600" dirty="0">
                <a:solidFill>
                  <a:srgbClr val="000000"/>
                </a:solidFill>
                <a:latin typeface="Consolas" panose="020B0609020204030204" pitchFamily="49" charset="0"/>
              </a:rPr>
              <a:t> </a:t>
            </a:r>
            <a:endParaRPr lang="ru-RU" sz="2600" dirty="0">
              <a:solidFill>
                <a:srgbClr val="000000"/>
              </a:solidFill>
              <a:latin typeface="Consolas" panose="020B0609020204030204" pitchFamily="49" charset="0"/>
            </a:endParaRPr>
          </a:p>
          <a:p>
            <a:pPr lvl="1" eaLnBrk="1" fontAlgn="auto" hangingPunct="1">
              <a:spcBef>
                <a:spcPts val="0"/>
              </a:spcBef>
              <a:spcAft>
                <a:spcPts val="0"/>
              </a:spcAft>
              <a:defRPr/>
            </a:pPr>
            <a:r>
              <a:rPr lang="en-US" sz="2800" b="1" dirty="0">
                <a:solidFill>
                  <a:srgbClr val="006699"/>
                </a:solidFill>
                <a:latin typeface="Consolas" panose="020B0609020204030204" pitchFamily="49" charset="0"/>
              </a:rPr>
              <a:t>FROM </a:t>
            </a:r>
            <a:r>
              <a:rPr lang="en-US" sz="2600" dirty="0">
                <a:solidFill>
                  <a:srgbClr val="000000"/>
                </a:solidFill>
                <a:latin typeface="Consolas" panose="020B0609020204030204" pitchFamily="49" charset="0"/>
              </a:rPr>
              <a:t>Employees e </a:t>
            </a:r>
            <a:endParaRPr lang="ru-RU" sz="2600" dirty="0">
              <a:solidFill>
                <a:srgbClr val="000000"/>
              </a:solidFill>
              <a:latin typeface="Consolas" panose="020B0609020204030204" pitchFamily="49" charset="0"/>
            </a:endParaRPr>
          </a:p>
          <a:p>
            <a:pPr lvl="1" eaLnBrk="1" fontAlgn="auto" hangingPunct="1">
              <a:spcBef>
                <a:spcPts val="0"/>
              </a:spcBef>
              <a:spcAft>
                <a:spcPts val="0"/>
              </a:spcAft>
              <a:defRPr/>
            </a:pPr>
            <a:r>
              <a:rPr lang="en-US" sz="2800" b="1" dirty="0">
                <a:solidFill>
                  <a:srgbClr val="006699"/>
                </a:solidFill>
                <a:latin typeface="Consolas" panose="020B0609020204030204" pitchFamily="49" charset="0"/>
              </a:rPr>
              <a:t>LEFT JOIN </a:t>
            </a:r>
            <a:r>
              <a:rPr lang="en-US" sz="2600" dirty="0">
                <a:solidFill>
                  <a:srgbClr val="000000"/>
                </a:solidFill>
                <a:latin typeface="Consolas" panose="020B0609020204030204" pitchFamily="49" charset="0"/>
              </a:rPr>
              <a:t>Departments d</a:t>
            </a:r>
            <a:r>
              <a:rPr lang="ru-RU" sz="2600" dirty="0">
                <a:solidFill>
                  <a:srgbClr val="000000"/>
                </a:solidFill>
                <a:latin typeface="Consolas" panose="020B0609020204030204" pitchFamily="49" charset="0"/>
              </a:rPr>
              <a:t> </a:t>
            </a:r>
            <a:r>
              <a:rPr lang="en-US" sz="2800" b="1" dirty="0">
                <a:solidFill>
                  <a:srgbClr val="006699"/>
                </a:solidFill>
                <a:latin typeface="Consolas" panose="020B0609020204030204" pitchFamily="49" charset="0"/>
              </a:rPr>
              <a:t>ON </a:t>
            </a:r>
            <a:r>
              <a:rPr lang="en-US" sz="2600" dirty="0">
                <a:solidFill>
                  <a:srgbClr val="000000"/>
                </a:solidFill>
                <a:latin typeface="Consolas" panose="020B0609020204030204" pitchFamily="49" charset="0"/>
              </a:rPr>
              <a:t>e.DepartmentID=d.ID</a:t>
            </a:r>
            <a:endParaRPr lang="ru-RU" sz="2600" dirty="0">
              <a:solidFill>
                <a:srgbClr val="000000"/>
              </a:solidFill>
              <a:latin typeface="Consolas" panose="020B0609020204030204" pitchFamily="49" charset="0"/>
            </a:endParaRPr>
          </a:p>
          <a:p>
            <a:pPr lvl="1" eaLnBrk="1" fontAlgn="auto" hangingPunct="1">
              <a:spcBef>
                <a:spcPts val="0"/>
              </a:spcBef>
              <a:spcAft>
                <a:spcPts val="0"/>
              </a:spcAft>
              <a:defRPr/>
            </a:pPr>
            <a:r>
              <a:rPr lang="en-US" sz="2800" b="1" dirty="0">
                <a:solidFill>
                  <a:srgbClr val="006699"/>
                </a:solidFill>
                <a:latin typeface="Consolas" panose="020B0609020204030204" pitchFamily="49" charset="0"/>
              </a:rPr>
              <a:t>WHERE</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e.Name</a:t>
            </a:r>
            <a:r>
              <a:rPr lang="en-US" sz="2600" dirty="0">
                <a:solidFill>
                  <a:srgbClr val="000000"/>
                </a:solidFill>
                <a:latin typeface="Consolas" panose="020B0609020204030204" pitchFamily="49" charset="0"/>
              </a:rPr>
              <a:t> </a:t>
            </a:r>
            <a:r>
              <a:rPr lang="en-US" sz="2800" b="1" dirty="0">
                <a:solidFill>
                  <a:schemeClr val="bg1">
                    <a:lumMod val="65000"/>
                  </a:schemeClr>
                </a:solidFill>
                <a:latin typeface="Consolas" panose="020B0609020204030204" pitchFamily="49" charset="0"/>
              </a:rPr>
              <a:t>IS NULL</a:t>
            </a:r>
            <a:endParaRPr lang="x-none" sz="2800" b="1" dirty="0">
              <a:solidFill>
                <a:schemeClr val="bg1">
                  <a:lumMod val="65000"/>
                </a:schemeClr>
              </a:solidFill>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9A18CB-3966-4E70-9C9D-E92473EAA67E}"/>
              </a:ext>
            </a:extLst>
          </p:cNvPr>
          <p:cNvSpPr>
            <a:spLocks noGrp="1"/>
          </p:cNvSpPr>
          <p:nvPr>
            <p:ph type="title"/>
          </p:nvPr>
        </p:nvSpPr>
        <p:spPr/>
        <p:txBody>
          <a:bodyPr/>
          <a:lstStyle/>
          <a:p>
            <a:pPr eaLnBrk="1" fontAlgn="auto" hangingPunct="1">
              <a:spcAft>
                <a:spcPts val="0"/>
              </a:spcAft>
              <a:defRPr/>
            </a:pPr>
            <a:r>
              <a:rPr lang="ru-RU" dirty="0"/>
              <a:t>Язык </a:t>
            </a:r>
            <a:r>
              <a:rPr lang="en-US" sz="3600" b="1" dirty="0"/>
              <a:t>SQL</a:t>
            </a:r>
            <a:endParaRPr lang="x-none" sz="3600" b="1" dirty="0"/>
          </a:p>
        </p:txBody>
      </p:sp>
      <p:sp>
        <p:nvSpPr>
          <p:cNvPr id="6" name="Прямоугольник 5">
            <a:extLst>
              <a:ext uri="{FF2B5EF4-FFF2-40B4-BE49-F238E27FC236}">
                <a16:creationId xmlns:a16="http://schemas.microsoft.com/office/drawing/2014/main" id="{4841E88B-30A1-4CB0-B7A0-CBBCD550581E}"/>
              </a:ext>
            </a:extLst>
          </p:cNvPr>
          <p:cNvSpPr/>
          <p:nvPr/>
        </p:nvSpPr>
        <p:spPr>
          <a:xfrm>
            <a:off x="204788" y="1841500"/>
            <a:ext cx="11793537" cy="4340225"/>
          </a:xfrm>
          <a:prstGeom prst="rect">
            <a:avLst/>
          </a:prstGeom>
        </p:spPr>
        <p:txBody>
          <a:bodyPr>
            <a:spAutoFit/>
          </a:bodyPr>
          <a:lstStyle/>
          <a:p>
            <a:pPr marL="450850" lvl="2" indent="-450850" algn="just" defTabSz="914400" fontAlgn="auto">
              <a:lnSpc>
                <a:spcPct val="80000"/>
              </a:lnSpc>
              <a:spcBef>
                <a:spcPts val="0"/>
              </a:spcBef>
              <a:spcAft>
                <a:spcPts val="1200"/>
              </a:spcAft>
              <a:buClr>
                <a:schemeClr val="accent1"/>
              </a:buClr>
              <a:buSzPct val="100000"/>
              <a:defRPr/>
            </a:pPr>
            <a:r>
              <a:rPr lang="en-US" sz="2800" b="1" dirty="0">
                <a:latin typeface="+mn-lt"/>
              </a:rPr>
              <a:t>SQL</a:t>
            </a:r>
            <a:r>
              <a:rPr lang="ru-RU" sz="2800" dirty="0">
                <a:latin typeface="+mn-lt"/>
              </a:rPr>
              <a:t> подразделяется:</a:t>
            </a:r>
          </a:p>
          <a:p>
            <a:pPr marL="342900" lvl="2" indent="-342900" algn="just" defTabSz="914400" fontAlgn="auto">
              <a:lnSpc>
                <a:spcPct val="80000"/>
              </a:lnSpc>
              <a:spcBef>
                <a:spcPts val="0"/>
              </a:spcBef>
              <a:spcAft>
                <a:spcPts val="1200"/>
              </a:spcAft>
              <a:buClr>
                <a:schemeClr val="accent1"/>
              </a:buClr>
              <a:buSzPct val="100000"/>
              <a:buFont typeface="Wingdings" panose="05000000000000000000" pitchFamily="2" charset="2"/>
              <a:buChar char="ü"/>
              <a:defRPr/>
            </a:pPr>
            <a:r>
              <a:rPr lang="ru-RU" sz="2400" dirty="0">
                <a:latin typeface="+mn-lt"/>
              </a:rPr>
              <a:t>язык определения данных – </a:t>
            </a:r>
            <a:r>
              <a:rPr lang="en-US" sz="2400" b="1" dirty="0">
                <a:latin typeface="+mn-lt"/>
              </a:rPr>
              <a:t>DDL</a:t>
            </a:r>
            <a:r>
              <a:rPr lang="en-US" sz="2400" dirty="0">
                <a:latin typeface="+mn-lt"/>
              </a:rPr>
              <a:t> – </a:t>
            </a:r>
            <a:r>
              <a:rPr lang="ru-RU" sz="2400" dirty="0">
                <a:latin typeface="+mn-lt"/>
              </a:rPr>
              <a:t>дает возможность создания, изменения и удаления различных объектов БД (</a:t>
            </a:r>
            <a:r>
              <a:rPr lang="en-US" sz="2400" i="1" dirty="0">
                <a:latin typeface="Cambria" panose="02040503050406030204" pitchFamily="18" charset="0"/>
                <a:ea typeface="Cambria" panose="02040503050406030204" pitchFamily="18" charset="0"/>
              </a:rPr>
              <a:t>CREATE,  ALTER,  DROP</a:t>
            </a:r>
            <a:r>
              <a:rPr lang="en-US" sz="2400" dirty="0">
                <a:latin typeface="+mn-lt"/>
              </a:rPr>
              <a:t>)</a:t>
            </a:r>
            <a:endParaRPr lang="ru-RU" sz="2400" dirty="0">
              <a:latin typeface="+mn-lt"/>
            </a:endParaRPr>
          </a:p>
          <a:p>
            <a:pPr marL="342900" lvl="2" indent="-342900" algn="just" defTabSz="914400" fontAlgn="auto">
              <a:lnSpc>
                <a:spcPct val="80000"/>
              </a:lnSpc>
              <a:spcBef>
                <a:spcPts val="0"/>
              </a:spcBef>
              <a:spcAft>
                <a:spcPts val="1200"/>
              </a:spcAft>
              <a:buClr>
                <a:schemeClr val="accent1"/>
              </a:buClr>
              <a:buSzPct val="100000"/>
              <a:buFont typeface="Wingdings" panose="05000000000000000000" pitchFamily="2" charset="2"/>
              <a:buChar char="ü"/>
              <a:defRPr/>
            </a:pPr>
            <a:r>
              <a:rPr lang="ru-RU" sz="2400" dirty="0">
                <a:latin typeface="+mn-lt"/>
              </a:rPr>
              <a:t>язык манипулирования данными – </a:t>
            </a:r>
            <a:r>
              <a:rPr lang="en-US" sz="2400" b="1" dirty="0">
                <a:latin typeface="+mn-lt"/>
              </a:rPr>
              <a:t>DML</a:t>
            </a:r>
            <a:r>
              <a:rPr lang="ru-RU" sz="2400" dirty="0">
                <a:latin typeface="+mn-lt"/>
              </a:rPr>
              <a:t> – дает возможность выборки информации из БД и ее преобразования</a:t>
            </a:r>
            <a:r>
              <a:rPr lang="en-US" sz="2400" dirty="0">
                <a:latin typeface="+mn-lt"/>
              </a:rPr>
              <a:t> </a:t>
            </a:r>
            <a:r>
              <a:rPr lang="ru-RU" sz="2400" dirty="0">
                <a:latin typeface="+mn-lt"/>
              </a:rPr>
              <a:t>(</a:t>
            </a:r>
            <a:r>
              <a:rPr lang="en-US" sz="2400" i="1" dirty="0">
                <a:latin typeface="Cambria" panose="02040503050406030204" pitchFamily="18" charset="0"/>
                <a:ea typeface="Cambria" panose="02040503050406030204" pitchFamily="18" charset="0"/>
              </a:rPr>
              <a:t>INSERT,  UPDATE,  DELETE,  SELECT</a:t>
            </a:r>
            <a:r>
              <a:rPr lang="en-US" sz="2400" dirty="0">
                <a:latin typeface="+mn-lt"/>
              </a:rPr>
              <a:t>)</a:t>
            </a:r>
            <a:endParaRPr lang="ru-RU" sz="2400" dirty="0">
              <a:latin typeface="+mn-lt"/>
            </a:endParaRPr>
          </a:p>
          <a:p>
            <a:pPr marL="342900" lvl="2" indent="-342900" algn="just" defTabSz="914400" fontAlgn="auto">
              <a:lnSpc>
                <a:spcPct val="80000"/>
              </a:lnSpc>
              <a:spcBef>
                <a:spcPts val="0"/>
              </a:spcBef>
              <a:spcAft>
                <a:spcPts val="1200"/>
              </a:spcAft>
              <a:buClr>
                <a:schemeClr val="accent1"/>
              </a:buClr>
              <a:buSzPct val="100000"/>
              <a:buFont typeface="Wingdings" panose="05000000000000000000" pitchFamily="2" charset="2"/>
              <a:buChar char="ü"/>
              <a:defRPr/>
            </a:pPr>
            <a:r>
              <a:rPr lang="ru-RU" sz="2400" dirty="0">
                <a:latin typeface="+mn-lt"/>
              </a:rPr>
              <a:t>язык управления доступа к данным – </a:t>
            </a:r>
            <a:r>
              <a:rPr lang="en-US" sz="2400" b="1" dirty="0">
                <a:latin typeface="+mn-lt"/>
              </a:rPr>
              <a:t>DCL</a:t>
            </a:r>
            <a:r>
              <a:rPr lang="en-US" sz="2400" dirty="0">
                <a:latin typeface="+mn-lt"/>
              </a:rPr>
              <a:t> – </a:t>
            </a:r>
            <a:r>
              <a:rPr lang="ru-RU" sz="2400" dirty="0">
                <a:latin typeface="+mn-lt"/>
              </a:rPr>
              <a:t>дает возможность управлять доступом к информации, находящейся внутри базы данных</a:t>
            </a:r>
            <a:r>
              <a:rPr lang="en-US" sz="2400" dirty="0">
                <a:latin typeface="+mn-lt"/>
              </a:rPr>
              <a:t> </a:t>
            </a:r>
            <a:r>
              <a:rPr lang="ru-RU" sz="2400" dirty="0">
                <a:latin typeface="+mn-lt"/>
              </a:rPr>
              <a:t>(</a:t>
            </a:r>
            <a:r>
              <a:rPr lang="en-US" sz="2400" i="1" dirty="0">
                <a:latin typeface="Cambria" panose="02040503050406030204" pitchFamily="18" charset="0"/>
                <a:ea typeface="Cambria" panose="02040503050406030204" pitchFamily="18" charset="0"/>
              </a:rPr>
              <a:t>GRANT,  REVOKE</a:t>
            </a:r>
            <a:r>
              <a:rPr lang="en-US" sz="2400" dirty="0">
                <a:latin typeface="+mn-lt"/>
              </a:rPr>
              <a:t>)</a:t>
            </a:r>
            <a:endParaRPr lang="ru-RU" sz="2400" dirty="0">
              <a:latin typeface="+mn-lt"/>
            </a:endParaRPr>
          </a:p>
          <a:p>
            <a:pPr marL="342900" lvl="2" indent="-342900" algn="just" defTabSz="914400" fontAlgn="auto">
              <a:lnSpc>
                <a:spcPct val="80000"/>
              </a:lnSpc>
              <a:spcBef>
                <a:spcPts val="0"/>
              </a:spcBef>
              <a:spcAft>
                <a:spcPts val="1200"/>
              </a:spcAft>
              <a:buClr>
                <a:schemeClr val="accent1"/>
              </a:buClr>
              <a:buSzPct val="100000"/>
              <a:buFont typeface="Wingdings" panose="05000000000000000000" pitchFamily="2" charset="2"/>
              <a:buChar char="ü"/>
              <a:defRPr/>
            </a:pPr>
            <a:r>
              <a:rPr lang="ru-RU" sz="2400" dirty="0">
                <a:latin typeface="+mn-lt"/>
              </a:rPr>
              <a:t>язык контроля транзакций – </a:t>
            </a:r>
            <a:r>
              <a:rPr lang="en-US" sz="2400" b="1" dirty="0">
                <a:latin typeface="+mn-lt"/>
              </a:rPr>
              <a:t>TCL</a:t>
            </a:r>
            <a:r>
              <a:rPr lang="ru-RU" sz="2400" dirty="0">
                <a:latin typeface="+mn-lt"/>
              </a:rPr>
              <a:t> – дает возможность управлять транзакциями</a:t>
            </a:r>
            <a:r>
              <a:rPr lang="en-US" sz="2400" dirty="0">
                <a:latin typeface="+mn-lt"/>
              </a:rPr>
              <a:t> </a:t>
            </a:r>
            <a:r>
              <a:rPr lang="ru-RU" sz="2400" dirty="0">
                <a:latin typeface="+mn-lt"/>
              </a:rPr>
              <a:t>(</a:t>
            </a:r>
            <a:r>
              <a:rPr lang="en-US" sz="2400" i="1" dirty="0">
                <a:latin typeface="Cambria" panose="02040503050406030204" pitchFamily="18" charset="0"/>
                <a:ea typeface="Cambria" panose="02040503050406030204" pitchFamily="18" charset="0"/>
              </a:rPr>
              <a:t>COMMIT,  ROLLBACK,  SET TRANSACTION</a:t>
            </a:r>
            <a:r>
              <a:rPr lang="en-US" sz="2400" dirty="0">
                <a:latin typeface="+mn-lt"/>
              </a:rPr>
              <a:t>)</a:t>
            </a:r>
            <a:endParaRPr lang="ru-RU" sz="2400" dirty="0">
              <a:latin typeface="+mn-lt"/>
            </a:endParaRPr>
          </a:p>
          <a:p>
            <a:pPr marL="0" lvl="2" algn="just" defTabSz="914400" fontAlgn="auto">
              <a:lnSpc>
                <a:spcPct val="80000"/>
              </a:lnSpc>
              <a:spcBef>
                <a:spcPts val="0"/>
              </a:spcBef>
              <a:spcAft>
                <a:spcPts val="1200"/>
              </a:spcAft>
              <a:buClr>
                <a:schemeClr val="accent1"/>
              </a:buClr>
              <a:buSzPct val="100000"/>
              <a:defRPr/>
            </a:pPr>
            <a:endParaRPr lang="ru-RU" sz="2400" dirty="0">
              <a:latin typeface="+mn-lt"/>
            </a:endParaRPr>
          </a:p>
          <a:p>
            <a:pPr marL="1143000" lvl="2" indent="-228600" algn="just" defTabSz="914400" fontAlgn="auto">
              <a:lnSpc>
                <a:spcPct val="80000"/>
              </a:lnSpc>
              <a:spcBef>
                <a:spcPts val="0"/>
              </a:spcBef>
              <a:spcAft>
                <a:spcPts val="1200"/>
              </a:spcAft>
              <a:buClr>
                <a:schemeClr val="accent1"/>
              </a:buClr>
              <a:buSzPct val="100000"/>
              <a:buFont typeface="Wingdings" panose="05000000000000000000" pitchFamily="2" charset="2"/>
              <a:buChar char="ü"/>
              <a:defRPr/>
            </a:pPr>
            <a:endParaRPr lang="ru-RU" sz="2600"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01CF47-70CC-417B-958B-57A8801C79E3}"/>
              </a:ext>
            </a:extLst>
          </p:cNvPr>
          <p:cNvSpPr>
            <a:spLocks noGrp="1"/>
          </p:cNvSpPr>
          <p:nvPr>
            <p:ph type="title"/>
          </p:nvPr>
        </p:nvSpPr>
        <p:spPr>
          <a:xfrm>
            <a:off x="2193925" y="369888"/>
            <a:ext cx="8321675" cy="1049337"/>
          </a:xfrm>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3" name="Прямоугольник 2">
            <a:extLst>
              <a:ext uri="{FF2B5EF4-FFF2-40B4-BE49-F238E27FC236}">
                <a16:creationId xmlns:a16="http://schemas.microsoft.com/office/drawing/2014/main" id="{1AD239B4-605A-4355-9A6C-339EACAE7458}"/>
              </a:ext>
            </a:extLst>
          </p:cNvPr>
          <p:cNvSpPr/>
          <p:nvPr/>
        </p:nvSpPr>
        <p:spPr>
          <a:xfrm>
            <a:off x="537131" y="4148012"/>
            <a:ext cx="11117738" cy="2461379"/>
          </a:xfrm>
          <a:prstGeom prst="rect">
            <a:avLst/>
          </a:prstGeom>
          <a:solidFill>
            <a:schemeClr val="bg1"/>
          </a:solidFill>
          <a:ln>
            <a:solidFill>
              <a:schemeClr val="tx1"/>
            </a:solidFill>
            <a:prstDash val="dash"/>
          </a:ln>
        </p:spPr>
        <p:txBody>
          <a:bodyPr wrap="square">
            <a:spAutoFit/>
          </a:bodyPr>
          <a:lstStyle/>
          <a:p>
            <a:pPr eaLnBrk="1" fontAlgn="auto" hangingPunct="1">
              <a:lnSpc>
                <a:spcPct val="80000"/>
              </a:lnSpc>
              <a:spcBef>
                <a:spcPts val="0"/>
              </a:spcBef>
              <a:spcAft>
                <a:spcPts val="0"/>
              </a:spcAft>
              <a:defRPr/>
            </a:pPr>
            <a:r>
              <a:rPr lang="en-US" sz="2400" b="1" dirty="0">
                <a:solidFill>
                  <a:srgbClr val="006699"/>
                </a:solidFill>
                <a:latin typeface="Consolas" panose="020B0609020204030204" pitchFamily="49" charset="0"/>
              </a:rPr>
              <a:t>SELECT </a:t>
            </a:r>
            <a:r>
              <a:rPr lang="en-US" sz="2400" dirty="0">
                <a:solidFill>
                  <a:srgbClr val="000000"/>
                </a:solidFill>
                <a:latin typeface="Consolas" panose="020B0609020204030204" pitchFamily="49" charset="0"/>
              </a:rPr>
              <a:t>Name</a:t>
            </a:r>
            <a:r>
              <a:rPr lang="ru-RU" sz="2400" dirty="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Salary,</a:t>
            </a:r>
          </a:p>
          <a:p>
            <a:pPr eaLnBrk="1" fontAlgn="auto" hangingPunct="1">
              <a:lnSpc>
                <a:spcPct val="80000"/>
              </a:lnSpc>
              <a:spcBef>
                <a:spcPts val="0"/>
              </a:spcBef>
              <a:spcAft>
                <a:spcPts val="0"/>
              </a:spcAft>
              <a:defRPr/>
            </a:pPr>
            <a:r>
              <a:rPr lang="en-US" sz="2400" dirty="0">
                <a:solidFill>
                  <a:srgbClr val="000000"/>
                </a:solidFill>
                <a:latin typeface="Consolas" panose="020B0609020204030204" pitchFamily="49" charset="0"/>
              </a:rPr>
              <a:t>	</a:t>
            </a:r>
            <a:r>
              <a:rPr lang="en-US" sz="2400" b="1" dirty="0">
                <a:solidFill>
                  <a:srgbClr val="006699"/>
                </a:solidFill>
                <a:latin typeface="Consolas" panose="020B0609020204030204" pitchFamily="49" charset="0"/>
              </a:rPr>
              <a:t>CASE</a:t>
            </a:r>
          </a:p>
          <a:p>
            <a:pPr eaLnBrk="1" fontAlgn="auto" hangingPunct="1">
              <a:lnSpc>
                <a:spcPct val="80000"/>
              </a:lnSpc>
              <a:spcBef>
                <a:spcPts val="0"/>
              </a:spcBef>
              <a:spcAft>
                <a:spcPts val="0"/>
              </a:spcAft>
              <a:defRPr/>
            </a:pPr>
            <a:r>
              <a:rPr lang="en-US" sz="2400" dirty="0">
                <a:solidFill>
                  <a:srgbClr val="000000"/>
                </a:solidFill>
                <a:latin typeface="Consolas" panose="020B0609020204030204" pitchFamily="49" charset="0"/>
              </a:rPr>
              <a:t>		</a:t>
            </a:r>
            <a:r>
              <a:rPr lang="en-US" sz="2400" b="1" dirty="0">
                <a:solidFill>
                  <a:srgbClr val="006699"/>
                </a:solidFill>
                <a:latin typeface="Consolas" panose="020B0609020204030204" pitchFamily="49" charset="0"/>
              </a:rPr>
              <a:t>WHEN</a:t>
            </a:r>
            <a:r>
              <a:rPr lang="en-US" sz="2400" dirty="0">
                <a:solidFill>
                  <a:srgbClr val="000000"/>
                </a:solidFill>
                <a:latin typeface="Consolas" panose="020B0609020204030204" pitchFamily="49" charset="0"/>
              </a:rPr>
              <a:t> Salary&gt;</a:t>
            </a:r>
            <a:r>
              <a:rPr lang="ru-RU" sz="2400" dirty="0">
                <a:solidFill>
                  <a:srgbClr val="000000"/>
                </a:solidFill>
                <a:latin typeface="Consolas" panose="020B0609020204030204" pitchFamily="49" charset="0"/>
              </a:rPr>
              <a:t>25</a:t>
            </a:r>
            <a:r>
              <a:rPr lang="en-US" sz="2400" dirty="0">
                <a:solidFill>
                  <a:srgbClr val="000000"/>
                </a:solidFill>
                <a:latin typeface="Consolas" panose="020B0609020204030204" pitchFamily="49" charset="0"/>
              </a:rPr>
              <a:t>00 </a:t>
            </a:r>
            <a:r>
              <a:rPr lang="en-US" sz="2400" b="1" dirty="0">
                <a:solidFill>
                  <a:srgbClr val="006699"/>
                </a:solidFill>
                <a:latin typeface="Consolas" panose="020B0609020204030204" pitchFamily="49" charset="0"/>
              </a:rPr>
              <a:t>THEN</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Высокая зарплата</a:t>
            </a:r>
            <a:r>
              <a:rPr lang="en-US" sz="2400" dirty="0">
                <a:solidFill>
                  <a:srgbClr val="000000"/>
                </a:solidFill>
                <a:latin typeface="Consolas" panose="020B0609020204030204" pitchFamily="49" charset="0"/>
              </a:rPr>
              <a:t>’</a:t>
            </a:r>
            <a:endParaRPr lang="ru-RU" sz="2400" dirty="0">
              <a:solidFill>
                <a:srgbClr val="000000"/>
              </a:solidFill>
              <a:latin typeface="Consolas" panose="020B0609020204030204" pitchFamily="49" charset="0"/>
            </a:endParaRPr>
          </a:p>
          <a:p>
            <a:pPr eaLnBrk="1" fontAlgn="auto" hangingPunct="1">
              <a:lnSpc>
                <a:spcPct val="80000"/>
              </a:lnSpc>
              <a:spcBef>
                <a:spcPts val="0"/>
              </a:spcBef>
              <a:spcAft>
                <a:spcPts val="0"/>
              </a:spcAft>
              <a:defRPr/>
            </a:pPr>
            <a:r>
              <a:rPr lang="ru-RU" sz="2400" dirty="0">
                <a:solidFill>
                  <a:srgbClr val="000000"/>
                </a:solidFill>
                <a:latin typeface="Consolas" panose="020B0609020204030204" pitchFamily="49" charset="0"/>
              </a:rPr>
              <a:t>		</a:t>
            </a:r>
            <a:r>
              <a:rPr lang="en-US" sz="2400" b="1" dirty="0">
                <a:solidFill>
                  <a:srgbClr val="006699"/>
                </a:solidFill>
                <a:latin typeface="Consolas" panose="020B0609020204030204" pitchFamily="49" charset="0"/>
              </a:rPr>
              <a:t>WHEN</a:t>
            </a:r>
            <a:r>
              <a:rPr lang="en-US" sz="2400" dirty="0">
                <a:solidFill>
                  <a:srgbClr val="000000"/>
                </a:solidFill>
                <a:latin typeface="Consolas" panose="020B0609020204030204" pitchFamily="49" charset="0"/>
              </a:rPr>
              <a:t> Salary</a:t>
            </a:r>
            <a:r>
              <a:rPr lang="ru-RU" sz="2400" dirty="0">
                <a:solidFill>
                  <a:srgbClr val="000000"/>
                </a:solidFill>
                <a:latin typeface="Consolas" panose="020B0609020204030204" pitchFamily="49" charset="0"/>
              </a:rPr>
              <a:t> </a:t>
            </a:r>
            <a:r>
              <a:rPr lang="en-US" sz="2400" b="1" dirty="0">
                <a:solidFill>
                  <a:schemeClr val="bg1">
                    <a:lumMod val="65000"/>
                  </a:schemeClr>
                </a:solidFill>
                <a:latin typeface="Consolas" panose="020B0609020204030204" pitchFamily="49" charset="0"/>
              </a:rPr>
              <a:t>BETWEEN</a:t>
            </a:r>
            <a:r>
              <a:rPr lang="en-US" sz="2400" dirty="0">
                <a:solidFill>
                  <a:srgbClr val="000000"/>
                </a:solidFill>
                <a:latin typeface="Consolas" panose="020B0609020204030204" pitchFamily="49" charset="0"/>
              </a:rPr>
              <a:t> 1</a:t>
            </a:r>
            <a:r>
              <a:rPr lang="ru-RU" sz="2400" dirty="0">
                <a:solidFill>
                  <a:srgbClr val="000000"/>
                </a:solidFill>
                <a:latin typeface="Consolas" panose="020B0609020204030204" pitchFamily="49" charset="0"/>
              </a:rPr>
              <a:t>5</a:t>
            </a:r>
            <a:r>
              <a:rPr lang="en-US" sz="2400" dirty="0">
                <a:solidFill>
                  <a:srgbClr val="000000"/>
                </a:solidFill>
                <a:latin typeface="Consolas" panose="020B0609020204030204" pitchFamily="49" charset="0"/>
              </a:rPr>
              <a:t>00 </a:t>
            </a:r>
            <a:r>
              <a:rPr lang="en-US" sz="2400" b="1" dirty="0">
                <a:solidFill>
                  <a:schemeClr val="bg1">
                    <a:lumMod val="65000"/>
                  </a:schemeClr>
                </a:solidFill>
                <a:latin typeface="Consolas" panose="020B0609020204030204" pitchFamily="49" charset="0"/>
              </a:rPr>
              <a:t>AND</a:t>
            </a:r>
            <a:r>
              <a:rPr lang="en-US" sz="2400" dirty="0">
                <a:solidFill>
                  <a:srgbClr val="000000"/>
                </a:solidFill>
                <a:latin typeface="Consolas" panose="020B0609020204030204" pitchFamily="49" charset="0"/>
              </a:rPr>
              <a:t> 2</a:t>
            </a:r>
            <a:r>
              <a:rPr lang="ru-RU" sz="2400" dirty="0">
                <a:solidFill>
                  <a:srgbClr val="000000"/>
                </a:solidFill>
                <a:latin typeface="Consolas" panose="020B0609020204030204" pitchFamily="49" charset="0"/>
              </a:rPr>
              <a:t>5</a:t>
            </a:r>
            <a:r>
              <a:rPr lang="en-US" sz="2400" dirty="0">
                <a:solidFill>
                  <a:srgbClr val="000000"/>
                </a:solidFill>
                <a:latin typeface="Consolas" panose="020B0609020204030204" pitchFamily="49" charset="0"/>
              </a:rPr>
              <a:t>00 </a:t>
            </a:r>
            <a:r>
              <a:rPr lang="en-US" sz="2400" b="1" dirty="0">
                <a:solidFill>
                  <a:srgbClr val="006699"/>
                </a:solidFill>
                <a:latin typeface="Consolas" panose="020B0609020204030204" pitchFamily="49" charset="0"/>
              </a:rPr>
              <a:t>THEN</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Хорошая зарплата</a:t>
            </a:r>
            <a:r>
              <a:rPr lang="en-US" sz="2400" dirty="0">
                <a:solidFill>
                  <a:srgbClr val="000000"/>
                </a:solidFill>
                <a:latin typeface="Consolas" panose="020B0609020204030204" pitchFamily="49" charset="0"/>
              </a:rPr>
              <a:t>’</a:t>
            </a:r>
            <a:endParaRPr lang="ru-RU" sz="2400" dirty="0">
              <a:solidFill>
                <a:srgbClr val="000000"/>
              </a:solidFill>
              <a:latin typeface="Consolas" panose="020B0609020204030204" pitchFamily="49" charset="0"/>
            </a:endParaRPr>
          </a:p>
          <a:p>
            <a:pPr eaLnBrk="1" fontAlgn="auto" hangingPunct="1">
              <a:lnSpc>
                <a:spcPct val="80000"/>
              </a:lnSpc>
              <a:spcBef>
                <a:spcPts val="0"/>
              </a:spcBef>
              <a:spcAft>
                <a:spcPts val="0"/>
              </a:spcAft>
              <a:defRPr/>
            </a:pPr>
            <a:r>
              <a:rPr lang="ru-RU" sz="2400" dirty="0">
                <a:solidFill>
                  <a:srgbClr val="000000"/>
                </a:solidFill>
                <a:latin typeface="Consolas" panose="020B0609020204030204" pitchFamily="49" charset="0"/>
              </a:rPr>
              <a:t>		</a:t>
            </a:r>
            <a:r>
              <a:rPr lang="en-US" sz="2400" b="1" dirty="0">
                <a:solidFill>
                  <a:srgbClr val="006699"/>
                </a:solidFill>
                <a:latin typeface="Consolas" panose="020B0609020204030204" pitchFamily="49" charset="0"/>
              </a:rPr>
              <a:t>WHEN</a:t>
            </a:r>
            <a:r>
              <a:rPr lang="en-US" sz="2400" dirty="0">
                <a:solidFill>
                  <a:srgbClr val="000000"/>
                </a:solidFill>
                <a:latin typeface="Consolas" panose="020B0609020204030204" pitchFamily="49" charset="0"/>
              </a:rPr>
              <a:t> Salary </a:t>
            </a:r>
            <a:r>
              <a:rPr lang="en-US" sz="2400" b="1" dirty="0">
                <a:solidFill>
                  <a:schemeClr val="bg1">
                    <a:lumMod val="65000"/>
                  </a:schemeClr>
                </a:solidFill>
                <a:latin typeface="Consolas" panose="020B0609020204030204" pitchFamily="49" charset="0"/>
              </a:rPr>
              <a:t>BETWEEN</a:t>
            </a:r>
            <a:r>
              <a:rPr lang="en-US" sz="2400" dirty="0">
                <a:solidFill>
                  <a:srgbClr val="000000"/>
                </a:solidFill>
                <a:latin typeface="Consolas" panose="020B0609020204030204" pitchFamily="49" charset="0"/>
              </a:rPr>
              <a:t> 1</a:t>
            </a:r>
            <a:r>
              <a:rPr lang="ru-RU" sz="2400" dirty="0">
                <a:solidFill>
                  <a:srgbClr val="000000"/>
                </a:solidFill>
                <a:latin typeface="Consolas" panose="020B0609020204030204" pitchFamily="49" charset="0"/>
              </a:rPr>
              <a:t>0</a:t>
            </a:r>
            <a:r>
              <a:rPr lang="en-US" sz="2400" dirty="0">
                <a:solidFill>
                  <a:srgbClr val="000000"/>
                </a:solidFill>
                <a:latin typeface="Consolas" panose="020B0609020204030204" pitchFamily="49" charset="0"/>
              </a:rPr>
              <a:t>00 </a:t>
            </a:r>
            <a:r>
              <a:rPr lang="en-US" sz="2400" b="1" dirty="0">
                <a:solidFill>
                  <a:schemeClr val="bg1">
                    <a:lumMod val="65000"/>
                  </a:schemeClr>
                </a:solidFill>
                <a:latin typeface="Consolas" panose="020B0609020204030204" pitchFamily="49" charset="0"/>
              </a:rPr>
              <a:t>AND</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1499</a:t>
            </a:r>
            <a:r>
              <a:rPr lang="en-US" sz="2400" dirty="0">
                <a:solidFill>
                  <a:srgbClr val="000000"/>
                </a:solidFill>
                <a:latin typeface="Consolas" panose="020B0609020204030204" pitchFamily="49" charset="0"/>
              </a:rPr>
              <a:t> </a:t>
            </a:r>
            <a:r>
              <a:rPr lang="en-US" sz="2400" b="1" dirty="0">
                <a:solidFill>
                  <a:srgbClr val="006699"/>
                </a:solidFill>
                <a:latin typeface="Consolas" panose="020B0609020204030204" pitchFamily="49" charset="0"/>
              </a:rPr>
              <a:t>THEN</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Просто зарплата</a:t>
            </a:r>
            <a:r>
              <a:rPr lang="en-US" sz="2400" dirty="0">
                <a:solidFill>
                  <a:srgbClr val="000000"/>
                </a:solidFill>
                <a:latin typeface="Consolas" panose="020B0609020204030204" pitchFamily="49" charset="0"/>
              </a:rPr>
              <a:t>’</a:t>
            </a:r>
            <a:endParaRPr lang="ru-RU" sz="2400" dirty="0">
              <a:solidFill>
                <a:srgbClr val="000000"/>
              </a:solidFill>
              <a:latin typeface="Consolas" panose="020B0609020204030204" pitchFamily="49" charset="0"/>
            </a:endParaRPr>
          </a:p>
          <a:p>
            <a:pPr eaLnBrk="1" fontAlgn="auto" hangingPunct="1">
              <a:lnSpc>
                <a:spcPct val="80000"/>
              </a:lnSpc>
              <a:spcBef>
                <a:spcPts val="0"/>
              </a:spcBef>
              <a:spcAft>
                <a:spcPts val="0"/>
              </a:spcAft>
              <a:defRPr/>
            </a:pPr>
            <a:r>
              <a:rPr lang="ru-RU" sz="2400" dirty="0">
                <a:solidFill>
                  <a:srgbClr val="000000"/>
                </a:solidFill>
                <a:latin typeface="Consolas" panose="020B0609020204030204" pitchFamily="49" charset="0"/>
              </a:rPr>
              <a:t>		</a:t>
            </a:r>
            <a:r>
              <a:rPr lang="en-US" sz="2400" b="1" dirty="0">
                <a:solidFill>
                  <a:srgbClr val="006699"/>
                </a:solidFill>
                <a:latin typeface="Consolas" panose="020B0609020204030204" pitchFamily="49" charset="0"/>
              </a:rPr>
              <a:t>ELSE</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Минимальная зарплата</a:t>
            </a:r>
            <a:r>
              <a:rPr lang="en-US" sz="2400" dirty="0">
                <a:solidFill>
                  <a:srgbClr val="000000"/>
                </a:solidFill>
                <a:latin typeface="Consolas" panose="020B0609020204030204" pitchFamily="49" charset="0"/>
              </a:rPr>
              <a:t>’</a:t>
            </a:r>
            <a:r>
              <a:rPr lang="ru-RU" sz="2400" dirty="0">
                <a:solidFill>
                  <a:srgbClr val="000000"/>
                </a:solidFill>
                <a:latin typeface="Consolas" panose="020B0609020204030204" pitchFamily="49" charset="0"/>
              </a:rPr>
              <a:t> </a:t>
            </a:r>
            <a:endParaRPr lang="en-US" sz="2400" dirty="0">
              <a:solidFill>
                <a:srgbClr val="000000"/>
              </a:solidFill>
              <a:latin typeface="Consolas" panose="020B0609020204030204" pitchFamily="49" charset="0"/>
            </a:endParaRPr>
          </a:p>
          <a:p>
            <a:pPr eaLnBrk="1" fontAlgn="auto" hangingPunct="1">
              <a:lnSpc>
                <a:spcPct val="80000"/>
              </a:lnSpc>
              <a:spcBef>
                <a:spcPts val="0"/>
              </a:spcBef>
              <a:spcAft>
                <a:spcPts val="0"/>
              </a:spcAft>
              <a:defRPr/>
            </a:pPr>
            <a:r>
              <a:rPr lang="en-US" sz="2400" dirty="0">
                <a:solidFill>
                  <a:srgbClr val="000000"/>
                </a:solidFill>
                <a:latin typeface="Consolas" panose="020B0609020204030204" pitchFamily="49" charset="0"/>
              </a:rPr>
              <a:t>	</a:t>
            </a:r>
            <a:r>
              <a:rPr lang="en-US" sz="2400" b="1" dirty="0">
                <a:solidFill>
                  <a:srgbClr val="006699"/>
                </a:solidFill>
                <a:latin typeface="Consolas" panose="020B0609020204030204" pitchFamily="49" charset="0"/>
              </a:rPr>
              <a:t>END</a:t>
            </a:r>
            <a:r>
              <a:rPr lang="en-US" sz="2400" dirty="0">
                <a:solidFill>
                  <a:srgbClr val="000000"/>
                </a:solidFill>
                <a:latin typeface="Consolas" panose="020B0609020204030204" pitchFamily="49" charset="0"/>
              </a:rPr>
              <a:t> </a:t>
            </a:r>
            <a:r>
              <a:rPr lang="en-US" sz="2400" b="1" dirty="0">
                <a:solidFill>
                  <a:srgbClr val="006699"/>
                </a:solidFill>
                <a:latin typeface="Consolas" panose="020B0609020204030204" pitchFamily="49" charset="0"/>
              </a:rPr>
              <a:t>AS</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Примечание</a:t>
            </a:r>
            <a:r>
              <a:rPr lang="en-US" sz="2400" dirty="0">
                <a:solidFill>
                  <a:srgbClr val="000000"/>
                </a:solidFill>
                <a:latin typeface="Consolas" panose="020B0609020204030204" pitchFamily="49" charset="0"/>
              </a:rPr>
              <a:t>’</a:t>
            </a:r>
            <a:endParaRPr lang="ru-RU" sz="2400" dirty="0">
              <a:solidFill>
                <a:srgbClr val="000000"/>
              </a:solidFill>
              <a:latin typeface="Consolas" panose="020B0609020204030204" pitchFamily="49" charset="0"/>
            </a:endParaRPr>
          </a:p>
          <a:p>
            <a:pPr eaLnBrk="1" fontAlgn="auto" hangingPunct="1">
              <a:lnSpc>
                <a:spcPct val="80000"/>
              </a:lnSpc>
              <a:spcBef>
                <a:spcPts val="0"/>
              </a:spcBef>
              <a:spcAft>
                <a:spcPts val="0"/>
              </a:spcAft>
              <a:defRPr/>
            </a:pPr>
            <a:r>
              <a:rPr lang="en-US" sz="2400" b="1" dirty="0">
                <a:solidFill>
                  <a:srgbClr val="006699"/>
                </a:solidFill>
                <a:latin typeface="Consolas" panose="020B0609020204030204" pitchFamily="49" charset="0"/>
              </a:rPr>
              <a:t>FROM </a:t>
            </a:r>
            <a:r>
              <a:rPr lang="en-US" sz="2400" dirty="0">
                <a:solidFill>
                  <a:srgbClr val="000000"/>
                </a:solidFill>
                <a:latin typeface="Consolas" panose="020B0609020204030204" pitchFamily="49" charset="0"/>
              </a:rPr>
              <a:t>Employees  </a:t>
            </a:r>
            <a:endParaRPr lang="ru-RU" sz="2400" dirty="0">
              <a:solidFill>
                <a:srgbClr val="000000"/>
              </a:solidFill>
              <a:latin typeface="Consolas" panose="020B0609020204030204" pitchFamily="49" charset="0"/>
            </a:endParaRPr>
          </a:p>
        </p:txBody>
      </p:sp>
      <p:sp>
        <p:nvSpPr>
          <p:cNvPr id="4" name="Прямоугольник 3">
            <a:extLst>
              <a:ext uri="{FF2B5EF4-FFF2-40B4-BE49-F238E27FC236}">
                <a16:creationId xmlns:a16="http://schemas.microsoft.com/office/drawing/2014/main" id="{287932C5-0F84-4A5C-A3A4-B034EE13A8CD}"/>
              </a:ext>
            </a:extLst>
          </p:cNvPr>
          <p:cNvSpPr/>
          <p:nvPr/>
        </p:nvSpPr>
        <p:spPr>
          <a:xfrm>
            <a:off x="3009741" y="1973112"/>
            <a:ext cx="7505859" cy="2165914"/>
          </a:xfrm>
          <a:prstGeom prst="rect">
            <a:avLst/>
          </a:prstGeom>
          <a:noFill/>
          <a:ln>
            <a:solidFill>
              <a:schemeClr val="tx1"/>
            </a:solidFill>
            <a:prstDash val="dash"/>
          </a:ln>
        </p:spPr>
        <p:txBody>
          <a:bodyPr wrap="square">
            <a:spAutoFit/>
          </a:bodyPr>
          <a:lstStyle/>
          <a:p>
            <a:pPr eaLnBrk="1" fontAlgn="auto" hangingPunct="1">
              <a:lnSpc>
                <a:spcPct val="80000"/>
              </a:lnSpc>
              <a:spcBef>
                <a:spcPts val="0"/>
              </a:spcBef>
              <a:spcAft>
                <a:spcPts val="0"/>
              </a:spcAft>
              <a:defRPr/>
            </a:pPr>
            <a:r>
              <a:rPr lang="en-US" sz="2400" b="1" dirty="0">
                <a:solidFill>
                  <a:srgbClr val="006699"/>
                </a:solidFill>
                <a:latin typeface="Consolas" panose="020B0609020204030204" pitchFamily="49" charset="0"/>
              </a:rPr>
              <a:t>SELECT </a:t>
            </a:r>
            <a:r>
              <a:rPr lang="en-US" sz="2400" dirty="0">
                <a:solidFill>
                  <a:srgbClr val="000000"/>
                </a:solidFill>
                <a:latin typeface="Consolas" panose="020B0609020204030204" pitchFamily="49" charset="0"/>
              </a:rPr>
              <a:t>Name</a:t>
            </a:r>
            <a:r>
              <a:rPr lang="ru-RU" sz="2400" dirty="0">
                <a:solidFill>
                  <a:srgbClr val="000000"/>
                </a:solidFill>
                <a:latin typeface="Consolas" panose="020B0609020204030204" pitchFamily="49" charset="0"/>
              </a:rPr>
              <a:t>, </a:t>
            </a:r>
            <a:endParaRPr lang="en-US" sz="2400" dirty="0">
              <a:solidFill>
                <a:srgbClr val="000000"/>
              </a:solidFill>
              <a:latin typeface="Consolas" panose="020B0609020204030204" pitchFamily="49" charset="0"/>
            </a:endParaRPr>
          </a:p>
          <a:p>
            <a:pPr eaLnBrk="1" fontAlgn="auto" hangingPunct="1">
              <a:lnSpc>
                <a:spcPct val="80000"/>
              </a:lnSpc>
              <a:spcBef>
                <a:spcPts val="0"/>
              </a:spcBef>
              <a:spcAft>
                <a:spcPts val="0"/>
              </a:spcAft>
              <a:defRPr/>
            </a:pPr>
            <a:r>
              <a:rPr lang="en-US" sz="2400" dirty="0">
                <a:solidFill>
                  <a:srgbClr val="000000"/>
                </a:solidFill>
                <a:latin typeface="Consolas" panose="020B0609020204030204" pitchFamily="49" charset="0"/>
              </a:rPr>
              <a:t>	</a:t>
            </a:r>
            <a:r>
              <a:rPr lang="en-US" sz="2400" b="1" dirty="0">
                <a:solidFill>
                  <a:srgbClr val="006699"/>
                </a:solidFill>
                <a:latin typeface="Consolas" panose="020B0609020204030204" pitchFamily="49" charset="0"/>
              </a:rPr>
              <a:t>CASE</a:t>
            </a:r>
            <a:r>
              <a:rPr lang="ru-RU" sz="2400" b="1" dirty="0">
                <a:solidFill>
                  <a:srgbClr val="006699"/>
                </a:solidFill>
                <a:latin typeface="Consolas" panose="020B0609020204030204" pitchFamily="49" charset="0"/>
              </a:rPr>
              <a:t> </a:t>
            </a:r>
            <a:r>
              <a:rPr lang="en-US" sz="2400" dirty="0" err="1">
                <a:solidFill>
                  <a:srgbClr val="000000"/>
                </a:solidFill>
                <a:latin typeface="Consolas" panose="020B0609020204030204" pitchFamily="49" charset="0"/>
              </a:rPr>
              <a:t>PositionID</a:t>
            </a:r>
            <a:endParaRPr lang="en-US" sz="2400" dirty="0">
              <a:solidFill>
                <a:srgbClr val="000000"/>
              </a:solidFill>
              <a:latin typeface="Consolas" panose="020B0609020204030204" pitchFamily="49" charset="0"/>
            </a:endParaRPr>
          </a:p>
          <a:p>
            <a:pPr eaLnBrk="1" fontAlgn="auto" hangingPunct="1">
              <a:lnSpc>
                <a:spcPct val="80000"/>
              </a:lnSpc>
              <a:spcBef>
                <a:spcPts val="0"/>
              </a:spcBef>
              <a:spcAft>
                <a:spcPts val="0"/>
              </a:spcAft>
              <a:defRPr/>
            </a:pPr>
            <a:r>
              <a:rPr lang="en-US" sz="2400" dirty="0">
                <a:solidFill>
                  <a:srgbClr val="000000"/>
                </a:solidFill>
                <a:latin typeface="Consolas" panose="020B0609020204030204" pitchFamily="49" charset="0"/>
              </a:rPr>
              <a:t>		</a:t>
            </a:r>
            <a:r>
              <a:rPr lang="en-US" sz="2400" b="1" dirty="0">
                <a:solidFill>
                  <a:srgbClr val="006699"/>
                </a:solidFill>
                <a:latin typeface="Consolas" panose="020B0609020204030204" pitchFamily="49" charset="0"/>
              </a:rPr>
              <a:t>WHEN</a:t>
            </a:r>
            <a:r>
              <a:rPr lang="en-US" sz="2400" dirty="0">
                <a:solidFill>
                  <a:srgbClr val="000000"/>
                </a:solidFill>
                <a:latin typeface="Consolas" panose="020B0609020204030204" pitchFamily="49" charset="0"/>
              </a:rPr>
              <a:t> 1 </a:t>
            </a:r>
            <a:r>
              <a:rPr lang="en-US" sz="2400" b="1" dirty="0">
                <a:solidFill>
                  <a:srgbClr val="006699"/>
                </a:solidFill>
                <a:latin typeface="Consolas" panose="020B0609020204030204" pitchFamily="49" charset="0"/>
              </a:rPr>
              <a:t>THEN</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АСУ</a:t>
            </a:r>
            <a:r>
              <a:rPr lang="en-US" sz="2400" dirty="0">
                <a:solidFill>
                  <a:srgbClr val="000000"/>
                </a:solidFill>
                <a:latin typeface="Consolas" panose="020B0609020204030204" pitchFamily="49" charset="0"/>
              </a:rPr>
              <a:t>’</a:t>
            </a:r>
            <a:endParaRPr lang="ru-RU" sz="2400" dirty="0">
              <a:solidFill>
                <a:srgbClr val="000000"/>
              </a:solidFill>
              <a:latin typeface="Consolas" panose="020B0609020204030204" pitchFamily="49" charset="0"/>
            </a:endParaRPr>
          </a:p>
          <a:p>
            <a:pPr eaLnBrk="1" fontAlgn="auto" hangingPunct="1">
              <a:lnSpc>
                <a:spcPct val="80000"/>
              </a:lnSpc>
              <a:spcBef>
                <a:spcPts val="0"/>
              </a:spcBef>
              <a:spcAft>
                <a:spcPts val="0"/>
              </a:spcAft>
              <a:defRPr/>
            </a:pPr>
            <a:r>
              <a:rPr lang="ru-RU" sz="2400" dirty="0">
                <a:solidFill>
                  <a:srgbClr val="000000"/>
                </a:solidFill>
                <a:latin typeface="Consolas" panose="020B0609020204030204" pitchFamily="49" charset="0"/>
              </a:rPr>
              <a:t>		</a:t>
            </a:r>
            <a:r>
              <a:rPr lang="en-US" sz="2400" b="1" dirty="0">
                <a:solidFill>
                  <a:srgbClr val="006699"/>
                </a:solidFill>
                <a:latin typeface="Consolas" panose="020B0609020204030204" pitchFamily="49" charset="0"/>
              </a:rPr>
              <a:t>WHEN</a:t>
            </a:r>
            <a:r>
              <a:rPr lang="en-US" sz="2400" dirty="0">
                <a:solidFill>
                  <a:srgbClr val="000000"/>
                </a:solidFill>
                <a:latin typeface="Consolas" panose="020B0609020204030204" pitchFamily="49" charset="0"/>
              </a:rPr>
              <a:t> 2</a:t>
            </a:r>
            <a:r>
              <a:rPr lang="ru-RU" sz="2400" dirty="0">
                <a:solidFill>
                  <a:srgbClr val="000000"/>
                </a:solidFill>
                <a:latin typeface="Consolas" panose="020B0609020204030204" pitchFamily="49" charset="0"/>
              </a:rPr>
              <a:t> </a:t>
            </a:r>
            <a:r>
              <a:rPr lang="en-US" sz="2400" b="1" dirty="0">
                <a:solidFill>
                  <a:srgbClr val="006699"/>
                </a:solidFill>
                <a:latin typeface="Consolas" panose="020B0609020204030204" pitchFamily="49" charset="0"/>
              </a:rPr>
              <a:t>THEN</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ИТ</a:t>
            </a:r>
            <a:r>
              <a:rPr lang="en-US" sz="2400" dirty="0">
                <a:solidFill>
                  <a:srgbClr val="000000"/>
                </a:solidFill>
                <a:latin typeface="Consolas" panose="020B0609020204030204" pitchFamily="49" charset="0"/>
              </a:rPr>
              <a:t>’</a:t>
            </a:r>
            <a:endParaRPr lang="ru-RU" sz="2400" dirty="0">
              <a:solidFill>
                <a:srgbClr val="000000"/>
              </a:solidFill>
              <a:latin typeface="Consolas" panose="020B0609020204030204" pitchFamily="49" charset="0"/>
            </a:endParaRPr>
          </a:p>
          <a:p>
            <a:pPr eaLnBrk="1" fontAlgn="auto" hangingPunct="1">
              <a:lnSpc>
                <a:spcPct val="80000"/>
              </a:lnSpc>
              <a:spcBef>
                <a:spcPts val="0"/>
              </a:spcBef>
              <a:spcAft>
                <a:spcPts val="0"/>
              </a:spcAft>
              <a:defRPr/>
            </a:pPr>
            <a:r>
              <a:rPr lang="ru-RU" sz="2400" dirty="0">
                <a:solidFill>
                  <a:srgbClr val="000000"/>
                </a:solidFill>
                <a:latin typeface="Consolas" panose="020B0609020204030204" pitchFamily="49" charset="0"/>
              </a:rPr>
              <a:t>		</a:t>
            </a:r>
            <a:r>
              <a:rPr lang="en-US" sz="2400" b="1" dirty="0">
                <a:solidFill>
                  <a:srgbClr val="006699"/>
                </a:solidFill>
                <a:latin typeface="Consolas" panose="020B0609020204030204" pitchFamily="49" charset="0"/>
              </a:rPr>
              <a:t>WHEN</a:t>
            </a:r>
            <a:r>
              <a:rPr lang="en-US" sz="2400" dirty="0">
                <a:solidFill>
                  <a:srgbClr val="000000"/>
                </a:solidFill>
                <a:latin typeface="Consolas" panose="020B0609020204030204" pitchFamily="49" charset="0"/>
              </a:rPr>
              <a:t> 3 </a:t>
            </a:r>
            <a:r>
              <a:rPr lang="en-US" sz="2400" b="1" dirty="0">
                <a:solidFill>
                  <a:srgbClr val="006699"/>
                </a:solidFill>
                <a:latin typeface="Consolas" panose="020B0609020204030204" pitchFamily="49" charset="0"/>
              </a:rPr>
              <a:t>THEN</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СТУ</a:t>
            </a:r>
            <a:r>
              <a:rPr lang="en-US" sz="2400" dirty="0">
                <a:solidFill>
                  <a:srgbClr val="000000"/>
                </a:solidFill>
                <a:latin typeface="Consolas" panose="020B0609020204030204" pitchFamily="49" charset="0"/>
              </a:rPr>
              <a:t>’</a:t>
            </a:r>
            <a:endParaRPr lang="ru-RU" sz="2400" dirty="0">
              <a:solidFill>
                <a:srgbClr val="000000"/>
              </a:solidFill>
              <a:latin typeface="Consolas" panose="020B0609020204030204" pitchFamily="49" charset="0"/>
            </a:endParaRPr>
          </a:p>
          <a:p>
            <a:pPr eaLnBrk="1" fontAlgn="auto" hangingPunct="1">
              <a:lnSpc>
                <a:spcPct val="80000"/>
              </a:lnSpc>
              <a:spcBef>
                <a:spcPts val="0"/>
              </a:spcBef>
              <a:spcAft>
                <a:spcPts val="0"/>
              </a:spcAft>
              <a:defRPr/>
            </a:pPr>
            <a:r>
              <a:rPr lang="ru-RU" sz="2400" dirty="0">
                <a:solidFill>
                  <a:srgbClr val="000000"/>
                </a:solidFill>
                <a:latin typeface="Consolas" panose="020B0609020204030204" pitchFamily="49" charset="0"/>
              </a:rPr>
              <a:t>	</a:t>
            </a:r>
            <a:r>
              <a:rPr lang="en-US" sz="2400" b="1" dirty="0">
                <a:solidFill>
                  <a:srgbClr val="006699"/>
                </a:solidFill>
                <a:latin typeface="Consolas" panose="020B0609020204030204" pitchFamily="49" charset="0"/>
              </a:rPr>
              <a:t>END</a:t>
            </a:r>
            <a:r>
              <a:rPr lang="en-US" sz="2400" dirty="0">
                <a:solidFill>
                  <a:srgbClr val="000000"/>
                </a:solidFill>
                <a:latin typeface="Consolas" panose="020B0609020204030204" pitchFamily="49" charset="0"/>
              </a:rPr>
              <a:t> </a:t>
            </a:r>
            <a:r>
              <a:rPr lang="en-US" sz="2400" b="1" dirty="0">
                <a:solidFill>
                  <a:srgbClr val="006699"/>
                </a:solidFill>
                <a:latin typeface="Consolas" panose="020B0609020204030204" pitchFamily="49" charset="0"/>
              </a:rPr>
              <a:t>AS</a:t>
            </a:r>
            <a:r>
              <a:rPr lang="en-US" sz="2400" dirty="0">
                <a:solidFill>
                  <a:srgbClr val="000000"/>
                </a:solidFill>
                <a:latin typeface="Consolas" panose="020B0609020204030204" pitchFamily="49" charset="0"/>
              </a:rPr>
              <a:t> ‘</a:t>
            </a:r>
            <a:r>
              <a:rPr lang="ru-RU" sz="2400" dirty="0">
                <a:solidFill>
                  <a:srgbClr val="000000"/>
                </a:solidFill>
                <a:latin typeface="Consolas" panose="020B0609020204030204" pitchFamily="49" charset="0"/>
              </a:rPr>
              <a:t>Отдел</a:t>
            </a:r>
            <a:r>
              <a:rPr lang="en-US" sz="2400" dirty="0">
                <a:solidFill>
                  <a:srgbClr val="000000"/>
                </a:solidFill>
                <a:latin typeface="Consolas" panose="020B0609020204030204" pitchFamily="49" charset="0"/>
              </a:rPr>
              <a:t>’</a:t>
            </a:r>
            <a:endParaRPr lang="ru-RU" sz="2400" dirty="0">
              <a:solidFill>
                <a:srgbClr val="000000"/>
              </a:solidFill>
              <a:latin typeface="Consolas" panose="020B0609020204030204" pitchFamily="49" charset="0"/>
            </a:endParaRPr>
          </a:p>
          <a:p>
            <a:pPr eaLnBrk="1" fontAlgn="auto" hangingPunct="1">
              <a:lnSpc>
                <a:spcPct val="80000"/>
              </a:lnSpc>
              <a:spcBef>
                <a:spcPts val="0"/>
              </a:spcBef>
              <a:spcAft>
                <a:spcPts val="0"/>
              </a:spcAft>
              <a:defRPr/>
            </a:pPr>
            <a:r>
              <a:rPr lang="en-US" sz="2400" b="1" dirty="0">
                <a:solidFill>
                  <a:srgbClr val="006699"/>
                </a:solidFill>
                <a:latin typeface="Consolas" panose="020B0609020204030204" pitchFamily="49" charset="0"/>
              </a:rPr>
              <a:t>FROM </a:t>
            </a:r>
            <a:r>
              <a:rPr lang="en-US" sz="2400" dirty="0">
                <a:solidFill>
                  <a:srgbClr val="000000"/>
                </a:solidFill>
                <a:latin typeface="Consolas" panose="020B0609020204030204" pitchFamily="49" charset="0"/>
              </a:rPr>
              <a:t>Employees  </a:t>
            </a:r>
            <a:endParaRPr lang="ru-RU" sz="2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991359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DC1A2D-2CCC-459D-9297-463E9F5FB7E9}"/>
              </a:ext>
            </a:extLst>
          </p:cNvPr>
          <p:cNvSpPr>
            <a:spLocks noGrp="1"/>
          </p:cNvSpPr>
          <p:nvPr>
            <p:ph type="title"/>
          </p:nvPr>
        </p:nvSpPr>
        <p:spPr>
          <a:xfrm>
            <a:off x="2193925" y="369888"/>
            <a:ext cx="8321675" cy="1049337"/>
          </a:xfrm>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3" name="Прямоугольник 2">
            <a:extLst>
              <a:ext uri="{FF2B5EF4-FFF2-40B4-BE49-F238E27FC236}">
                <a16:creationId xmlns:a16="http://schemas.microsoft.com/office/drawing/2014/main" id="{92A41ABB-A75B-451A-989D-28512AF027AB}"/>
              </a:ext>
            </a:extLst>
          </p:cNvPr>
          <p:cNvSpPr/>
          <p:nvPr/>
        </p:nvSpPr>
        <p:spPr>
          <a:xfrm>
            <a:off x="182563" y="1854200"/>
            <a:ext cx="11353800" cy="4308475"/>
          </a:xfrm>
          <a:prstGeom prst="rect">
            <a:avLst/>
          </a:prstGeom>
        </p:spPr>
        <p:txBody>
          <a:bodyPr>
            <a:spAutoFit/>
          </a:bodyPr>
          <a:lstStyle/>
          <a:p>
            <a:pPr eaLnBrk="1" fontAlgn="auto" hangingPunct="1">
              <a:spcBef>
                <a:spcPts val="0"/>
              </a:spcBef>
              <a:spcAft>
                <a:spcPts val="0"/>
              </a:spcAft>
              <a:defRPr/>
            </a:pPr>
            <a:r>
              <a:rPr lang="ru-RU" sz="2600" dirty="0">
                <a:solidFill>
                  <a:srgbClr val="000000"/>
                </a:solidFill>
                <a:latin typeface="Consolas" panose="020B0609020204030204" pitchFamily="49" charset="0"/>
              </a:rPr>
              <a:t>Неявное соединение таблиц:</a:t>
            </a:r>
          </a:p>
          <a:p>
            <a:pPr eaLnBrk="1" fontAlgn="auto" hangingPunct="1">
              <a:spcBef>
                <a:spcPts val="0"/>
              </a:spcBef>
              <a:spcAft>
                <a:spcPts val="0"/>
              </a:spcAft>
              <a:defRPr/>
            </a:pPr>
            <a:endParaRPr lang="ru-RU" sz="2600" dirty="0">
              <a:solidFill>
                <a:srgbClr val="000000"/>
              </a:solidFill>
              <a:latin typeface="Consolas" panose="020B0609020204030204" pitchFamily="49" charset="0"/>
            </a:endParaRPr>
          </a:p>
          <a:p>
            <a:pPr lvl="1" eaLnBrk="1" fontAlgn="auto" hangingPunct="1">
              <a:spcBef>
                <a:spcPts val="0"/>
              </a:spcBef>
              <a:spcAft>
                <a:spcPts val="0"/>
              </a:spcAft>
              <a:defRPr/>
            </a:pPr>
            <a:r>
              <a:rPr lang="en-US" sz="2800" b="1" dirty="0">
                <a:solidFill>
                  <a:srgbClr val="006699"/>
                </a:solidFill>
                <a:latin typeface="Consolas" panose="020B0609020204030204" pitchFamily="49" charset="0"/>
              </a:rPr>
              <a:t>SELECT </a:t>
            </a:r>
            <a:r>
              <a:rPr lang="ru-RU" sz="2600" dirty="0">
                <a:solidFill>
                  <a:srgbClr val="000000"/>
                </a:solidFill>
                <a:latin typeface="Consolas" panose="020B0609020204030204" pitchFamily="49" charset="0"/>
              </a:rPr>
              <a:t>*</a:t>
            </a:r>
          </a:p>
          <a:p>
            <a:pPr lvl="1" eaLnBrk="1" fontAlgn="auto" hangingPunct="1">
              <a:spcBef>
                <a:spcPts val="0"/>
              </a:spcBef>
              <a:spcAft>
                <a:spcPts val="0"/>
              </a:spcAft>
              <a:defRPr/>
            </a:pPr>
            <a:r>
              <a:rPr lang="en-US" sz="2800" b="1" dirty="0">
                <a:solidFill>
                  <a:srgbClr val="006699"/>
                </a:solidFill>
                <a:latin typeface="Consolas" panose="020B0609020204030204" pitchFamily="49" charset="0"/>
              </a:rPr>
              <a:t>FROM </a:t>
            </a:r>
            <a:r>
              <a:rPr lang="en-US" sz="2600" dirty="0">
                <a:solidFill>
                  <a:srgbClr val="000000"/>
                </a:solidFill>
                <a:latin typeface="Consolas" panose="020B0609020204030204" pitchFamily="49" charset="0"/>
              </a:rPr>
              <a:t>Employees, Departments</a:t>
            </a:r>
            <a:endParaRPr lang="ru-RU" sz="2600" dirty="0">
              <a:solidFill>
                <a:srgbClr val="000000"/>
              </a:solidFill>
              <a:latin typeface="Consolas" panose="020B0609020204030204" pitchFamily="49" charset="0"/>
            </a:endParaRPr>
          </a:p>
          <a:p>
            <a:pPr lvl="1" eaLnBrk="1" fontAlgn="auto" hangingPunct="1">
              <a:spcBef>
                <a:spcPts val="0"/>
              </a:spcBef>
              <a:spcAft>
                <a:spcPts val="0"/>
              </a:spcAft>
              <a:defRPr/>
            </a:pPr>
            <a:r>
              <a:rPr lang="en-US" sz="2800" b="1" dirty="0">
                <a:solidFill>
                  <a:srgbClr val="006699"/>
                </a:solidFill>
                <a:latin typeface="Consolas" panose="020B0609020204030204" pitchFamily="49" charset="0"/>
              </a:rPr>
              <a:t>WHERE</a:t>
            </a:r>
            <a:r>
              <a:rPr lang="en-US" sz="2600" dirty="0">
                <a:solidFill>
                  <a:srgbClr val="000000"/>
                </a:solidFill>
                <a:latin typeface="Consolas" panose="020B0609020204030204" pitchFamily="49" charset="0"/>
              </a:rPr>
              <a:t> Employees.DepartmentID=Departments.ID</a:t>
            </a:r>
          </a:p>
          <a:p>
            <a:pPr lvl="1" eaLnBrk="1" fontAlgn="auto" hangingPunct="1">
              <a:spcBef>
                <a:spcPts val="0"/>
              </a:spcBef>
              <a:spcAft>
                <a:spcPts val="0"/>
              </a:spcAft>
              <a:defRPr/>
            </a:pPr>
            <a:endParaRPr lang="en-US" sz="2600" b="1" dirty="0">
              <a:solidFill>
                <a:srgbClr val="000000"/>
              </a:solidFill>
              <a:latin typeface="Consolas" panose="020B0609020204030204" pitchFamily="49" charset="0"/>
            </a:endParaRPr>
          </a:p>
          <a:p>
            <a:pPr eaLnBrk="1" fontAlgn="auto" hangingPunct="1">
              <a:spcBef>
                <a:spcPts val="0"/>
              </a:spcBef>
              <a:spcAft>
                <a:spcPts val="0"/>
              </a:spcAft>
              <a:defRPr/>
            </a:pPr>
            <a:r>
              <a:rPr lang="en-US" sz="2800" b="1" dirty="0">
                <a:solidFill>
                  <a:srgbClr val="006699"/>
                </a:solidFill>
                <a:latin typeface="Consolas" panose="020B0609020204030204" pitchFamily="49" charset="0"/>
              </a:rPr>
              <a:t>SELECT </a:t>
            </a:r>
            <a:r>
              <a:rPr lang="en-US" sz="2600" dirty="0">
                <a:solidFill>
                  <a:srgbClr val="000000"/>
                </a:solidFill>
                <a:latin typeface="Consolas" panose="020B0609020204030204" pitchFamily="49" charset="0"/>
              </a:rPr>
              <a:t>e.ID, </a:t>
            </a:r>
            <a:r>
              <a:rPr lang="en-US" sz="2600" dirty="0" err="1">
                <a:solidFill>
                  <a:srgbClr val="000000"/>
                </a:solidFill>
                <a:latin typeface="Consolas" panose="020B0609020204030204" pitchFamily="49" charset="0"/>
              </a:rPr>
              <a:t>e.Name</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p.Name</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d.Name</a:t>
            </a:r>
            <a:endParaRPr lang="ru-RU" sz="2600" dirty="0">
              <a:solidFill>
                <a:srgbClr val="000000"/>
              </a:solidFill>
              <a:latin typeface="Consolas" panose="020B0609020204030204" pitchFamily="49" charset="0"/>
            </a:endParaRPr>
          </a:p>
          <a:p>
            <a:pPr eaLnBrk="1" fontAlgn="auto" hangingPunct="1">
              <a:spcBef>
                <a:spcPts val="0"/>
              </a:spcBef>
              <a:spcAft>
                <a:spcPts val="0"/>
              </a:spcAft>
              <a:defRPr/>
            </a:pPr>
            <a:r>
              <a:rPr lang="en-US" sz="2800" b="1" dirty="0">
                <a:solidFill>
                  <a:srgbClr val="006699"/>
                </a:solidFill>
                <a:latin typeface="Consolas" panose="020B0609020204030204" pitchFamily="49" charset="0"/>
              </a:rPr>
              <a:t>FROM </a:t>
            </a:r>
            <a:r>
              <a:rPr lang="en-US" sz="2600" dirty="0">
                <a:solidFill>
                  <a:srgbClr val="000000"/>
                </a:solidFill>
                <a:latin typeface="Consolas" panose="020B0609020204030204" pitchFamily="49" charset="0"/>
              </a:rPr>
              <a:t>Employees </a:t>
            </a:r>
            <a:r>
              <a:rPr lang="en-US" sz="2400" b="1" dirty="0">
                <a:solidFill>
                  <a:schemeClr val="bg1">
                    <a:lumMod val="65000"/>
                  </a:schemeClr>
                </a:solidFill>
                <a:latin typeface="Consolas" panose="020B0609020204030204" pitchFamily="49" charset="0"/>
              </a:rPr>
              <a:t>AS </a:t>
            </a:r>
            <a:r>
              <a:rPr lang="en-US" sz="2600" dirty="0">
                <a:solidFill>
                  <a:srgbClr val="000000"/>
                </a:solidFill>
                <a:latin typeface="Consolas" panose="020B0609020204030204" pitchFamily="49" charset="0"/>
              </a:rPr>
              <a:t>e,</a:t>
            </a:r>
            <a:r>
              <a:rPr lang="en-US" sz="2800" b="1" dirty="0">
                <a:solidFill>
                  <a:srgbClr val="006699"/>
                </a:solidFill>
                <a:latin typeface="Consolas" panose="020B0609020204030204" pitchFamily="49" charset="0"/>
              </a:rPr>
              <a:t> </a:t>
            </a:r>
            <a:r>
              <a:rPr lang="en-US" sz="2600" dirty="0">
                <a:solidFill>
                  <a:srgbClr val="000000"/>
                </a:solidFill>
                <a:latin typeface="Consolas" panose="020B0609020204030204" pitchFamily="49" charset="0"/>
              </a:rPr>
              <a:t>Departments </a:t>
            </a:r>
            <a:r>
              <a:rPr lang="en-US" sz="2800" b="1" dirty="0">
                <a:solidFill>
                  <a:schemeClr val="bg1">
                    <a:lumMod val="65000"/>
                  </a:schemeClr>
                </a:solidFill>
                <a:latin typeface="Consolas" panose="020B0609020204030204" pitchFamily="49" charset="0"/>
              </a:rPr>
              <a:t>AS </a:t>
            </a:r>
            <a:r>
              <a:rPr lang="en-US" sz="2600" dirty="0">
                <a:solidFill>
                  <a:srgbClr val="000000"/>
                </a:solidFill>
                <a:latin typeface="Consolas" panose="020B0609020204030204" pitchFamily="49" charset="0"/>
              </a:rPr>
              <a:t>d,</a:t>
            </a:r>
            <a:r>
              <a:rPr lang="en-US" sz="2800" b="1" dirty="0">
                <a:solidFill>
                  <a:srgbClr val="006699"/>
                </a:solidFill>
                <a:latin typeface="Consolas" panose="020B0609020204030204" pitchFamily="49" charset="0"/>
              </a:rPr>
              <a:t> </a:t>
            </a:r>
            <a:r>
              <a:rPr lang="en-US" sz="2600" dirty="0">
                <a:solidFill>
                  <a:srgbClr val="000000"/>
                </a:solidFill>
                <a:latin typeface="Consolas" panose="020B0609020204030204" pitchFamily="49" charset="0"/>
              </a:rPr>
              <a:t>Positions </a:t>
            </a:r>
            <a:r>
              <a:rPr lang="en-US" sz="2800" b="1" dirty="0">
                <a:solidFill>
                  <a:schemeClr val="bg1">
                    <a:lumMod val="65000"/>
                  </a:schemeClr>
                </a:solidFill>
                <a:latin typeface="Consolas" panose="020B0609020204030204" pitchFamily="49" charset="0"/>
              </a:rPr>
              <a:t>AS </a:t>
            </a:r>
            <a:r>
              <a:rPr lang="en-US" sz="2600" dirty="0">
                <a:solidFill>
                  <a:srgbClr val="000000"/>
                </a:solidFill>
                <a:latin typeface="Consolas" panose="020B0609020204030204" pitchFamily="49" charset="0"/>
              </a:rPr>
              <a:t>p</a:t>
            </a:r>
            <a:r>
              <a:rPr lang="en-US" sz="2800" b="1" dirty="0">
                <a:solidFill>
                  <a:srgbClr val="006699"/>
                </a:solidFill>
                <a:latin typeface="Consolas" panose="020B0609020204030204" pitchFamily="49" charset="0"/>
              </a:rPr>
              <a:t> </a:t>
            </a:r>
          </a:p>
          <a:p>
            <a:pPr eaLnBrk="1" fontAlgn="auto" hangingPunct="1">
              <a:spcBef>
                <a:spcPts val="0"/>
              </a:spcBef>
              <a:spcAft>
                <a:spcPts val="0"/>
              </a:spcAft>
              <a:defRPr/>
            </a:pPr>
            <a:r>
              <a:rPr lang="en-US" sz="2800" b="1" dirty="0">
                <a:solidFill>
                  <a:srgbClr val="006699"/>
                </a:solidFill>
                <a:latin typeface="Consolas" panose="020B0609020204030204" pitchFamily="49" charset="0"/>
              </a:rPr>
              <a:t>WHERE </a:t>
            </a:r>
            <a:r>
              <a:rPr lang="en-US" sz="2800" dirty="0">
                <a:solidFill>
                  <a:srgbClr val="000000"/>
                </a:solidFill>
                <a:latin typeface="Consolas" panose="020B0609020204030204" pitchFamily="49" charset="0"/>
              </a:rPr>
              <a:t>e.DepartmentID=d.ID</a:t>
            </a:r>
            <a:r>
              <a:rPr lang="en-US" sz="2800" b="1" dirty="0">
                <a:solidFill>
                  <a:srgbClr val="006699"/>
                </a:solidFill>
                <a:latin typeface="Consolas" panose="020B0609020204030204" pitchFamily="49" charset="0"/>
              </a:rPr>
              <a:t> </a:t>
            </a:r>
            <a:r>
              <a:rPr lang="en-US" sz="2800" b="1" dirty="0">
                <a:solidFill>
                  <a:schemeClr val="bg1">
                    <a:lumMod val="65000"/>
                  </a:schemeClr>
                </a:solidFill>
                <a:latin typeface="Consolas" panose="020B0609020204030204" pitchFamily="49" charset="0"/>
              </a:rPr>
              <a:t>AND</a:t>
            </a:r>
            <a:r>
              <a:rPr lang="en-US" sz="2800" b="1" dirty="0">
                <a:solidFill>
                  <a:srgbClr val="006699"/>
                </a:solidFill>
                <a:latin typeface="Consolas" panose="020B0609020204030204" pitchFamily="49" charset="0"/>
              </a:rPr>
              <a:t> </a:t>
            </a:r>
            <a:r>
              <a:rPr lang="en-US" sz="2600" dirty="0">
                <a:solidFill>
                  <a:srgbClr val="000000"/>
                </a:solidFill>
                <a:latin typeface="Consolas" panose="020B0609020204030204" pitchFamily="49" charset="0"/>
              </a:rPr>
              <a:t>e.PositionID=p.ID</a:t>
            </a:r>
            <a:endParaRPr lang="ru-RU" sz="2600" dirty="0">
              <a:solidFill>
                <a:srgbClr val="000000"/>
              </a:solidFill>
              <a:latin typeface="Consolas" panose="020B0609020204030204" pitchFamily="49" charset="0"/>
            </a:endParaRPr>
          </a:p>
          <a:p>
            <a:pPr lvl="1" eaLnBrk="1" fontAlgn="auto" hangingPunct="1">
              <a:spcBef>
                <a:spcPts val="0"/>
              </a:spcBef>
              <a:spcAft>
                <a:spcPts val="0"/>
              </a:spcAft>
              <a:defRPr/>
            </a:pPr>
            <a:endParaRPr lang="x-none" sz="2800" b="1" dirty="0">
              <a:solidFill>
                <a:schemeClr val="bg1">
                  <a:lumMod val="65000"/>
                </a:schemeClr>
              </a:solidFill>
              <a:latin typeface="Consolas" panose="020B060902020403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A5A0F3-2851-43FC-B76C-AEE0D2677871}"/>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6" name="Прямоугольник 5">
            <a:extLst>
              <a:ext uri="{FF2B5EF4-FFF2-40B4-BE49-F238E27FC236}">
                <a16:creationId xmlns:a16="http://schemas.microsoft.com/office/drawing/2014/main" id="{B6308467-0E9F-4548-B6EF-4CB34E81DF1F}"/>
              </a:ext>
            </a:extLst>
          </p:cNvPr>
          <p:cNvSpPr/>
          <p:nvPr/>
        </p:nvSpPr>
        <p:spPr>
          <a:xfrm>
            <a:off x="204788" y="1825625"/>
            <a:ext cx="11987212" cy="5103813"/>
          </a:xfrm>
          <a:prstGeom prst="rect">
            <a:avLst/>
          </a:prstGeom>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indent="-457200" algn="just" eaLnBrk="1" hangingPunct="1">
              <a:defRPr/>
            </a:pPr>
            <a:r>
              <a:rPr lang="x-none" sz="2400" dirty="0">
                <a:latin typeface="+mn-lt"/>
              </a:rPr>
              <a:t>Агрегатные функции выполняют вычисления над значениями в наборе строк. </a:t>
            </a:r>
            <a:endParaRPr lang="ru-RU" sz="2400" dirty="0">
              <a:latin typeface="+mn-lt"/>
            </a:endParaRPr>
          </a:p>
          <a:p>
            <a:pPr indent="-457200" algn="just" eaLnBrk="1" hangingPunct="1">
              <a:defRPr/>
            </a:pPr>
            <a:r>
              <a:rPr lang="x-none" sz="2400" dirty="0">
                <a:latin typeface="+mn-lt"/>
              </a:rPr>
              <a:t>В </a:t>
            </a:r>
            <a:r>
              <a:rPr lang="x-none" sz="2400" b="1" dirty="0">
                <a:latin typeface="+mn-lt"/>
              </a:rPr>
              <a:t>T-SQL</a:t>
            </a:r>
            <a:r>
              <a:rPr lang="x-none" sz="2400" dirty="0">
                <a:latin typeface="+mn-lt"/>
              </a:rPr>
              <a:t> имеются следующие агрегатные функции:</a:t>
            </a:r>
          </a:p>
          <a:p>
            <a:pPr marL="1371600" lvl="2" indent="-457200">
              <a:buFont typeface="Wingdings" panose="05000000000000000000" pitchFamily="2" charset="2"/>
              <a:buChar char="ü"/>
              <a:defRPr/>
            </a:pPr>
            <a:r>
              <a:rPr lang="x-none" sz="2000" b="1" dirty="0">
                <a:solidFill>
                  <a:schemeClr val="accent2">
                    <a:lumMod val="75000"/>
                  </a:schemeClr>
                </a:solidFill>
                <a:latin typeface="Consolas" panose="020B0609020204030204" pitchFamily="49" charset="0"/>
              </a:rPr>
              <a:t>AVG</a:t>
            </a:r>
            <a:r>
              <a:rPr lang="x-none" sz="2000" dirty="0"/>
              <a:t>: </a:t>
            </a:r>
            <a:r>
              <a:rPr lang="x-none" sz="2000" dirty="0">
                <a:latin typeface="+mn-lt"/>
              </a:rPr>
              <a:t>находит среднее значение</a:t>
            </a:r>
          </a:p>
          <a:p>
            <a:pPr marL="1371600" lvl="2" indent="-457200">
              <a:buFont typeface="Wingdings" panose="05000000000000000000" pitchFamily="2" charset="2"/>
              <a:buChar char="ü"/>
              <a:defRPr/>
            </a:pPr>
            <a:r>
              <a:rPr lang="x-none" sz="2000" b="1" dirty="0">
                <a:solidFill>
                  <a:schemeClr val="accent2">
                    <a:lumMod val="75000"/>
                  </a:schemeClr>
                </a:solidFill>
                <a:latin typeface="Consolas" panose="020B0609020204030204" pitchFamily="49" charset="0"/>
              </a:rPr>
              <a:t>SUM</a:t>
            </a:r>
            <a:r>
              <a:rPr lang="x-none" sz="2000" dirty="0">
                <a:latin typeface="+mn-lt"/>
              </a:rPr>
              <a:t>: находит сумму значений</a:t>
            </a:r>
          </a:p>
          <a:p>
            <a:pPr marL="1371600" lvl="2" indent="-457200">
              <a:buFont typeface="Wingdings" panose="05000000000000000000" pitchFamily="2" charset="2"/>
              <a:buChar char="ü"/>
              <a:defRPr/>
            </a:pPr>
            <a:r>
              <a:rPr lang="x-none" sz="2000" b="1" dirty="0">
                <a:solidFill>
                  <a:schemeClr val="accent2">
                    <a:lumMod val="75000"/>
                  </a:schemeClr>
                </a:solidFill>
                <a:latin typeface="Consolas" panose="020B0609020204030204" pitchFamily="49" charset="0"/>
              </a:rPr>
              <a:t>MIN</a:t>
            </a:r>
            <a:r>
              <a:rPr lang="x-none" sz="2000" dirty="0"/>
              <a:t>: </a:t>
            </a:r>
            <a:r>
              <a:rPr lang="x-none" sz="2000" dirty="0">
                <a:latin typeface="+mn-lt"/>
              </a:rPr>
              <a:t>находит наименьшее значение</a:t>
            </a:r>
          </a:p>
          <a:p>
            <a:pPr marL="1371600" lvl="2" indent="-457200">
              <a:buFont typeface="Wingdings" panose="05000000000000000000" pitchFamily="2" charset="2"/>
              <a:buChar char="ü"/>
              <a:defRPr/>
            </a:pPr>
            <a:r>
              <a:rPr lang="x-none" sz="2000" b="1" dirty="0">
                <a:solidFill>
                  <a:schemeClr val="accent2">
                    <a:lumMod val="75000"/>
                  </a:schemeClr>
                </a:solidFill>
                <a:latin typeface="Consolas" panose="020B0609020204030204" pitchFamily="49" charset="0"/>
              </a:rPr>
              <a:t>MAX</a:t>
            </a:r>
            <a:r>
              <a:rPr lang="x-none" sz="2000" dirty="0">
                <a:latin typeface="+mn-lt"/>
              </a:rPr>
              <a:t>: находит наибольшее значение</a:t>
            </a:r>
          </a:p>
          <a:p>
            <a:pPr marL="1371600" lvl="2" indent="-457200">
              <a:buFont typeface="Wingdings" panose="05000000000000000000" pitchFamily="2" charset="2"/>
              <a:buChar char="ü"/>
              <a:defRPr/>
            </a:pPr>
            <a:r>
              <a:rPr lang="x-none" sz="2000" b="1" dirty="0">
                <a:solidFill>
                  <a:schemeClr val="accent2">
                    <a:lumMod val="75000"/>
                  </a:schemeClr>
                </a:solidFill>
                <a:latin typeface="Consolas" panose="020B0609020204030204" pitchFamily="49" charset="0"/>
              </a:rPr>
              <a:t>COUNT</a:t>
            </a:r>
            <a:r>
              <a:rPr lang="x-none" sz="2000" dirty="0">
                <a:latin typeface="+mn-lt"/>
              </a:rPr>
              <a:t>: находит количество строк в запросе</a:t>
            </a:r>
            <a:endParaRPr lang="en-US" altLang="en-US" sz="2000" dirty="0">
              <a:latin typeface="+mn-lt"/>
            </a:endParaRPr>
          </a:p>
          <a:p>
            <a:pPr marL="0" lvl="2" indent="-457200" algn="just" eaLnBrk="1" hangingPunct="1">
              <a:lnSpc>
                <a:spcPct val="80000"/>
              </a:lnSpc>
              <a:defRPr/>
            </a:pPr>
            <a:r>
              <a:rPr lang="ru-RU" altLang="x-none" sz="2400" dirty="0">
                <a:latin typeface="+mn-lt"/>
              </a:rPr>
              <a:t>Все агрегатные функции за исключением </a:t>
            </a:r>
            <a:r>
              <a:rPr lang="en-US" altLang="x-none" sz="2400" b="1" dirty="0">
                <a:solidFill>
                  <a:srgbClr val="006699"/>
                </a:solidFill>
                <a:latin typeface="Consolas" panose="020B0609020204030204" pitchFamily="49" charset="0"/>
              </a:rPr>
              <a:t>COUNT(*)</a:t>
            </a:r>
            <a:r>
              <a:rPr lang="ru-RU" altLang="x-none" sz="2400" dirty="0">
                <a:latin typeface="+mn-lt"/>
              </a:rPr>
              <a:t> игнорируют значения </a:t>
            </a:r>
            <a:r>
              <a:rPr lang="en-US" altLang="x-none" sz="2400" b="1" dirty="0">
                <a:latin typeface="Consolas" panose="020B0609020204030204" pitchFamily="49" charset="0"/>
              </a:rPr>
              <a:t>NULL</a:t>
            </a:r>
            <a:r>
              <a:rPr lang="ru-RU" altLang="x-none" sz="2400" b="1" dirty="0">
                <a:latin typeface="Consolas" panose="020B0609020204030204" pitchFamily="49" charset="0"/>
              </a:rPr>
              <a:t>.</a:t>
            </a:r>
          </a:p>
          <a:p>
            <a:pPr marL="0" lvl="2" indent="-457200" algn="just" eaLnBrk="1" hangingPunct="1">
              <a:lnSpc>
                <a:spcPct val="80000"/>
              </a:lnSpc>
              <a:defRPr/>
            </a:pPr>
            <a:r>
              <a:rPr lang="ru-RU" sz="2400" u="sng" dirty="0">
                <a:solidFill>
                  <a:schemeClr val="accent2">
                    <a:lumMod val="75000"/>
                  </a:schemeClr>
                </a:solidFill>
                <a:latin typeface="+mn-lt"/>
              </a:rPr>
              <a:t>Следует различать два случая применения агрегатных функций. </a:t>
            </a:r>
          </a:p>
          <a:p>
            <a:pPr marL="0" lvl="2" indent="-457200" algn="just" eaLnBrk="1" hangingPunct="1">
              <a:lnSpc>
                <a:spcPct val="80000"/>
              </a:lnSpc>
              <a:defRPr/>
            </a:pPr>
            <a:r>
              <a:rPr lang="ru-RU" sz="2400" b="1" u="sng" dirty="0">
                <a:latin typeface="+mn-lt"/>
              </a:rPr>
              <a:t>Первый</a:t>
            </a:r>
            <a:r>
              <a:rPr lang="ru-RU" sz="2400" dirty="0">
                <a:latin typeface="+mn-lt"/>
              </a:rPr>
              <a:t>: агрегатные функции используются сами по себе и возвращают одно результирующее значение. </a:t>
            </a:r>
          </a:p>
          <a:p>
            <a:pPr marL="0" lvl="2" indent="-457200" algn="just" eaLnBrk="1" hangingPunct="1">
              <a:lnSpc>
                <a:spcPct val="80000"/>
              </a:lnSpc>
              <a:defRPr/>
            </a:pPr>
            <a:r>
              <a:rPr lang="ru-RU" sz="2400" b="1" u="sng" dirty="0">
                <a:latin typeface="+mn-lt"/>
              </a:rPr>
              <a:t>Второй</a:t>
            </a:r>
            <a:r>
              <a:rPr lang="ru-RU" sz="2400" dirty="0">
                <a:latin typeface="+mn-lt"/>
              </a:rPr>
              <a:t>: агрегатные функции используются с оператором </a:t>
            </a:r>
            <a:r>
              <a:rPr lang="ru-RU" sz="2400" b="1" dirty="0">
                <a:latin typeface="+mn-lt"/>
              </a:rPr>
              <a:t>SQL</a:t>
            </a:r>
            <a:r>
              <a:rPr lang="ru-RU" sz="2400" b="1" dirty="0">
                <a:solidFill>
                  <a:srgbClr val="006699"/>
                </a:solidFill>
                <a:latin typeface="Consolas" panose="020B0609020204030204" pitchFamily="49" charset="0"/>
              </a:rPr>
              <a:t> GROUP BY</a:t>
            </a:r>
            <a:r>
              <a:rPr lang="ru-RU" sz="2400" dirty="0">
                <a:latin typeface="+mn-lt"/>
              </a:rPr>
              <a:t>, то есть с группировкой по полям (столбцам) для получения результирующих значений в каждой группе. </a:t>
            </a:r>
            <a:endParaRPr lang="x-none" sz="2400" dirty="0">
              <a:latin typeface="+mn-lt"/>
            </a:endParaRPr>
          </a:p>
          <a:p>
            <a:pPr marL="0" lvl="2" indent="-457200" algn="just" eaLnBrk="1" hangingPunct="1">
              <a:defRPr/>
            </a:pPr>
            <a:endParaRPr lang="ru-RU" altLang="x-none" sz="2400" dirty="0">
              <a:latin typeface="+mn-lt"/>
            </a:endParaRPr>
          </a:p>
          <a:p>
            <a:pPr lvl="2" algn="just">
              <a:lnSpc>
                <a:spcPct val="80000"/>
              </a:lnSpc>
              <a:spcAft>
                <a:spcPts val="1200"/>
              </a:spcAft>
              <a:buClr>
                <a:schemeClr val="accent1"/>
              </a:buClr>
              <a:buSzPct val="100000"/>
              <a:defRPr/>
            </a:pPr>
            <a:endParaRPr lang="ru-RU" altLang="x-none" sz="2400" dirty="0"/>
          </a:p>
        </p:txBody>
      </p:sp>
      <p:sp>
        <p:nvSpPr>
          <p:cNvPr id="68612" name="Прямоугольник 8">
            <a:extLst>
              <a:ext uri="{FF2B5EF4-FFF2-40B4-BE49-F238E27FC236}">
                <a16:creationId xmlns:a16="http://schemas.microsoft.com/office/drawing/2014/main" id="{B491E5EC-3BB2-435A-BD4C-4DBF33842DC3}"/>
              </a:ext>
            </a:extLst>
          </p:cNvPr>
          <p:cNvSpPr>
            <a:spLocks noChangeArrowheads="1"/>
          </p:cNvSpPr>
          <p:nvPr/>
        </p:nvSpPr>
        <p:spPr bwMode="auto">
          <a:xfrm>
            <a:off x="6492875" y="2763838"/>
            <a:ext cx="609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endParaRPr lang="ru-RU" altLang="ru-BY"/>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3C6F56-B9FC-4C56-835A-46D23BBA414E}"/>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6" name="Прямоугольник 5">
            <a:extLst>
              <a:ext uri="{FF2B5EF4-FFF2-40B4-BE49-F238E27FC236}">
                <a16:creationId xmlns:a16="http://schemas.microsoft.com/office/drawing/2014/main" id="{5B77CCD6-D3A9-4A8C-8F0F-EFB63EE5F07B}"/>
              </a:ext>
            </a:extLst>
          </p:cNvPr>
          <p:cNvSpPr/>
          <p:nvPr/>
        </p:nvSpPr>
        <p:spPr>
          <a:xfrm>
            <a:off x="204788" y="2420938"/>
            <a:ext cx="11987212" cy="2879725"/>
          </a:xfrm>
          <a:prstGeom prst="rect">
            <a:avLst/>
          </a:prstGeom>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lvl="1" eaLnBrk="1" fontAlgn="auto" hangingPunct="1">
              <a:spcBef>
                <a:spcPts val="0"/>
              </a:spcBef>
              <a:spcAft>
                <a:spcPts val="0"/>
              </a:spcAft>
              <a:defRPr/>
            </a:pPr>
            <a:r>
              <a:rPr lang="en-US" sz="2800" b="1" dirty="0">
                <a:solidFill>
                  <a:srgbClr val="006699"/>
                </a:solidFill>
                <a:latin typeface="Consolas" panose="020B0609020204030204" pitchFamily="49" charset="0"/>
              </a:rPr>
              <a:t>SELECT </a:t>
            </a:r>
            <a:r>
              <a:rPr lang="en-US" sz="2800" b="1" dirty="0">
                <a:solidFill>
                  <a:schemeClr val="accent2">
                    <a:lumMod val="75000"/>
                  </a:schemeClr>
                </a:solidFill>
                <a:latin typeface="Consolas" panose="020B0609020204030204" pitchFamily="49" charset="0"/>
              </a:rPr>
              <a:t>MAX</a:t>
            </a:r>
            <a:r>
              <a:rPr lang="en-US" sz="2600" b="1" dirty="0">
                <a:solidFill>
                  <a:srgbClr val="000000"/>
                </a:solidFill>
                <a:latin typeface="Consolas" panose="020B0609020204030204" pitchFamily="49" charset="0"/>
              </a:rPr>
              <a:t>(</a:t>
            </a:r>
            <a:r>
              <a:rPr lang="en-US" sz="2600" dirty="0">
                <a:solidFill>
                  <a:srgbClr val="000000"/>
                </a:solidFill>
                <a:latin typeface="Consolas" panose="020B0609020204030204" pitchFamily="49" charset="0"/>
              </a:rPr>
              <a:t>Salary</a:t>
            </a:r>
            <a:r>
              <a:rPr lang="en-US" sz="2600" b="1" dirty="0">
                <a:solidFill>
                  <a:srgbClr val="000000"/>
                </a:solidFill>
                <a:latin typeface="Consolas" panose="020B0609020204030204" pitchFamily="49" charset="0"/>
              </a:rPr>
              <a:t>) </a:t>
            </a:r>
            <a:r>
              <a:rPr lang="en-US" sz="2600" dirty="0">
                <a:solidFill>
                  <a:srgbClr val="000000"/>
                </a:solidFill>
                <a:latin typeface="Consolas" panose="020B0609020204030204" pitchFamily="49" charset="0"/>
              </a:rPr>
              <a:t> </a:t>
            </a:r>
            <a:endParaRPr lang="ru-RU" sz="2600" dirty="0">
              <a:solidFill>
                <a:srgbClr val="000000"/>
              </a:solidFill>
              <a:latin typeface="Consolas" panose="020B0609020204030204" pitchFamily="49" charset="0"/>
            </a:endParaRPr>
          </a:p>
          <a:p>
            <a:pPr lvl="1" eaLnBrk="1" fontAlgn="auto" hangingPunct="1">
              <a:spcBef>
                <a:spcPts val="0"/>
              </a:spcBef>
              <a:spcAft>
                <a:spcPts val="0"/>
              </a:spcAft>
              <a:defRPr/>
            </a:pPr>
            <a:r>
              <a:rPr lang="en-US" sz="2800" b="1" dirty="0">
                <a:solidFill>
                  <a:srgbClr val="006699"/>
                </a:solidFill>
                <a:latin typeface="Consolas" panose="020B0609020204030204" pitchFamily="49" charset="0"/>
              </a:rPr>
              <a:t>FROM </a:t>
            </a:r>
            <a:r>
              <a:rPr lang="en-US" sz="2600" dirty="0">
                <a:solidFill>
                  <a:srgbClr val="000000"/>
                </a:solidFill>
                <a:latin typeface="Consolas" panose="020B0609020204030204" pitchFamily="49" charset="0"/>
              </a:rPr>
              <a:t>Employees</a:t>
            </a:r>
          </a:p>
          <a:p>
            <a:pPr lvl="1" eaLnBrk="1" fontAlgn="auto" hangingPunct="1">
              <a:spcBef>
                <a:spcPts val="0"/>
              </a:spcBef>
              <a:spcAft>
                <a:spcPts val="0"/>
              </a:spcAft>
              <a:defRPr/>
            </a:pPr>
            <a:endParaRPr lang="en-US" sz="2600" dirty="0">
              <a:solidFill>
                <a:srgbClr val="000000"/>
              </a:solidFill>
              <a:latin typeface="Consolas" panose="020B0609020204030204" pitchFamily="49" charset="0"/>
            </a:endParaRPr>
          </a:p>
          <a:p>
            <a:pPr lvl="2" eaLnBrk="1" fontAlgn="auto" hangingPunct="1">
              <a:spcBef>
                <a:spcPts val="0"/>
              </a:spcBef>
              <a:spcAft>
                <a:spcPts val="0"/>
              </a:spcAft>
              <a:defRPr/>
            </a:pPr>
            <a:r>
              <a:rPr lang="en-US" sz="2800" b="1" dirty="0">
                <a:solidFill>
                  <a:srgbClr val="006699"/>
                </a:solidFill>
                <a:latin typeface="Consolas" panose="020B0609020204030204" pitchFamily="49" charset="0"/>
              </a:rPr>
              <a:t>  SELECT </a:t>
            </a:r>
            <a:r>
              <a:rPr lang="en-US" sz="2800" b="1" dirty="0">
                <a:solidFill>
                  <a:schemeClr val="accent2">
                    <a:lumMod val="75000"/>
                  </a:schemeClr>
                </a:solidFill>
                <a:latin typeface="Consolas" panose="020B0609020204030204" pitchFamily="49" charset="0"/>
              </a:rPr>
              <a:t>COUNT</a:t>
            </a:r>
            <a:r>
              <a:rPr lang="en-US" sz="2600" b="1" dirty="0">
                <a:solidFill>
                  <a:srgbClr val="000000"/>
                </a:solidFill>
                <a:latin typeface="Consolas" panose="020B0609020204030204" pitchFamily="49" charset="0"/>
              </a:rPr>
              <a:t>(</a:t>
            </a:r>
            <a:r>
              <a:rPr lang="en-US" sz="2600" dirty="0" err="1">
                <a:solidFill>
                  <a:srgbClr val="000000"/>
                </a:solidFill>
                <a:latin typeface="Consolas" panose="020B0609020204030204" pitchFamily="49" charset="0"/>
              </a:rPr>
              <a:t>BonusPersent</a:t>
            </a:r>
            <a:r>
              <a:rPr lang="en-US" sz="2600" b="1" dirty="0">
                <a:solidFill>
                  <a:srgbClr val="000000"/>
                </a:solidFill>
                <a:latin typeface="Consolas" panose="020B0609020204030204" pitchFamily="49" charset="0"/>
              </a:rPr>
              <a:t>),</a:t>
            </a:r>
            <a:r>
              <a:rPr lang="en-US" sz="2800" b="1" dirty="0">
                <a:solidFill>
                  <a:srgbClr val="006699"/>
                </a:solidFill>
                <a:latin typeface="Consolas" panose="020B0609020204030204" pitchFamily="49" charset="0"/>
              </a:rPr>
              <a:t> </a:t>
            </a:r>
            <a:r>
              <a:rPr lang="en-US" sz="2800" b="1" dirty="0">
                <a:solidFill>
                  <a:schemeClr val="accent2">
                    <a:lumMod val="75000"/>
                  </a:schemeClr>
                </a:solidFill>
                <a:latin typeface="Consolas" panose="020B0609020204030204" pitchFamily="49" charset="0"/>
              </a:rPr>
              <a:t>AVG</a:t>
            </a:r>
            <a:r>
              <a:rPr lang="en-US" sz="2800" b="1" dirty="0">
                <a:solidFill>
                  <a:srgbClr val="006699"/>
                </a:solidFill>
                <a:latin typeface="Consolas" panose="020B0609020204030204" pitchFamily="49" charset="0"/>
              </a:rPr>
              <a:t>(</a:t>
            </a:r>
            <a:r>
              <a:rPr lang="en-US" sz="2800" dirty="0">
                <a:solidFill>
                  <a:srgbClr val="000000"/>
                </a:solidFill>
                <a:latin typeface="Consolas" panose="020B0609020204030204" pitchFamily="49" charset="0"/>
              </a:rPr>
              <a:t>Salary), </a:t>
            </a:r>
            <a:r>
              <a:rPr lang="en-US" sz="2800" b="1" dirty="0">
                <a:solidFill>
                  <a:schemeClr val="accent2">
                    <a:lumMod val="75000"/>
                  </a:schemeClr>
                </a:solidFill>
                <a:latin typeface="Consolas" panose="020B0609020204030204" pitchFamily="49" charset="0"/>
              </a:rPr>
              <a:t>COUNT</a:t>
            </a:r>
            <a:r>
              <a:rPr lang="en-US" sz="2600" b="1" dirty="0">
                <a:solidFill>
                  <a:srgbClr val="000000"/>
                </a:solidFill>
                <a:latin typeface="Consolas" panose="020B0609020204030204" pitchFamily="49" charset="0"/>
              </a:rPr>
              <a:t>(*) </a:t>
            </a:r>
            <a:r>
              <a:rPr lang="en-US" sz="2600" dirty="0">
                <a:solidFill>
                  <a:srgbClr val="000000"/>
                </a:solidFill>
                <a:latin typeface="Consolas" panose="020B0609020204030204" pitchFamily="49" charset="0"/>
              </a:rPr>
              <a:t> </a:t>
            </a:r>
            <a:endParaRPr lang="ru-RU" sz="2600" dirty="0">
              <a:solidFill>
                <a:srgbClr val="000000"/>
              </a:solidFill>
              <a:latin typeface="Consolas" panose="020B0609020204030204" pitchFamily="49" charset="0"/>
            </a:endParaRPr>
          </a:p>
          <a:p>
            <a:pPr lvl="2" eaLnBrk="1" fontAlgn="auto" hangingPunct="1">
              <a:spcBef>
                <a:spcPts val="0"/>
              </a:spcBef>
              <a:spcAft>
                <a:spcPts val="0"/>
              </a:spcAft>
              <a:defRPr/>
            </a:pPr>
            <a:r>
              <a:rPr lang="en-US" sz="2800" b="1" dirty="0">
                <a:solidFill>
                  <a:srgbClr val="006699"/>
                </a:solidFill>
                <a:latin typeface="Consolas" panose="020B0609020204030204" pitchFamily="49" charset="0"/>
              </a:rPr>
              <a:t>	FROM </a:t>
            </a:r>
            <a:r>
              <a:rPr lang="en-US" sz="2600" dirty="0">
                <a:solidFill>
                  <a:srgbClr val="000000"/>
                </a:solidFill>
                <a:latin typeface="Consolas" panose="020B0609020204030204" pitchFamily="49" charset="0"/>
              </a:rPr>
              <a:t>Employees  </a:t>
            </a:r>
            <a:endParaRPr lang="ru-RU" sz="2600" dirty="0">
              <a:solidFill>
                <a:srgbClr val="000000"/>
              </a:solidFill>
              <a:latin typeface="Consolas" panose="020B0609020204030204" pitchFamily="49" charset="0"/>
            </a:endParaRPr>
          </a:p>
          <a:p>
            <a:pPr marL="0" lvl="2" indent="-457200" algn="just" eaLnBrk="1" hangingPunct="1">
              <a:defRPr/>
            </a:pPr>
            <a:endParaRPr lang="ru-RU" altLang="x-none" sz="2400" dirty="0">
              <a:latin typeface="+mn-lt"/>
            </a:endParaRPr>
          </a:p>
          <a:p>
            <a:pPr lvl="2" algn="just">
              <a:lnSpc>
                <a:spcPct val="80000"/>
              </a:lnSpc>
              <a:spcAft>
                <a:spcPts val="1200"/>
              </a:spcAft>
              <a:buClr>
                <a:schemeClr val="accent1"/>
              </a:buClr>
              <a:buSzPct val="100000"/>
              <a:defRPr/>
            </a:pPr>
            <a:endParaRPr lang="ru-RU" altLang="x-none" sz="2400" dirty="0"/>
          </a:p>
        </p:txBody>
      </p:sp>
      <p:sp>
        <p:nvSpPr>
          <p:cNvPr id="69636" name="Прямоугольник 8">
            <a:extLst>
              <a:ext uri="{FF2B5EF4-FFF2-40B4-BE49-F238E27FC236}">
                <a16:creationId xmlns:a16="http://schemas.microsoft.com/office/drawing/2014/main" id="{74D3A45B-7B2D-4D58-9F19-40F332582F00}"/>
              </a:ext>
            </a:extLst>
          </p:cNvPr>
          <p:cNvSpPr>
            <a:spLocks noChangeArrowheads="1"/>
          </p:cNvSpPr>
          <p:nvPr/>
        </p:nvSpPr>
        <p:spPr bwMode="auto">
          <a:xfrm>
            <a:off x="6492875" y="2763838"/>
            <a:ext cx="609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endParaRPr lang="ru-RU" altLang="ru-BY"/>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2C6E67-40FA-4F9C-BFEC-8F1570601C13}"/>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6" name="Прямоугольник 5">
            <a:extLst>
              <a:ext uri="{FF2B5EF4-FFF2-40B4-BE49-F238E27FC236}">
                <a16:creationId xmlns:a16="http://schemas.microsoft.com/office/drawing/2014/main" id="{E4854D17-A41A-4219-8073-C532C339FD77}"/>
              </a:ext>
            </a:extLst>
          </p:cNvPr>
          <p:cNvSpPr/>
          <p:nvPr/>
        </p:nvSpPr>
        <p:spPr>
          <a:xfrm>
            <a:off x="103188" y="1854200"/>
            <a:ext cx="11985625" cy="5035550"/>
          </a:xfrm>
          <a:prstGeom prst="rect">
            <a:avLst/>
          </a:prstGeom>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lvl="1" eaLnBrk="1" fontAlgn="auto" hangingPunct="1">
              <a:spcBef>
                <a:spcPts val="0"/>
              </a:spcBef>
              <a:spcAft>
                <a:spcPts val="0"/>
              </a:spcAft>
              <a:defRPr/>
            </a:pPr>
            <a:r>
              <a:rPr lang="en-US" sz="2800" b="1" dirty="0">
                <a:solidFill>
                  <a:srgbClr val="006699"/>
                </a:solidFill>
                <a:latin typeface="Consolas" panose="020B0609020204030204" pitchFamily="49" charset="0"/>
              </a:rPr>
              <a:t>SELECT </a:t>
            </a:r>
            <a:r>
              <a:rPr lang="en-US" sz="2600" dirty="0" err="1">
                <a:solidFill>
                  <a:srgbClr val="000000"/>
                </a:solidFill>
                <a:latin typeface="Consolas" panose="020B0609020204030204" pitchFamily="49" charset="0"/>
              </a:rPr>
              <a:t>p.Name</a:t>
            </a:r>
            <a:r>
              <a:rPr lang="en-US" sz="2600" dirty="0">
                <a:solidFill>
                  <a:srgbClr val="000000"/>
                </a:solidFill>
                <a:latin typeface="Consolas" panose="020B0609020204030204" pitchFamily="49" charset="0"/>
              </a:rPr>
              <a:t>,</a:t>
            </a:r>
            <a:r>
              <a:rPr lang="en-US" sz="2800" b="1" dirty="0">
                <a:solidFill>
                  <a:srgbClr val="006699"/>
                </a:solidFill>
                <a:latin typeface="Consolas" panose="020B0609020204030204" pitchFamily="49" charset="0"/>
              </a:rPr>
              <a:t> </a:t>
            </a:r>
            <a:r>
              <a:rPr lang="en-US" sz="2800" b="1" dirty="0">
                <a:solidFill>
                  <a:schemeClr val="accent2">
                    <a:lumMod val="75000"/>
                  </a:schemeClr>
                </a:solidFill>
                <a:latin typeface="Consolas" panose="020B0609020204030204" pitchFamily="49" charset="0"/>
              </a:rPr>
              <a:t>MAX</a:t>
            </a:r>
            <a:r>
              <a:rPr lang="en-US" sz="2600" b="1" dirty="0">
                <a:solidFill>
                  <a:srgbClr val="000000"/>
                </a:solidFill>
                <a:latin typeface="Consolas" panose="020B0609020204030204" pitchFamily="49" charset="0"/>
              </a:rPr>
              <a:t>(</a:t>
            </a:r>
            <a:r>
              <a:rPr lang="en-US" sz="2600" dirty="0" err="1">
                <a:solidFill>
                  <a:srgbClr val="000000"/>
                </a:solidFill>
                <a:latin typeface="Consolas" panose="020B0609020204030204" pitchFamily="49" charset="0"/>
              </a:rPr>
              <a:t>e</a:t>
            </a:r>
            <a:r>
              <a:rPr lang="en-US" sz="2600" b="1" dirty="0" err="1">
                <a:solidFill>
                  <a:srgbClr val="000000"/>
                </a:solidFill>
                <a:latin typeface="Consolas" panose="020B0609020204030204" pitchFamily="49" charset="0"/>
              </a:rPr>
              <a:t>.</a:t>
            </a:r>
            <a:r>
              <a:rPr lang="en-US" sz="2600" dirty="0" err="1">
                <a:solidFill>
                  <a:srgbClr val="000000"/>
                </a:solidFill>
                <a:latin typeface="Consolas" panose="020B0609020204030204" pitchFamily="49" charset="0"/>
              </a:rPr>
              <a:t>Salary</a:t>
            </a:r>
            <a:r>
              <a:rPr lang="en-US" sz="2600" b="1" dirty="0">
                <a:solidFill>
                  <a:srgbClr val="000000"/>
                </a:solidFill>
                <a:latin typeface="Consolas" panose="020B0609020204030204" pitchFamily="49" charset="0"/>
              </a:rPr>
              <a:t>) </a:t>
            </a:r>
            <a:r>
              <a:rPr lang="en-US" sz="2800" b="1" dirty="0">
                <a:solidFill>
                  <a:srgbClr val="006699"/>
                </a:solidFill>
                <a:latin typeface="Consolas" panose="020B0609020204030204" pitchFamily="49" charset="0"/>
              </a:rPr>
              <a:t>AS</a:t>
            </a:r>
            <a:r>
              <a:rPr lang="en-US" sz="2600" b="1" dirty="0">
                <a:solidFill>
                  <a:srgbClr val="000000"/>
                </a:solidFill>
                <a:latin typeface="Consolas" panose="020B0609020204030204" pitchFamily="49" charset="0"/>
              </a:rPr>
              <a:t> </a:t>
            </a:r>
            <a:r>
              <a:rPr lang="ru-RU" sz="2600" dirty="0">
                <a:solidFill>
                  <a:srgbClr val="000000"/>
                </a:solidFill>
                <a:latin typeface="Consolas" panose="020B0609020204030204" pitchFamily="49" charset="0"/>
              </a:rPr>
              <a:t>Максимум</a:t>
            </a:r>
          </a:p>
          <a:p>
            <a:pPr lvl="1" eaLnBrk="1" fontAlgn="auto" hangingPunct="1">
              <a:spcBef>
                <a:spcPts val="0"/>
              </a:spcBef>
              <a:spcAft>
                <a:spcPts val="0"/>
              </a:spcAft>
              <a:defRPr/>
            </a:pPr>
            <a:r>
              <a:rPr lang="en-US" sz="2800" b="1" dirty="0">
                <a:solidFill>
                  <a:srgbClr val="006699"/>
                </a:solidFill>
                <a:latin typeface="Consolas" panose="020B0609020204030204" pitchFamily="49" charset="0"/>
              </a:rPr>
              <a:t>FROM </a:t>
            </a:r>
            <a:r>
              <a:rPr lang="en-US" sz="2600" dirty="0">
                <a:solidFill>
                  <a:srgbClr val="000000"/>
                </a:solidFill>
                <a:latin typeface="Consolas" panose="020B0609020204030204" pitchFamily="49" charset="0"/>
              </a:rPr>
              <a:t>Employees e </a:t>
            </a:r>
          </a:p>
          <a:p>
            <a:pPr lvl="1" eaLnBrk="1" fontAlgn="auto" hangingPunct="1">
              <a:spcBef>
                <a:spcPts val="0"/>
              </a:spcBef>
              <a:spcAft>
                <a:spcPts val="0"/>
              </a:spcAft>
              <a:defRPr/>
            </a:pPr>
            <a:r>
              <a:rPr lang="en-US" sz="2800" b="1" dirty="0">
                <a:solidFill>
                  <a:srgbClr val="006699"/>
                </a:solidFill>
                <a:latin typeface="Consolas" panose="020B0609020204030204" pitchFamily="49" charset="0"/>
              </a:rPr>
              <a:t>JOIN</a:t>
            </a:r>
            <a:r>
              <a:rPr lang="en-US" sz="2600" dirty="0">
                <a:solidFill>
                  <a:srgbClr val="000000"/>
                </a:solidFill>
                <a:latin typeface="Consolas" panose="020B0609020204030204" pitchFamily="49" charset="0"/>
              </a:rPr>
              <a:t> Positions p </a:t>
            </a:r>
            <a:r>
              <a:rPr lang="en-US" sz="2800" b="1" dirty="0">
                <a:solidFill>
                  <a:srgbClr val="006699"/>
                </a:solidFill>
                <a:latin typeface="Consolas" panose="020B0609020204030204" pitchFamily="49" charset="0"/>
              </a:rPr>
              <a:t>ON</a:t>
            </a:r>
            <a:r>
              <a:rPr lang="en-US" sz="2600" dirty="0">
                <a:solidFill>
                  <a:srgbClr val="000000"/>
                </a:solidFill>
                <a:latin typeface="Consolas" panose="020B0609020204030204" pitchFamily="49" charset="0"/>
              </a:rPr>
              <a:t> e.PositionID=p.ID</a:t>
            </a:r>
          </a:p>
          <a:p>
            <a:pPr lvl="1" eaLnBrk="1" fontAlgn="auto" hangingPunct="1">
              <a:spcBef>
                <a:spcPts val="0"/>
              </a:spcBef>
              <a:spcAft>
                <a:spcPts val="0"/>
              </a:spcAft>
              <a:defRPr/>
            </a:pPr>
            <a:r>
              <a:rPr lang="en-US" sz="2800" b="1" dirty="0">
                <a:solidFill>
                  <a:srgbClr val="006699"/>
                </a:solidFill>
                <a:latin typeface="Consolas" panose="020B0609020204030204" pitchFamily="49" charset="0"/>
              </a:rPr>
              <a:t>GROUP BY </a:t>
            </a:r>
            <a:r>
              <a:rPr lang="en-US" sz="2600" dirty="0" err="1">
                <a:solidFill>
                  <a:srgbClr val="000000"/>
                </a:solidFill>
                <a:latin typeface="Consolas" panose="020B0609020204030204" pitchFamily="49" charset="0"/>
              </a:rPr>
              <a:t>p.Name</a:t>
            </a:r>
            <a:endParaRPr lang="en-US" sz="2600" dirty="0">
              <a:solidFill>
                <a:srgbClr val="000000"/>
              </a:solidFill>
              <a:latin typeface="Consolas" panose="020B0609020204030204" pitchFamily="49" charset="0"/>
            </a:endParaRPr>
          </a:p>
          <a:p>
            <a:pPr lvl="2" eaLnBrk="1" fontAlgn="auto" hangingPunct="1">
              <a:spcBef>
                <a:spcPts val="0"/>
              </a:spcBef>
              <a:spcAft>
                <a:spcPts val="0"/>
              </a:spcAft>
              <a:defRPr/>
            </a:pPr>
            <a:r>
              <a:rPr lang="en-US" sz="1500" b="1" dirty="0">
                <a:solidFill>
                  <a:srgbClr val="006699"/>
                </a:solidFill>
                <a:latin typeface="Consolas" panose="020B0609020204030204" pitchFamily="49" charset="0"/>
              </a:rPr>
              <a:t>  </a:t>
            </a:r>
            <a:endParaRPr lang="ru-RU" sz="1500" b="1" dirty="0">
              <a:solidFill>
                <a:srgbClr val="006699"/>
              </a:solidFill>
              <a:latin typeface="Consolas" panose="020B0609020204030204" pitchFamily="49" charset="0"/>
            </a:endParaRPr>
          </a:p>
          <a:p>
            <a:pPr lvl="2" eaLnBrk="1" fontAlgn="auto" hangingPunct="1">
              <a:spcBef>
                <a:spcPts val="0"/>
              </a:spcBef>
              <a:spcAft>
                <a:spcPts val="0"/>
              </a:spcAft>
              <a:defRPr/>
            </a:pPr>
            <a:r>
              <a:rPr lang="en-US" sz="2800" b="1" dirty="0">
                <a:solidFill>
                  <a:srgbClr val="006699"/>
                </a:solidFill>
                <a:latin typeface="Consolas" panose="020B0609020204030204" pitchFamily="49" charset="0"/>
              </a:rPr>
              <a:t>SELECT </a:t>
            </a:r>
            <a:r>
              <a:rPr lang="en-US" sz="2800" dirty="0" err="1">
                <a:solidFill>
                  <a:srgbClr val="000000"/>
                </a:solidFill>
                <a:latin typeface="Consolas" panose="020B0609020204030204" pitchFamily="49" charset="0"/>
              </a:rPr>
              <a:t>d.Name</a:t>
            </a:r>
            <a:r>
              <a:rPr lang="en-US" sz="2800" dirty="0">
                <a:solidFill>
                  <a:srgbClr val="000000"/>
                </a:solidFill>
                <a:latin typeface="Consolas" panose="020B0609020204030204" pitchFamily="49" charset="0"/>
              </a:rPr>
              <a:t>, </a:t>
            </a:r>
            <a:r>
              <a:rPr lang="en-US" sz="2800" b="1" dirty="0">
                <a:solidFill>
                  <a:schemeClr val="accent2">
                    <a:lumMod val="75000"/>
                  </a:schemeClr>
                </a:solidFill>
                <a:latin typeface="Consolas" panose="020B0609020204030204" pitchFamily="49" charset="0"/>
              </a:rPr>
              <a:t>COUNT</a:t>
            </a:r>
            <a:r>
              <a:rPr lang="en-US" sz="2600" b="1" dirty="0">
                <a:solidFill>
                  <a:srgbClr val="000000"/>
                </a:solidFill>
                <a:latin typeface="Consolas" panose="020B0609020204030204" pitchFamily="49" charset="0"/>
              </a:rPr>
              <a:t>(*)</a:t>
            </a:r>
            <a:endParaRPr lang="ru-RU" sz="2600" dirty="0">
              <a:solidFill>
                <a:srgbClr val="000000"/>
              </a:solidFill>
              <a:latin typeface="Consolas" panose="020B0609020204030204" pitchFamily="49" charset="0"/>
            </a:endParaRPr>
          </a:p>
          <a:p>
            <a:pPr lvl="2" eaLnBrk="1" fontAlgn="auto" hangingPunct="1">
              <a:spcBef>
                <a:spcPts val="0"/>
              </a:spcBef>
              <a:spcAft>
                <a:spcPts val="0"/>
              </a:spcAft>
              <a:defRPr/>
            </a:pPr>
            <a:r>
              <a:rPr lang="en-US" sz="2800" b="1" dirty="0">
                <a:solidFill>
                  <a:srgbClr val="006699"/>
                </a:solidFill>
                <a:latin typeface="Consolas" panose="020B0609020204030204" pitchFamily="49" charset="0"/>
              </a:rPr>
              <a:t>FROM </a:t>
            </a:r>
            <a:r>
              <a:rPr lang="en-US" sz="2600" dirty="0">
                <a:solidFill>
                  <a:srgbClr val="000000"/>
                </a:solidFill>
                <a:latin typeface="Consolas" panose="020B0609020204030204" pitchFamily="49" charset="0"/>
              </a:rPr>
              <a:t>Employees e </a:t>
            </a:r>
          </a:p>
          <a:p>
            <a:pPr lvl="2" eaLnBrk="1" fontAlgn="auto" hangingPunct="1">
              <a:spcBef>
                <a:spcPts val="0"/>
              </a:spcBef>
              <a:spcAft>
                <a:spcPts val="0"/>
              </a:spcAft>
              <a:defRPr/>
            </a:pPr>
            <a:r>
              <a:rPr lang="en-US" sz="2800" b="1" dirty="0">
                <a:solidFill>
                  <a:srgbClr val="006699"/>
                </a:solidFill>
                <a:latin typeface="Consolas" panose="020B0609020204030204" pitchFamily="49" charset="0"/>
              </a:rPr>
              <a:t>JOIN</a:t>
            </a:r>
            <a:r>
              <a:rPr lang="en-US" sz="2600" dirty="0">
                <a:solidFill>
                  <a:srgbClr val="000000"/>
                </a:solidFill>
                <a:latin typeface="Consolas" panose="020B0609020204030204" pitchFamily="49" charset="0"/>
              </a:rPr>
              <a:t> </a:t>
            </a:r>
            <a:r>
              <a:rPr lang="en-US" sz="2600" dirty="0" err="1">
                <a:solidFill>
                  <a:srgbClr val="000000"/>
                </a:solidFill>
                <a:latin typeface="Consolas" panose="020B0609020204030204" pitchFamily="49" charset="0"/>
              </a:rPr>
              <a:t>Departmens</a:t>
            </a:r>
            <a:r>
              <a:rPr lang="en-US" sz="2600" dirty="0">
                <a:solidFill>
                  <a:srgbClr val="000000"/>
                </a:solidFill>
                <a:latin typeface="Consolas" panose="020B0609020204030204" pitchFamily="49" charset="0"/>
              </a:rPr>
              <a:t> d </a:t>
            </a:r>
            <a:r>
              <a:rPr lang="en-US" sz="2800" b="1" dirty="0">
                <a:solidFill>
                  <a:srgbClr val="006699"/>
                </a:solidFill>
                <a:latin typeface="Consolas" panose="020B0609020204030204" pitchFamily="49" charset="0"/>
              </a:rPr>
              <a:t>ON</a:t>
            </a:r>
            <a:r>
              <a:rPr lang="en-US" sz="2600" dirty="0">
                <a:solidFill>
                  <a:srgbClr val="000000"/>
                </a:solidFill>
                <a:latin typeface="Consolas" panose="020B0609020204030204" pitchFamily="49" charset="0"/>
              </a:rPr>
              <a:t> e.PositionID=d.ID</a:t>
            </a:r>
          </a:p>
          <a:p>
            <a:pPr lvl="2" eaLnBrk="1" fontAlgn="auto" hangingPunct="1">
              <a:spcBef>
                <a:spcPts val="0"/>
              </a:spcBef>
              <a:spcAft>
                <a:spcPts val="0"/>
              </a:spcAft>
              <a:defRPr/>
            </a:pPr>
            <a:r>
              <a:rPr lang="en-US" sz="2800" b="1" dirty="0">
                <a:solidFill>
                  <a:srgbClr val="006699"/>
                </a:solidFill>
                <a:latin typeface="Consolas" panose="020B0609020204030204" pitchFamily="49" charset="0"/>
              </a:rPr>
              <a:t>GROUP BY </a:t>
            </a:r>
            <a:r>
              <a:rPr lang="en-US" sz="2600" dirty="0" err="1">
                <a:solidFill>
                  <a:srgbClr val="000000"/>
                </a:solidFill>
                <a:latin typeface="Consolas" panose="020B0609020204030204" pitchFamily="49" charset="0"/>
              </a:rPr>
              <a:t>d.Name</a:t>
            </a:r>
            <a:endParaRPr lang="en-US" sz="2600" dirty="0">
              <a:solidFill>
                <a:srgbClr val="000000"/>
              </a:solidFill>
              <a:latin typeface="Consolas" panose="020B0609020204030204" pitchFamily="49" charset="0"/>
            </a:endParaRPr>
          </a:p>
          <a:p>
            <a:pPr lvl="2" eaLnBrk="1" fontAlgn="auto" hangingPunct="1">
              <a:spcBef>
                <a:spcPts val="0"/>
              </a:spcBef>
              <a:spcAft>
                <a:spcPts val="0"/>
              </a:spcAft>
              <a:defRPr/>
            </a:pPr>
            <a:r>
              <a:rPr lang="en-US" sz="2800" b="1" dirty="0">
                <a:solidFill>
                  <a:srgbClr val="006699"/>
                </a:solidFill>
                <a:latin typeface="Consolas" panose="020B0609020204030204" pitchFamily="49" charset="0"/>
              </a:rPr>
              <a:t>HAVING</a:t>
            </a:r>
            <a:r>
              <a:rPr lang="en-US" sz="2600" dirty="0">
                <a:solidFill>
                  <a:srgbClr val="000000"/>
                </a:solidFill>
                <a:latin typeface="Consolas" panose="020B0609020204030204" pitchFamily="49" charset="0"/>
              </a:rPr>
              <a:t> </a:t>
            </a:r>
            <a:r>
              <a:rPr lang="en-US" sz="2800" b="1" dirty="0">
                <a:solidFill>
                  <a:schemeClr val="accent2">
                    <a:lumMod val="75000"/>
                  </a:schemeClr>
                </a:solidFill>
                <a:latin typeface="Consolas" panose="020B0609020204030204" pitchFamily="49" charset="0"/>
              </a:rPr>
              <a:t>COUNT</a:t>
            </a:r>
            <a:r>
              <a:rPr lang="en-US" sz="2400" b="1" dirty="0">
                <a:solidFill>
                  <a:srgbClr val="000000"/>
                </a:solidFill>
                <a:latin typeface="Consolas" panose="020B0609020204030204" pitchFamily="49" charset="0"/>
              </a:rPr>
              <a:t>(*)&gt;1</a:t>
            </a:r>
            <a:endParaRPr lang="en-US" sz="2600" dirty="0">
              <a:solidFill>
                <a:srgbClr val="000000"/>
              </a:solidFill>
              <a:latin typeface="Consolas" panose="020B0609020204030204" pitchFamily="49" charset="0"/>
            </a:endParaRPr>
          </a:p>
          <a:p>
            <a:pPr marL="0" lvl="2" indent="-457200" algn="just" eaLnBrk="1" hangingPunct="1">
              <a:defRPr/>
            </a:pPr>
            <a:endParaRPr lang="ru-RU" altLang="x-none" sz="2400" dirty="0">
              <a:latin typeface="+mn-lt"/>
            </a:endParaRPr>
          </a:p>
          <a:p>
            <a:pPr lvl="2" algn="just">
              <a:lnSpc>
                <a:spcPct val="80000"/>
              </a:lnSpc>
              <a:spcAft>
                <a:spcPts val="1200"/>
              </a:spcAft>
              <a:buClr>
                <a:schemeClr val="accent1"/>
              </a:buClr>
              <a:buSzPct val="100000"/>
              <a:defRPr/>
            </a:pPr>
            <a:endParaRPr lang="ru-RU" altLang="x-none" sz="2400" dirty="0"/>
          </a:p>
        </p:txBody>
      </p:sp>
      <p:sp>
        <p:nvSpPr>
          <p:cNvPr id="70660" name="Прямоугольник 8">
            <a:extLst>
              <a:ext uri="{FF2B5EF4-FFF2-40B4-BE49-F238E27FC236}">
                <a16:creationId xmlns:a16="http://schemas.microsoft.com/office/drawing/2014/main" id="{3FD32D9A-7C77-45F2-BBDD-00D1EDA06850}"/>
              </a:ext>
            </a:extLst>
          </p:cNvPr>
          <p:cNvSpPr>
            <a:spLocks noChangeArrowheads="1"/>
          </p:cNvSpPr>
          <p:nvPr/>
        </p:nvSpPr>
        <p:spPr bwMode="auto">
          <a:xfrm>
            <a:off x="6492875" y="2763838"/>
            <a:ext cx="609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endParaRPr lang="ru-RU" altLang="ru-BY"/>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FB0204-A057-40A4-A31D-4E920EBBE408}"/>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121859" name="Прямоугольник 5">
            <a:extLst>
              <a:ext uri="{FF2B5EF4-FFF2-40B4-BE49-F238E27FC236}">
                <a16:creationId xmlns:a16="http://schemas.microsoft.com/office/drawing/2014/main" id="{4AA29003-C4A2-4D14-88B4-DF4ACD951FB6}"/>
              </a:ext>
            </a:extLst>
          </p:cNvPr>
          <p:cNvSpPr>
            <a:spLocks noChangeArrowheads="1"/>
          </p:cNvSpPr>
          <p:nvPr/>
        </p:nvSpPr>
        <p:spPr bwMode="auto">
          <a:xfrm>
            <a:off x="204788" y="1841500"/>
            <a:ext cx="11793537" cy="5086350"/>
          </a:xfrm>
          <a:prstGeom prst="rect">
            <a:avLst/>
          </a:prstGeom>
          <a:noFill/>
          <a:ln>
            <a:noFill/>
          </a:ln>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450850" indent="-45085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indent="-457200" algn="just" eaLnBrk="1" hangingPunct="1">
              <a:lnSpc>
                <a:spcPct val="80000"/>
              </a:lnSpc>
              <a:spcAft>
                <a:spcPts val="1000"/>
              </a:spcAft>
              <a:defRPr/>
            </a:pPr>
            <a:r>
              <a:rPr lang="x-none" sz="2400" b="1" dirty="0">
                <a:latin typeface="+mn-lt"/>
              </a:rPr>
              <a:t>T-SQL</a:t>
            </a:r>
            <a:r>
              <a:rPr lang="x-none" sz="2400" dirty="0">
                <a:latin typeface="+mn-lt"/>
              </a:rPr>
              <a:t> поддерживает функциональность подзапросов (</a:t>
            </a:r>
            <a:r>
              <a:rPr lang="x-none" sz="2400" b="1" i="1" dirty="0" err="1">
                <a:latin typeface="+mn-lt"/>
              </a:rPr>
              <a:t>subquery</a:t>
            </a:r>
            <a:r>
              <a:rPr lang="x-none" sz="2400" dirty="0">
                <a:latin typeface="+mn-lt"/>
              </a:rPr>
              <a:t>), то есть таких запросов, которые могут встроены в другие запросы</a:t>
            </a:r>
            <a:r>
              <a:rPr lang="en-US" sz="2400" dirty="0">
                <a:latin typeface="+mn-lt"/>
              </a:rPr>
              <a:t>.</a:t>
            </a:r>
          </a:p>
          <a:p>
            <a:pPr indent="-457200" algn="just" eaLnBrk="1" hangingPunct="1">
              <a:lnSpc>
                <a:spcPct val="80000"/>
              </a:lnSpc>
              <a:spcAft>
                <a:spcPts val="1000"/>
              </a:spcAft>
              <a:defRPr/>
            </a:pPr>
            <a:r>
              <a:rPr lang="ru-RU" sz="2400" dirty="0"/>
              <a:t>Первая инструкция </a:t>
            </a:r>
            <a:r>
              <a:rPr lang="ru-RU" sz="2400" b="1" dirty="0">
                <a:solidFill>
                  <a:srgbClr val="006699"/>
                </a:solidFill>
                <a:latin typeface="Consolas" panose="020B0609020204030204" pitchFamily="49" charset="0"/>
              </a:rPr>
              <a:t>SELECT</a:t>
            </a:r>
            <a:r>
              <a:rPr lang="ru-RU" sz="2400" dirty="0"/>
              <a:t> подзапроса называется </a:t>
            </a:r>
            <a:r>
              <a:rPr lang="ru-RU" sz="2400" b="1" i="1" dirty="0"/>
              <a:t>внешним запросом </a:t>
            </a:r>
            <a:r>
              <a:rPr lang="ru-RU" sz="2400" i="1" dirty="0"/>
              <a:t>(</a:t>
            </a:r>
            <a:r>
              <a:rPr lang="ru-RU" sz="2400" i="1" dirty="0" err="1"/>
              <a:t>outer</a:t>
            </a:r>
            <a:r>
              <a:rPr lang="ru-RU" sz="2400" i="1" dirty="0"/>
              <a:t> </a:t>
            </a:r>
            <a:r>
              <a:rPr lang="ru-RU" sz="2400" i="1" dirty="0" err="1"/>
              <a:t>query</a:t>
            </a:r>
            <a:r>
              <a:rPr lang="ru-RU" sz="2400" i="1" dirty="0"/>
              <a:t>)</a:t>
            </a:r>
            <a:r>
              <a:rPr lang="ru-RU" sz="2400" dirty="0"/>
              <a:t>, а внутренняя инструкция (или инструкции) </a:t>
            </a:r>
            <a:r>
              <a:rPr lang="ru-RU" sz="2400" b="1" dirty="0">
                <a:solidFill>
                  <a:srgbClr val="006699"/>
                </a:solidFill>
                <a:latin typeface="Consolas" panose="020B0609020204030204" pitchFamily="49" charset="0"/>
              </a:rPr>
              <a:t>SELECT</a:t>
            </a:r>
            <a:r>
              <a:rPr lang="ru-RU" sz="2400" dirty="0"/>
              <a:t>, используемая в сравнении, называется </a:t>
            </a:r>
            <a:r>
              <a:rPr lang="ru-RU" sz="2400" b="1" i="1" dirty="0"/>
              <a:t>вложенным запросом </a:t>
            </a:r>
            <a:r>
              <a:rPr lang="ru-RU" sz="2400" i="1" dirty="0"/>
              <a:t>(</a:t>
            </a:r>
            <a:r>
              <a:rPr lang="ru-RU" sz="2400" i="1" dirty="0" err="1"/>
              <a:t>inner</a:t>
            </a:r>
            <a:r>
              <a:rPr lang="ru-RU" sz="2400" i="1" dirty="0"/>
              <a:t> </a:t>
            </a:r>
            <a:r>
              <a:rPr lang="ru-RU" sz="2400" i="1" dirty="0" err="1"/>
              <a:t>query</a:t>
            </a:r>
            <a:r>
              <a:rPr lang="ru-RU" sz="2400" i="1" dirty="0"/>
              <a:t>)</a:t>
            </a:r>
            <a:r>
              <a:rPr lang="ru-RU" sz="2400" dirty="0"/>
              <a:t>. Первым выполняется вложенный запрос, а его результат передается внешнему запросу. Вложенные запросы также могут содержать инструкции </a:t>
            </a:r>
            <a:r>
              <a:rPr lang="ru-RU" sz="2400" b="1" dirty="0">
                <a:solidFill>
                  <a:srgbClr val="006699"/>
                </a:solidFill>
                <a:latin typeface="Consolas" panose="020B0609020204030204" pitchFamily="49" charset="0"/>
              </a:rPr>
              <a:t>INSERT</a:t>
            </a:r>
            <a:r>
              <a:rPr lang="ru-RU" sz="2400" dirty="0"/>
              <a:t>, </a:t>
            </a:r>
            <a:r>
              <a:rPr lang="ru-RU" sz="2400" b="1" dirty="0">
                <a:solidFill>
                  <a:srgbClr val="006699"/>
                </a:solidFill>
                <a:latin typeface="Consolas" panose="020B0609020204030204" pitchFamily="49" charset="0"/>
              </a:rPr>
              <a:t>UPDATE</a:t>
            </a:r>
            <a:r>
              <a:rPr lang="ru-RU" sz="2400" dirty="0"/>
              <a:t> и </a:t>
            </a:r>
            <a:r>
              <a:rPr lang="ru-RU" sz="2400" b="1" dirty="0">
                <a:solidFill>
                  <a:srgbClr val="006699"/>
                </a:solidFill>
                <a:latin typeface="Consolas" panose="020B0609020204030204" pitchFamily="49" charset="0"/>
              </a:rPr>
              <a:t>DELETE</a:t>
            </a:r>
            <a:r>
              <a:rPr lang="ru-RU" sz="2400" dirty="0"/>
              <a:t>.</a:t>
            </a:r>
            <a:endParaRPr lang="en-US" sz="2400" dirty="0"/>
          </a:p>
          <a:p>
            <a:pPr indent="-457200" algn="just" eaLnBrk="1" hangingPunct="1">
              <a:lnSpc>
                <a:spcPct val="80000"/>
              </a:lnSpc>
              <a:spcAft>
                <a:spcPts val="1000"/>
              </a:spcAft>
              <a:defRPr/>
            </a:pPr>
            <a:r>
              <a:rPr lang="ru-RU" sz="2400" dirty="0"/>
              <a:t>Существует два типа подзапросов: </a:t>
            </a:r>
            <a:r>
              <a:rPr lang="ru-RU" sz="2400" b="1" i="1" dirty="0"/>
              <a:t>независимые</a:t>
            </a:r>
            <a:r>
              <a:rPr lang="ru-RU" sz="2400" dirty="0"/>
              <a:t> и </a:t>
            </a:r>
            <a:r>
              <a:rPr lang="ru-RU" sz="2400" b="1" i="1" dirty="0"/>
              <a:t>связанные</a:t>
            </a:r>
            <a:r>
              <a:rPr lang="ru-RU" sz="2400" dirty="0"/>
              <a:t>. В независимых подзапросах вложенный запрос логически выполняется ровно один раз. Связанный запрос отличается от независимого тем, что его значение зависит от переменной, получаемой от внешнего запроса. Таким образом, вложенный запрос связанного подзапроса выполняется каждый раз, когда система получает новую строку от внешнего запроса.</a:t>
            </a:r>
            <a:endParaRPr lang="ru-RU" altLang="en-US" sz="2400" dirty="0">
              <a:latin typeface="+mn-lt"/>
            </a:endParaRPr>
          </a:p>
          <a:p>
            <a:pPr algn="just" eaLnBrk="1" hangingPunct="1">
              <a:lnSpc>
                <a:spcPct val="80000"/>
              </a:lnSpc>
              <a:spcAft>
                <a:spcPts val="1000"/>
              </a:spcAft>
              <a:defRPr/>
            </a:pPr>
            <a:endParaRPr lang="en-US" altLang="x-none" sz="2800" b="1" dirty="0">
              <a:solidFill>
                <a:srgbClr val="006699"/>
              </a:solidFill>
              <a:latin typeface="Consolas" panose="020B0609020204030204" pitchFamily="49" charset="0"/>
            </a:endParaRPr>
          </a:p>
          <a:p>
            <a:pPr lvl="2" algn="just">
              <a:lnSpc>
                <a:spcPct val="80000"/>
              </a:lnSpc>
              <a:spcAft>
                <a:spcPts val="1200"/>
              </a:spcAft>
              <a:buClr>
                <a:schemeClr val="accent1"/>
              </a:buClr>
              <a:buSzPct val="100000"/>
              <a:defRPr/>
            </a:pPr>
            <a:endParaRPr lang="ru-RU" altLang="x-none"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725BA5-D2A4-4FB5-BD45-F331C52D4AE0}"/>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121859" name="Прямоугольник 5">
            <a:extLst>
              <a:ext uri="{FF2B5EF4-FFF2-40B4-BE49-F238E27FC236}">
                <a16:creationId xmlns:a16="http://schemas.microsoft.com/office/drawing/2014/main" id="{DA056206-8D97-4F7E-9375-5C4C2C1D9792}"/>
              </a:ext>
            </a:extLst>
          </p:cNvPr>
          <p:cNvSpPr>
            <a:spLocks noChangeArrowheads="1"/>
          </p:cNvSpPr>
          <p:nvPr/>
        </p:nvSpPr>
        <p:spPr bwMode="auto">
          <a:xfrm>
            <a:off x="204788" y="1841500"/>
            <a:ext cx="11793537" cy="4062413"/>
          </a:xfrm>
          <a:prstGeom prst="rect">
            <a:avLst/>
          </a:prstGeom>
          <a:noFill/>
          <a:ln>
            <a:noFill/>
          </a:ln>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450850" indent="-45085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indent="-457200" algn="just" eaLnBrk="1" hangingPunct="1">
              <a:lnSpc>
                <a:spcPct val="80000"/>
              </a:lnSpc>
              <a:spcAft>
                <a:spcPts val="1000"/>
              </a:spcAft>
              <a:defRPr/>
            </a:pPr>
            <a:r>
              <a:rPr lang="ru-RU" sz="2400" dirty="0"/>
              <a:t>Подзапросы (вложенные запросы), возвращающие единственное значение, наиболее часто применяются в случаях, когда значение определённого столбца в основном запросе требуется сравнить с некоторым единственным значением при помощи одного из операторов сравнения (=, &lt;, &gt;, &lt;=, &gt;=). Значение, с которым производится сравнение, как раз и возвращается подзапросом (вложенным запросом).</a:t>
            </a:r>
          </a:p>
          <a:p>
            <a:pPr algn="just">
              <a:lnSpc>
                <a:spcPct val="80000"/>
              </a:lnSpc>
              <a:defRPr/>
            </a:pPr>
            <a:r>
              <a:rPr lang="ru-RU" sz="2400" dirty="0"/>
              <a:t>Признаки того, что подзапрос вернёт одно единственное значение:</a:t>
            </a:r>
          </a:p>
          <a:p>
            <a:pPr lvl="1">
              <a:lnSpc>
                <a:spcPct val="80000"/>
              </a:lnSpc>
              <a:buFont typeface="Wingdings" pitchFamily="2" charset="2"/>
              <a:buChar char="ü"/>
              <a:defRPr/>
            </a:pPr>
            <a:r>
              <a:rPr lang="ru-RU" sz="2400" dirty="0"/>
              <a:t>в подзапросе применяется одна из </a:t>
            </a:r>
            <a:r>
              <a:rPr lang="ru-RU" sz="2400" b="1" dirty="0"/>
              <a:t>агрегатных функций (</a:t>
            </a:r>
            <a:r>
              <a:rPr lang="ru-RU" sz="2400" b="1" dirty="0">
                <a:solidFill>
                  <a:srgbClr val="006699"/>
                </a:solidFill>
                <a:latin typeface="Consolas" panose="020B0609020204030204" pitchFamily="49" charset="0"/>
              </a:rPr>
              <a:t>COUNT</a:t>
            </a:r>
            <a:r>
              <a:rPr lang="ru-RU" sz="2400" dirty="0"/>
              <a:t>,</a:t>
            </a:r>
            <a:r>
              <a:rPr lang="ru-RU" sz="2400" b="1" dirty="0"/>
              <a:t> </a:t>
            </a:r>
            <a:r>
              <a:rPr lang="ru-RU" sz="2400" b="1" dirty="0">
                <a:solidFill>
                  <a:srgbClr val="006699"/>
                </a:solidFill>
                <a:latin typeface="Consolas" panose="020B0609020204030204" pitchFamily="49" charset="0"/>
              </a:rPr>
              <a:t>SUM</a:t>
            </a:r>
            <a:r>
              <a:rPr lang="ru-RU" sz="2400" dirty="0"/>
              <a:t>,</a:t>
            </a:r>
            <a:r>
              <a:rPr lang="ru-RU" sz="2400" b="1" dirty="0"/>
              <a:t> </a:t>
            </a:r>
            <a:r>
              <a:rPr lang="ru-RU" sz="2400" b="1" dirty="0">
                <a:solidFill>
                  <a:srgbClr val="006699"/>
                </a:solidFill>
                <a:latin typeface="Consolas" panose="020B0609020204030204" pitchFamily="49" charset="0"/>
              </a:rPr>
              <a:t>AVG</a:t>
            </a:r>
            <a:r>
              <a:rPr lang="ru-RU" sz="2400" dirty="0"/>
              <a:t>,</a:t>
            </a:r>
            <a:r>
              <a:rPr lang="ru-RU" sz="2400" b="1" dirty="0"/>
              <a:t> </a:t>
            </a:r>
            <a:r>
              <a:rPr lang="ru-RU" sz="2400" b="1" dirty="0">
                <a:solidFill>
                  <a:srgbClr val="006699"/>
                </a:solidFill>
                <a:latin typeface="Consolas" panose="020B0609020204030204" pitchFamily="49" charset="0"/>
              </a:rPr>
              <a:t>MAX</a:t>
            </a:r>
            <a:r>
              <a:rPr lang="ru-RU" sz="2400" dirty="0"/>
              <a:t>, </a:t>
            </a:r>
            <a:r>
              <a:rPr lang="ru-RU" sz="2400" b="1" dirty="0">
                <a:solidFill>
                  <a:srgbClr val="006699"/>
                </a:solidFill>
                <a:latin typeface="Consolas" panose="020B0609020204030204" pitchFamily="49" charset="0"/>
              </a:rPr>
              <a:t>MIN</a:t>
            </a:r>
            <a:r>
              <a:rPr lang="ru-RU" sz="2400" b="1" dirty="0"/>
              <a:t>)</a:t>
            </a:r>
            <a:r>
              <a:rPr lang="ru-RU" sz="2400" dirty="0"/>
              <a:t>;</a:t>
            </a:r>
          </a:p>
          <a:p>
            <a:pPr lvl="1">
              <a:lnSpc>
                <a:spcPct val="80000"/>
              </a:lnSpc>
              <a:buFont typeface="Wingdings" pitchFamily="2" charset="2"/>
              <a:buChar char="ü"/>
              <a:defRPr/>
            </a:pPr>
            <a:r>
              <a:rPr lang="ru-RU" sz="2400" dirty="0"/>
              <a:t>подзапрос извлекает значение уникального идентификатора.</a:t>
            </a:r>
          </a:p>
          <a:p>
            <a:pPr algn="just">
              <a:lnSpc>
                <a:spcPct val="80000"/>
              </a:lnSpc>
              <a:defRPr/>
            </a:pPr>
            <a:r>
              <a:rPr lang="ru-RU" sz="2400" dirty="0"/>
              <a:t>В остальных случаях нужно быть полностью уверенным, что условиям, указанным в секции </a:t>
            </a:r>
            <a:r>
              <a:rPr lang="ru-RU" sz="2400" b="1" dirty="0">
                <a:solidFill>
                  <a:srgbClr val="006699"/>
                </a:solidFill>
                <a:latin typeface="Consolas" panose="020B0609020204030204" pitchFamily="49" charset="0"/>
              </a:rPr>
              <a:t>WHERE</a:t>
            </a:r>
            <a:r>
              <a:rPr lang="ru-RU" sz="2400" dirty="0"/>
              <a:t> подзапроса, соответствует единственное значение выбираемого столбца.</a:t>
            </a:r>
            <a:endParaRPr lang="ru-RU" altLang="x-none"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160B4B-6F0E-456E-B8F8-0291B1C44AF3}"/>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121859" name="Прямоугольник 5">
            <a:extLst>
              <a:ext uri="{FF2B5EF4-FFF2-40B4-BE49-F238E27FC236}">
                <a16:creationId xmlns:a16="http://schemas.microsoft.com/office/drawing/2014/main" id="{5768F470-495D-4B3E-9128-40AE323D9290}"/>
              </a:ext>
            </a:extLst>
          </p:cNvPr>
          <p:cNvSpPr>
            <a:spLocks noChangeArrowheads="1"/>
          </p:cNvSpPr>
          <p:nvPr/>
        </p:nvSpPr>
        <p:spPr bwMode="auto">
          <a:xfrm>
            <a:off x="204788" y="1841500"/>
            <a:ext cx="11793537" cy="2314575"/>
          </a:xfrm>
          <a:prstGeom prst="rect">
            <a:avLst/>
          </a:prstGeom>
          <a:noFill/>
          <a:ln>
            <a:noFill/>
          </a:ln>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450850" indent="-45085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indent="-457200" algn="just" eaLnBrk="1" hangingPunct="1">
              <a:lnSpc>
                <a:spcPct val="80000"/>
              </a:lnSpc>
              <a:spcAft>
                <a:spcPts val="0"/>
              </a:spcAft>
              <a:defRPr/>
            </a:pPr>
            <a:r>
              <a:rPr lang="ru-RU" sz="2400" dirty="0">
                <a:latin typeface="+mn-lt"/>
              </a:rPr>
              <a:t>Независимый подзапрос может применяться со следующими операторами:</a:t>
            </a:r>
          </a:p>
          <a:p>
            <a:pPr lvl="3" indent="-457200" algn="just" eaLnBrk="1" hangingPunct="1">
              <a:lnSpc>
                <a:spcPct val="80000"/>
              </a:lnSpc>
              <a:spcAft>
                <a:spcPts val="0"/>
              </a:spcAft>
              <a:buFont typeface="Wingdings" panose="05000000000000000000" pitchFamily="2" charset="2"/>
              <a:buChar char="ü"/>
              <a:defRPr/>
            </a:pPr>
            <a:r>
              <a:rPr lang="ru-RU" sz="2400" dirty="0">
                <a:latin typeface="+mn-lt"/>
              </a:rPr>
              <a:t>операторами сравнения;</a:t>
            </a:r>
          </a:p>
          <a:p>
            <a:pPr lvl="3" indent="-457200" algn="just" eaLnBrk="1" hangingPunct="1">
              <a:lnSpc>
                <a:spcPct val="80000"/>
              </a:lnSpc>
              <a:spcAft>
                <a:spcPts val="0"/>
              </a:spcAft>
              <a:buFont typeface="Wingdings" panose="05000000000000000000" pitchFamily="2" charset="2"/>
              <a:buChar char="ü"/>
              <a:defRPr/>
            </a:pPr>
            <a:r>
              <a:rPr lang="ru-RU" sz="2400" dirty="0">
                <a:latin typeface="+mn-lt"/>
              </a:rPr>
              <a:t>оператором </a:t>
            </a:r>
            <a:r>
              <a:rPr lang="ru-RU" sz="2400" b="1" dirty="0">
                <a:solidFill>
                  <a:srgbClr val="006699"/>
                </a:solidFill>
                <a:latin typeface="Consolas" panose="020B0609020204030204" pitchFamily="49" charset="0"/>
              </a:rPr>
              <a:t>IN</a:t>
            </a:r>
            <a:r>
              <a:rPr lang="ru-RU" sz="2400" dirty="0">
                <a:latin typeface="+mn-lt"/>
              </a:rPr>
              <a:t>;</a:t>
            </a:r>
          </a:p>
          <a:p>
            <a:pPr lvl="3" indent="-457200" algn="just" eaLnBrk="1" hangingPunct="1">
              <a:lnSpc>
                <a:spcPct val="80000"/>
              </a:lnSpc>
              <a:spcAft>
                <a:spcPts val="0"/>
              </a:spcAft>
              <a:buFont typeface="Wingdings" panose="05000000000000000000" pitchFamily="2" charset="2"/>
              <a:buChar char="ü"/>
              <a:defRPr/>
            </a:pPr>
            <a:r>
              <a:rPr lang="ru-RU" sz="2400" dirty="0">
                <a:latin typeface="+mn-lt"/>
              </a:rPr>
              <a:t>операторами </a:t>
            </a:r>
            <a:r>
              <a:rPr lang="ru-RU" sz="2800" b="1" dirty="0">
                <a:solidFill>
                  <a:srgbClr val="006699"/>
                </a:solidFill>
                <a:latin typeface="Consolas" panose="020B0609020204030204" pitchFamily="49" charset="0"/>
              </a:rPr>
              <a:t>ANY</a:t>
            </a:r>
            <a:r>
              <a:rPr lang="ru-RU" sz="2400" dirty="0">
                <a:latin typeface="+mn-lt"/>
              </a:rPr>
              <a:t> и </a:t>
            </a:r>
            <a:r>
              <a:rPr lang="ru-RU" sz="2800" b="1" dirty="0">
                <a:solidFill>
                  <a:srgbClr val="006699"/>
                </a:solidFill>
                <a:latin typeface="Consolas" panose="020B0609020204030204" pitchFamily="49" charset="0"/>
              </a:rPr>
              <a:t>ALL</a:t>
            </a:r>
            <a:r>
              <a:rPr lang="ru-RU" sz="2400" dirty="0">
                <a:latin typeface="+mn-lt"/>
              </a:rPr>
              <a:t>.</a:t>
            </a:r>
          </a:p>
          <a:p>
            <a:pPr algn="just" eaLnBrk="1" hangingPunct="1">
              <a:lnSpc>
                <a:spcPct val="80000"/>
              </a:lnSpc>
              <a:spcAft>
                <a:spcPts val="1000"/>
              </a:spcAft>
              <a:defRPr/>
            </a:pPr>
            <a:r>
              <a:rPr lang="ru-RU" sz="2800" dirty="0"/>
              <a:t>В </a:t>
            </a:r>
            <a:r>
              <a:rPr lang="ru-RU" sz="2400" dirty="0">
                <a:latin typeface="+mn-lt"/>
              </a:rPr>
              <a:t>общем случае запрос возвращает множество значений. Поэтому использование подзапроса в предложении </a:t>
            </a:r>
            <a:r>
              <a:rPr lang="ru-RU" sz="2800" b="1" dirty="0">
                <a:solidFill>
                  <a:srgbClr val="006699"/>
                </a:solidFill>
                <a:latin typeface="Consolas" panose="020B0609020204030204" pitchFamily="49" charset="0"/>
              </a:rPr>
              <a:t>WHERE</a:t>
            </a:r>
            <a:r>
              <a:rPr lang="ru-RU" sz="2400" dirty="0">
                <a:latin typeface="+mn-lt"/>
              </a:rPr>
              <a:t> без предикатов </a:t>
            </a:r>
            <a:r>
              <a:rPr lang="ru-RU" sz="2800" b="1" dirty="0">
                <a:solidFill>
                  <a:srgbClr val="006699"/>
                </a:solidFill>
                <a:latin typeface="Consolas" panose="020B0609020204030204" pitchFamily="49" charset="0"/>
              </a:rPr>
              <a:t>EXISTS</a:t>
            </a:r>
            <a:r>
              <a:rPr lang="ru-RU" sz="2400" dirty="0">
                <a:latin typeface="+mn-lt"/>
              </a:rPr>
              <a:t>, </a:t>
            </a:r>
            <a:r>
              <a:rPr lang="ru-RU" sz="2800" b="1" dirty="0">
                <a:solidFill>
                  <a:srgbClr val="006699"/>
                </a:solidFill>
                <a:latin typeface="Consolas" panose="020B0609020204030204" pitchFamily="49" charset="0"/>
              </a:rPr>
              <a:t>IN</a:t>
            </a:r>
            <a:r>
              <a:rPr lang="ru-RU" sz="2400" dirty="0">
                <a:latin typeface="+mn-lt"/>
              </a:rPr>
              <a:t>, </a:t>
            </a:r>
            <a:r>
              <a:rPr lang="ru-RU" sz="2800" b="1" dirty="0">
                <a:solidFill>
                  <a:srgbClr val="006699"/>
                </a:solidFill>
                <a:latin typeface="Consolas" panose="020B0609020204030204" pitchFamily="49" charset="0"/>
              </a:rPr>
              <a:t>ALL</a:t>
            </a:r>
            <a:r>
              <a:rPr lang="ru-RU" sz="2400" dirty="0">
                <a:latin typeface="+mn-lt"/>
              </a:rPr>
              <a:t> и </a:t>
            </a:r>
            <a:r>
              <a:rPr lang="ru-RU" sz="2800" b="1" dirty="0">
                <a:solidFill>
                  <a:srgbClr val="006699"/>
                </a:solidFill>
                <a:latin typeface="Consolas" panose="020B0609020204030204" pitchFamily="49" charset="0"/>
              </a:rPr>
              <a:t>ANY</a:t>
            </a:r>
            <a:r>
              <a:rPr lang="ru-RU" sz="2400" dirty="0">
                <a:latin typeface="+mn-lt"/>
              </a:rPr>
              <a:t>, может привести к ошибке времени выполнения запроса.</a:t>
            </a:r>
            <a:endParaRPr lang="ru-RU" altLang="x-none" sz="2400" dirty="0"/>
          </a:p>
        </p:txBody>
      </p:sp>
      <p:sp>
        <p:nvSpPr>
          <p:cNvPr id="73732" name="Прямоугольник 3">
            <a:extLst>
              <a:ext uri="{FF2B5EF4-FFF2-40B4-BE49-F238E27FC236}">
                <a16:creationId xmlns:a16="http://schemas.microsoft.com/office/drawing/2014/main" id="{0DBE5F69-AE63-4F7B-B99F-CE4A93EBADA5}"/>
              </a:ext>
            </a:extLst>
          </p:cNvPr>
          <p:cNvSpPr>
            <a:spLocks noChangeArrowheads="1"/>
          </p:cNvSpPr>
          <p:nvPr/>
        </p:nvSpPr>
        <p:spPr bwMode="auto">
          <a:xfrm>
            <a:off x="822325" y="4460875"/>
            <a:ext cx="11987213"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nSpc>
                <a:spcPct val="80000"/>
              </a:lnSpc>
            </a:pPr>
            <a:r>
              <a:rPr lang="ru-RU" altLang="ru-BY" sz="2400" b="1">
                <a:solidFill>
                  <a:srgbClr val="006699"/>
                </a:solidFill>
                <a:latin typeface="Consolas" panose="020B0609020204030204" pitchFamily="49" charset="0"/>
              </a:rPr>
              <a:t>SELECT </a:t>
            </a:r>
            <a:r>
              <a:rPr lang="ru-RU" altLang="ru-BY" sz="2400">
                <a:solidFill>
                  <a:srgbClr val="000000"/>
                </a:solidFill>
                <a:latin typeface="Consolas" panose="020B0609020204030204" pitchFamily="49" charset="0"/>
              </a:rPr>
              <a:t>Name, </a:t>
            </a:r>
            <a:r>
              <a:rPr lang="en-US" altLang="ru-BY" sz="2400">
                <a:solidFill>
                  <a:srgbClr val="000000"/>
                </a:solidFill>
                <a:latin typeface="Consolas" panose="020B0609020204030204" pitchFamily="49" charset="0"/>
              </a:rPr>
              <a:t>Birthday</a:t>
            </a:r>
            <a:endParaRPr lang="ru-RU" altLang="ru-BY" sz="2400">
              <a:solidFill>
                <a:srgbClr val="000000"/>
              </a:solidFill>
              <a:latin typeface="Consolas" panose="020B0609020204030204" pitchFamily="49" charset="0"/>
            </a:endParaRPr>
          </a:p>
          <a:p>
            <a:pPr>
              <a:lnSpc>
                <a:spcPct val="80000"/>
              </a:lnSpc>
            </a:pPr>
            <a:r>
              <a:rPr lang="ru-RU" altLang="ru-BY" sz="2400" b="1">
                <a:solidFill>
                  <a:srgbClr val="006699"/>
                </a:solidFill>
                <a:latin typeface="Consolas" panose="020B0609020204030204" pitchFamily="49" charset="0"/>
              </a:rPr>
              <a:t>    FROM </a:t>
            </a:r>
            <a:r>
              <a:rPr lang="ru-RU" altLang="ru-BY" sz="2400">
                <a:solidFill>
                  <a:srgbClr val="000000"/>
                </a:solidFill>
                <a:latin typeface="Consolas" panose="020B0609020204030204" pitchFamily="49" charset="0"/>
              </a:rPr>
              <a:t>Employee</a:t>
            </a:r>
            <a:r>
              <a:rPr lang="en-US" altLang="ru-BY" sz="2400">
                <a:solidFill>
                  <a:srgbClr val="000000"/>
                </a:solidFill>
                <a:latin typeface="Consolas" panose="020B0609020204030204" pitchFamily="49" charset="0"/>
              </a:rPr>
              <a:t>s</a:t>
            </a:r>
            <a:endParaRPr lang="ru-RU" altLang="ru-BY" sz="2400">
              <a:solidFill>
                <a:srgbClr val="000000"/>
              </a:solidFill>
              <a:latin typeface="Consolas" panose="020B0609020204030204" pitchFamily="49" charset="0"/>
            </a:endParaRPr>
          </a:p>
          <a:p>
            <a:pPr>
              <a:lnSpc>
                <a:spcPct val="80000"/>
              </a:lnSpc>
            </a:pPr>
            <a:r>
              <a:rPr lang="ru-RU" altLang="ru-BY" sz="2400" b="1">
                <a:solidFill>
                  <a:srgbClr val="006699"/>
                </a:solidFill>
                <a:latin typeface="Consolas" panose="020B0609020204030204" pitchFamily="49" charset="0"/>
              </a:rPr>
              <a:t>    WHERE </a:t>
            </a:r>
            <a:r>
              <a:rPr lang="ru-RU" altLang="ru-BY" sz="2400">
                <a:solidFill>
                  <a:srgbClr val="000000"/>
                </a:solidFill>
                <a:latin typeface="Consolas" panose="020B0609020204030204" pitchFamily="49" charset="0"/>
              </a:rPr>
              <a:t>Departament</a:t>
            </a:r>
            <a:r>
              <a:rPr lang="en-US" altLang="ru-BY" sz="2400">
                <a:solidFill>
                  <a:srgbClr val="000000"/>
                </a:solidFill>
                <a:latin typeface="Consolas" panose="020B0609020204030204" pitchFamily="49" charset="0"/>
              </a:rPr>
              <a:t>ID</a:t>
            </a:r>
            <a:r>
              <a:rPr lang="ru-RU" altLang="ru-BY" sz="2400" b="1">
                <a:solidFill>
                  <a:srgbClr val="006699"/>
                </a:solidFill>
                <a:latin typeface="Consolas" panose="020B0609020204030204" pitchFamily="49" charset="0"/>
              </a:rPr>
              <a:t> </a:t>
            </a:r>
            <a:r>
              <a:rPr lang="ru-RU" altLang="ru-BY" sz="2400">
                <a:solidFill>
                  <a:srgbClr val="000000"/>
                </a:solidFill>
                <a:latin typeface="Consolas" panose="020B0609020204030204" pitchFamily="49" charset="0"/>
              </a:rPr>
              <a:t>= (</a:t>
            </a:r>
            <a:r>
              <a:rPr lang="ru-RU" altLang="ru-BY" sz="2400" b="1">
                <a:solidFill>
                  <a:srgbClr val="006699"/>
                </a:solidFill>
                <a:latin typeface="Consolas" panose="020B0609020204030204" pitchFamily="49" charset="0"/>
              </a:rPr>
              <a:t>SELECT </a:t>
            </a:r>
            <a:r>
              <a:rPr lang="en-US" altLang="ru-BY" sz="2400">
                <a:solidFill>
                  <a:srgbClr val="000000"/>
                </a:solidFill>
                <a:latin typeface="Consolas" panose="020B0609020204030204" pitchFamily="49" charset="0"/>
              </a:rPr>
              <a:t>ID</a:t>
            </a:r>
            <a:endParaRPr lang="ru-RU" altLang="ru-BY" sz="2400">
              <a:solidFill>
                <a:srgbClr val="000000"/>
              </a:solidFill>
              <a:latin typeface="Consolas" panose="020B0609020204030204" pitchFamily="49" charset="0"/>
            </a:endParaRPr>
          </a:p>
          <a:p>
            <a:pPr>
              <a:lnSpc>
                <a:spcPct val="80000"/>
              </a:lnSpc>
            </a:pPr>
            <a:r>
              <a:rPr lang="ru-RU" altLang="ru-BY" sz="2400" b="1">
                <a:solidFill>
                  <a:srgbClr val="006699"/>
                </a:solidFill>
                <a:latin typeface="Consolas" panose="020B0609020204030204" pitchFamily="49" charset="0"/>
              </a:rPr>
              <a:t>                               FROM </a:t>
            </a:r>
            <a:r>
              <a:rPr lang="ru-RU" altLang="ru-BY" sz="2400">
                <a:solidFill>
                  <a:srgbClr val="000000"/>
                </a:solidFill>
                <a:latin typeface="Consolas" panose="020B0609020204030204" pitchFamily="49" charset="0"/>
              </a:rPr>
              <a:t>Department</a:t>
            </a:r>
            <a:r>
              <a:rPr lang="en-US" altLang="ru-BY" sz="2400">
                <a:solidFill>
                  <a:srgbClr val="000000"/>
                </a:solidFill>
                <a:latin typeface="Consolas" panose="020B0609020204030204" pitchFamily="49" charset="0"/>
              </a:rPr>
              <a:t>s</a:t>
            </a:r>
            <a:endParaRPr lang="ru-RU" altLang="ru-BY" sz="2400">
              <a:solidFill>
                <a:srgbClr val="000000"/>
              </a:solidFill>
              <a:latin typeface="Consolas" panose="020B0609020204030204" pitchFamily="49" charset="0"/>
            </a:endParaRPr>
          </a:p>
          <a:p>
            <a:pPr>
              <a:lnSpc>
                <a:spcPct val="80000"/>
              </a:lnSpc>
            </a:pPr>
            <a:r>
              <a:rPr lang="ru-RU" altLang="ru-BY" sz="2400" b="1">
                <a:solidFill>
                  <a:srgbClr val="006699"/>
                </a:solidFill>
                <a:latin typeface="Consolas" panose="020B0609020204030204" pitchFamily="49" charset="0"/>
              </a:rPr>
              <a:t>                               WHERE </a:t>
            </a:r>
            <a:r>
              <a:rPr lang="ru-RU" altLang="ru-BY" sz="2400">
                <a:solidFill>
                  <a:srgbClr val="000000"/>
                </a:solidFill>
                <a:latin typeface="Consolas" panose="020B0609020204030204" pitchFamily="49" charset="0"/>
              </a:rPr>
              <a:t>Name = 'Бухгалтерия')</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EE8E06-513F-4C32-821F-A5F09FD9B641}"/>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74755" name="Прямоугольник 3">
            <a:extLst>
              <a:ext uri="{FF2B5EF4-FFF2-40B4-BE49-F238E27FC236}">
                <a16:creationId xmlns:a16="http://schemas.microsoft.com/office/drawing/2014/main" id="{A2596927-40DD-4575-B8F9-B241E3F3E6CE}"/>
              </a:ext>
            </a:extLst>
          </p:cNvPr>
          <p:cNvSpPr>
            <a:spLocks noChangeArrowheads="1"/>
          </p:cNvSpPr>
          <p:nvPr/>
        </p:nvSpPr>
        <p:spPr bwMode="auto">
          <a:xfrm>
            <a:off x="311150" y="1930400"/>
            <a:ext cx="10342563" cy="1574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nSpc>
                <a:spcPct val="80000"/>
              </a:lnSpc>
            </a:pPr>
            <a:r>
              <a:rPr lang="ru-RU" altLang="ru-BY" sz="2400" b="1">
                <a:solidFill>
                  <a:srgbClr val="006699"/>
                </a:solidFill>
                <a:latin typeface="Consolas" panose="020B0609020204030204" pitchFamily="49" charset="0"/>
              </a:rPr>
              <a:t>SELECT </a:t>
            </a:r>
            <a:r>
              <a:rPr lang="ru-RU" altLang="ru-BY" sz="2400">
                <a:solidFill>
                  <a:srgbClr val="000000"/>
                </a:solidFill>
                <a:latin typeface="Consolas" panose="020B0609020204030204" pitchFamily="49" charset="0"/>
              </a:rPr>
              <a:t>Name, </a:t>
            </a:r>
            <a:r>
              <a:rPr lang="en-US" altLang="ru-BY" sz="2400">
                <a:solidFill>
                  <a:srgbClr val="000000"/>
                </a:solidFill>
                <a:latin typeface="Consolas" panose="020B0609020204030204" pitchFamily="49" charset="0"/>
              </a:rPr>
              <a:t>Birthday</a:t>
            </a:r>
            <a:endParaRPr lang="ru-RU" altLang="ru-BY" sz="2400">
              <a:solidFill>
                <a:srgbClr val="000000"/>
              </a:solidFill>
              <a:latin typeface="Consolas" panose="020B0609020204030204" pitchFamily="49" charset="0"/>
            </a:endParaRPr>
          </a:p>
          <a:p>
            <a:pPr>
              <a:lnSpc>
                <a:spcPct val="80000"/>
              </a:lnSpc>
            </a:pPr>
            <a:r>
              <a:rPr lang="ru-RU" altLang="ru-BY" sz="2400" b="1">
                <a:solidFill>
                  <a:srgbClr val="006699"/>
                </a:solidFill>
                <a:latin typeface="Consolas" panose="020B0609020204030204" pitchFamily="49" charset="0"/>
              </a:rPr>
              <a:t>    FROM </a:t>
            </a:r>
            <a:r>
              <a:rPr lang="ru-RU" altLang="ru-BY" sz="2400">
                <a:solidFill>
                  <a:srgbClr val="000000"/>
                </a:solidFill>
                <a:latin typeface="Consolas" panose="020B0609020204030204" pitchFamily="49" charset="0"/>
              </a:rPr>
              <a:t>Employee</a:t>
            </a:r>
            <a:r>
              <a:rPr lang="en-US" altLang="ru-BY" sz="2400">
                <a:solidFill>
                  <a:srgbClr val="000000"/>
                </a:solidFill>
                <a:latin typeface="Consolas" panose="020B0609020204030204" pitchFamily="49" charset="0"/>
              </a:rPr>
              <a:t>s</a:t>
            </a:r>
            <a:endParaRPr lang="ru-RU" altLang="ru-BY" sz="2400">
              <a:solidFill>
                <a:srgbClr val="000000"/>
              </a:solidFill>
              <a:latin typeface="Consolas" panose="020B0609020204030204" pitchFamily="49" charset="0"/>
            </a:endParaRPr>
          </a:p>
          <a:p>
            <a:pPr>
              <a:lnSpc>
                <a:spcPct val="80000"/>
              </a:lnSpc>
            </a:pPr>
            <a:r>
              <a:rPr lang="ru-RU" altLang="ru-BY" sz="2400" b="1">
                <a:solidFill>
                  <a:srgbClr val="006699"/>
                </a:solidFill>
                <a:latin typeface="Consolas" panose="020B0609020204030204" pitchFamily="49" charset="0"/>
              </a:rPr>
              <a:t>    WHERE </a:t>
            </a:r>
            <a:r>
              <a:rPr lang="ru-RU" altLang="ru-BY" sz="2400">
                <a:solidFill>
                  <a:srgbClr val="000000"/>
                </a:solidFill>
                <a:latin typeface="Consolas" panose="020B0609020204030204" pitchFamily="49" charset="0"/>
              </a:rPr>
              <a:t>Departament</a:t>
            </a:r>
            <a:r>
              <a:rPr lang="en-US" altLang="ru-BY" sz="2400">
                <a:solidFill>
                  <a:srgbClr val="000000"/>
                </a:solidFill>
                <a:latin typeface="Consolas" panose="020B0609020204030204" pitchFamily="49" charset="0"/>
              </a:rPr>
              <a:t>ID</a:t>
            </a:r>
            <a:r>
              <a:rPr lang="ru-RU" altLang="ru-BY" sz="2400" b="1">
                <a:solidFill>
                  <a:srgbClr val="006699"/>
                </a:solidFill>
                <a:latin typeface="Consolas" panose="020B0609020204030204" pitchFamily="49" charset="0"/>
              </a:rPr>
              <a:t> </a:t>
            </a:r>
            <a:r>
              <a:rPr lang="ru-RU" altLang="ru-BY" sz="2400">
                <a:solidFill>
                  <a:srgbClr val="000000"/>
                </a:solidFill>
                <a:latin typeface="Consolas" panose="020B0609020204030204" pitchFamily="49" charset="0"/>
              </a:rPr>
              <a:t>= (</a:t>
            </a:r>
            <a:r>
              <a:rPr lang="ru-RU" altLang="ru-BY" sz="2400" b="1">
                <a:solidFill>
                  <a:srgbClr val="006699"/>
                </a:solidFill>
                <a:latin typeface="Consolas" panose="020B0609020204030204" pitchFamily="49" charset="0"/>
              </a:rPr>
              <a:t>SELECT </a:t>
            </a:r>
            <a:r>
              <a:rPr lang="en-US" altLang="ru-BY" sz="2400">
                <a:solidFill>
                  <a:srgbClr val="000000"/>
                </a:solidFill>
                <a:latin typeface="Consolas" panose="020B0609020204030204" pitchFamily="49" charset="0"/>
              </a:rPr>
              <a:t>ID</a:t>
            </a:r>
            <a:endParaRPr lang="ru-RU" altLang="ru-BY" sz="2400">
              <a:solidFill>
                <a:srgbClr val="000000"/>
              </a:solidFill>
              <a:latin typeface="Consolas" panose="020B0609020204030204" pitchFamily="49" charset="0"/>
            </a:endParaRPr>
          </a:p>
          <a:p>
            <a:pPr>
              <a:lnSpc>
                <a:spcPct val="80000"/>
              </a:lnSpc>
            </a:pPr>
            <a:r>
              <a:rPr lang="ru-RU" altLang="ru-BY" sz="2400" b="1">
                <a:solidFill>
                  <a:srgbClr val="006699"/>
                </a:solidFill>
                <a:latin typeface="Consolas" panose="020B0609020204030204" pitchFamily="49" charset="0"/>
              </a:rPr>
              <a:t>                               FROM </a:t>
            </a:r>
            <a:r>
              <a:rPr lang="ru-RU" altLang="ru-BY" sz="2400">
                <a:solidFill>
                  <a:srgbClr val="000000"/>
                </a:solidFill>
                <a:latin typeface="Consolas" panose="020B0609020204030204" pitchFamily="49" charset="0"/>
              </a:rPr>
              <a:t>Department</a:t>
            </a:r>
            <a:r>
              <a:rPr lang="en-US" altLang="ru-BY" sz="2400">
                <a:solidFill>
                  <a:srgbClr val="000000"/>
                </a:solidFill>
                <a:latin typeface="Consolas" panose="020B0609020204030204" pitchFamily="49" charset="0"/>
              </a:rPr>
              <a:t>s</a:t>
            </a:r>
            <a:endParaRPr lang="ru-RU" altLang="ru-BY" sz="2400">
              <a:solidFill>
                <a:srgbClr val="000000"/>
              </a:solidFill>
              <a:latin typeface="Consolas" panose="020B0609020204030204" pitchFamily="49" charset="0"/>
            </a:endParaRPr>
          </a:p>
          <a:p>
            <a:pPr>
              <a:lnSpc>
                <a:spcPct val="80000"/>
              </a:lnSpc>
            </a:pPr>
            <a:r>
              <a:rPr lang="ru-RU" altLang="ru-BY" sz="2400" b="1">
                <a:solidFill>
                  <a:srgbClr val="006699"/>
                </a:solidFill>
                <a:latin typeface="Consolas" panose="020B0609020204030204" pitchFamily="49" charset="0"/>
              </a:rPr>
              <a:t>                               WHERE </a:t>
            </a:r>
            <a:r>
              <a:rPr lang="ru-RU" altLang="ru-BY" sz="2400">
                <a:solidFill>
                  <a:srgbClr val="000000"/>
                </a:solidFill>
                <a:latin typeface="Consolas" panose="020B0609020204030204" pitchFamily="49" charset="0"/>
              </a:rPr>
              <a:t>Name = 'Бухгалтерия')</a:t>
            </a:r>
          </a:p>
        </p:txBody>
      </p:sp>
      <p:sp>
        <p:nvSpPr>
          <p:cNvPr id="74756" name="Прямоугольник 3">
            <a:extLst>
              <a:ext uri="{FF2B5EF4-FFF2-40B4-BE49-F238E27FC236}">
                <a16:creationId xmlns:a16="http://schemas.microsoft.com/office/drawing/2014/main" id="{B9D36E06-5D45-4218-804D-9C64A024621A}"/>
              </a:ext>
            </a:extLst>
          </p:cNvPr>
          <p:cNvSpPr>
            <a:spLocks noChangeArrowheads="1"/>
          </p:cNvSpPr>
          <p:nvPr/>
        </p:nvSpPr>
        <p:spPr bwMode="auto">
          <a:xfrm>
            <a:off x="2395538" y="3656013"/>
            <a:ext cx="9512300" cy="1570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nSpc>
                <a:spcPct val="80000"/>
              </a:lnSpc>
            </a:pPr>
            <a:r>
              <a:rPr lang="ru-RU" altLang="ru-BY" sz="2400" b="1">
                <a:solidFill>
                  <a:srgbClr val="006699"/>
                </a:solidFill>
                <a:latin typeface="Consolas" panose="020B0609020204030204" pitchFamily="49" charset="0"/>
              </a:rPr>
              <a:t>SELECT </a:t>
            </a:r>
            <a:r>
              <a:rPr lang="ru-RU" altLang="ru-BY" sz="2400">
                <a:solidFill>
                  <a:srgbClr val="000000"/>
                </a:solidFill>
                <a:latin typeface="Consolas" panose="020B0609020204030204" pitchFamily="49" charset="0"/>
              </a:rPr>
              <a:t>Name</a:t>
            </a:r>
          </a:p>
          <a:p>
            <a:pPr>
              <a:lnSpc>
                <a:spcPct val="80000"/>
              </a:lnSpc>
            </a:pPr>
            <a:r>
              <a:rPr lang="ru-RU" altLang="ru-BY" sz="2400" b="1">
                <a:solidFill>
                  <a:srgbClr val="006699"/>
                </a:solidFill>
                <a:latin typeface="Consolas" panose="020B0609020204030204" pitchFamily="49" charset="0"/>
              </a:rPr>
              <a:t>    FROM </a:t>
            </a:r>
            <a:r>
              <a:rPr lang="ru-RU" altLang="ru-BY" sz="2400">
                <a:solidFill>
                  <a:srgbClr val="000000"/>
                </a:solidFill>
                <a:latin typeface="Consolas" panose="020B0609020204030204" pitchFamily="49" charset="0"/>
              </a:rPr>
              <a:t>Department</a:t>
            </a:r>
            <a:r>
              <a:rPr lang="en-US" altLang="ru-BY" sz="2400">
                <a:solidFill>
                  <a:srgbClr val="000000"/>
                </a:solidFill>
                <a:latin typeface="Consolas" panose="020B0609020204030204" pitchFamily="49" charset="0"/>
              </a:rPr>
              <a:t>s </a:t>
            </a:r>
            <a:endParaRPr lang="ru-RU" altLang="ru-BY" sz="2400">
              <a:solidFill>
                <a:srgbClr val="000000"/>
              </a:solidFill>
              <a:latin typeface="Consolas" panose="020B0609020204030204" pitchFamily="49" charset="0"/>
            </a:endParaRPr>
          </a:p>
          <a:p>
            <a:pPr>
              <a:lnSpc>
                <a:spcPct val="80000"/>
              </a:lnSpc>
            </a:pPr>
            <a:r>
              <a:rPr lang="ru-RU" altLang="ru-BY" sz="2400" b="1">
                <a:solidFill>
                  <a:srgbClr val="006699"/>
                </a:solidFill>
                <a:latin typeface="Consolas" panose="020B0609020204030204" pitchFamily="49" charset="0"/>
              </a:rPr>
              <a:t>    WHERE </a:t>
            </a:r>
            <a:r>
              <a:rPr lang="en-US" altLang="ru-BY" sz="2400">
                <a:solidFill>
                  <a:srgbClr val="000000"/>
                </a:solidFill>
                <a:latin typeface="Consolas" panose="020B0609020204030204" pitchFamily="49" charset="0"/>
              </a:rPr>
              <a:t>ID</a:t>
            </a:r>
            <a:r>
              <a:rPr lang="ru-RU" altLang="ru-BY" sz="2400" b="1">
                <a:solidFill>
                  <a:srgbClr val="006699"/>
                </a:solidFill>
                <a:latin typeface="Consolas" panose="020B0609020204030204" pitchFamily="49" charset="0"/>
              </a:rPr>
              <a:t> </a:t>
            </a:r>
            <a:r>
              <a:rPr lang="ru-RU" altLang="ru-BY" sz="2400">
                <a:solidFill>
                  <a:srgbClr val="000000"/>
                </a:solidFill>
                <a:latin typeface="Consolas" panose="020B0609020204030204" pitchFamily="49" charset="0"/>
              </a:rPr>
              <a:t>= </a:t>
            </a:r>
            <a:r>
              <a:rPr lang="en-US" altLang="ru-BY" sz="2400" b="1">
                <a:solidFill>
                  <a:srgbClr val="006699"/>
                </a:solidFill>
                <a:latin typeface="Consolas" panose="020B0609020204030204" pitchFamily="49" charset="0"/>
              </a:rPr>
              <a:t>IN</a:t>
            </a:r>
            <a:r>
              <a:rPr lang="en-US" altLang="ru-BY" sz="2400">
                <a:solidFill>
                  <a:srgbClr val="000000"/>
                </a:solidFill>
                <a:latin typeface="Consolas" panose="020B0609020204030204" pitchFamily="49" charset="0"/>
              </a:rPr>
              <a:t> </a:t>
            </a:r>
            <a:r>
              <a:rPr lang="ru-RU" altLang="ru-BY" sz="2400">
                <a:solidFill>
                  <a:srgbClr val="000000"/>
                </a:solidFill>
                <a:latin typeface="Consolas" panose="020B0609020204030204" pitchFamily="49" charset="0"/>
              </a:rPr>
              <a:t>(</a:t>
            </a:r>
            <a:r>
              <a:rPr lang="ru-RU" altLang="ru-BY" sz="2400" b="1">
                <a:solidFill>
                  <a:srgbClr val="006699"/>
                </a:solidFill>
                <a:latin typeface="Consolas" panose="020B0609020204030204" pitchFamily="49" charset="0"/>
              </a:rPr>
              <a:t>SELECT </a:t>
            </a:r>
            <a:r>
              <a:rPr lang="ru-RU" altLang="ru-BY" sz="2400">
                <a:solidFill>
                  <a:srgbClr val="000000"/>
                </a:solidFill>
                <a:latin typeface="Consolas" panose="020B0609020204030204" pitchFamily="49" charset="0"/>
              </a:rPr>
              <a:t>Departament</a:t>
            </a:r>
            <a:r>
              <a:rPr lang="en-US" altLang="ru-BY" sz="2400">
                <a:solidFill>
                  <a:srgbClr val="000000"/>
                </a:solidFill>
                <a:latin typeface="Consolas" panose="020B0609020204030204" pitchFamily="49" charset="0"/>
              </a:rPr>
              <a:t>ID</a:t>
            </a:r>
            <a:r>
              <a:rPr lang="ru-RU" altLang="ru-BY" sz="2400" b="1">
                <a:solidFill>
                  <a:srgbClr val="006699"/>
                </a:solidFill>
                <a:latin typeface="Consolas" panose="020B0609020204030204" pitchFamily="49" charset="0"/>
              </a:rPr>
              <a:t> </a:t>
            </a:r>
            <a:endParaRPr lang="ru-RU" altLang="ru-BY" sz="2400">
              <a:solidFill>
                <a:srgbClr val="000000"/>
              </a:solidFill>
              <a:latin typeface="Consolas" panose="020B0609020204030204" pitchFamily="49" charset="0"/>
            </a:endParaRPr>
          </a:p>
          <a:p>
            <a:pPr>
              <a:lnSpc>
                <a:spcPct val="80000"/>
              </a:lnSpc>
            </a:pPr>
            <a:r>
              <a:rPr lang="ru-RU" altLang="ru-BY" sz="2400" b="1">
                <a:solidFill>
                  <a:srgbClr val="006699"/>
                </a:solidFill>
                <a:latin typeface="Consolas" panose="020B0609020204030204" pitchFamily="49" charset="0"/>
              </a:rPr>
              <a:t>                       FROM </a:t>
            </a:r>
            <a:r>
              <a:rPr lang="ru-RU" altLang="ru-BY" sz="2400">
                <a:solidFill>
                  <a:srgbClr val="000000"/>
                </a:solidFill>
                <a:latin typeface="Consolas" panose="020B0609020204030204" pitchFamily="49" charset="0"/>
              </a:rPr>
              <a:t>Employee</a:t>
            </a:r>
            <a:r>
              <a:rPr lang="en-US" altLang="ru-BY" sz="2400">
                <a:solidFill>
                  <a:srgbClr val="000000"/>
                </a:solidFill>
                <a:latin typeface="Consolas" panose="020B0609020204030204" pitchFamily="49" charset="0"/>
              </a:rPr>
              <a:t>s</a:t>
            </a:r>
            <a:endParaRPr lang="ru-RU" altLang="ru-BY" sz="2400">
              <a:solidFill>
                <a:srgbClr val="000000"/>
              </a:solidFill>
              <a:latin typeface="Consolas" panose="020B0609020204030204" pitchFamily="49" charset="0"/>
            </a:endParaRPr>
          </a:p>
          <a:p>
            <a:pPr>
              <a:lnSpc>
                <a:spcPct val="80000"/>
              </a:lnSpc>
            </a:pPr>
            <a:r>
              <a:rPr lang="ru-RU" altLang="ru-BY" sz="2400" b="1">
                <a:solidFill>
                  <a:srgbClr val="006699"/>
                </a:solidFill>
                <a:latin typeface="Consolas" panose="020B0609020204030204" pitchFamily="49" charset="0"/>
              </a:rPr>
              <a:t>                       WHERE </a:t>
            </a:r>
            <a:r>
              <a:rPr lang="ru-RU" altLang="ru-BY" sz="2400">
                <a:solidFill>
                  <a:srgbClr val="000000"/>
                </a:solidFill>
                <a:latin typeface="Consolas" panose="020B0609020204030204" pitchFamily="49" charset="0"/>
              </a:rPr>
              <a:t>Departament</a:t>
            </a:r>
            <a:r>
              <a:rPr lang="en-US" altLang="ru-BY" sz="2400">
                <a:solidFill>
                  <a:srgbClr val="000000"/>
                </a:solidFill>
                <a:latin typeface="Consolas" panose="020B0609020204030204" pitchFamily="49" charset="0"/>
              </a:rPr>
              <a:t>ID</a:t>
            </a:r>
            <a:r>
              <a:rPr lang="ru-RU" altLang="ru-BY" sz="2400" b="1">
                <a:solidFill>
                  <a:srgbClr val="006699"/>
                </a:solidFill>
                <a:latin typeface="Consolas" panose="020B0609020204030204" pitchFamily="49" charset="0"/>
              </a:rPr>
              <a:t> </a:t>
            </a:r>
            <a:r>
              <a:rPr lang="en-US" altLang="ru-BY" sz="2400" b="1">
                <a:solidFill>
                  <a:srgbClr val="006699"/>
                </a:solidFill>
                <a:latin typeface="Consolas" panose="020B0609020204030204" pitchFamily="49" charset="0"/>
              </a:rPr>
              <a:t>&gt; 3</a:t>
            </a:r>
            <a:r>
              <a:rPr lang="ru-RU" altLang="ru-BY" sz="2400">
                <a:solidFill>
                  <a:srgbClr val="000000"/>
                </a:solidFill>
                <a:latin typeface="Consolas" panose="020B0609020204030204"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AD6FBB-691C-4776-B5BD-0F75855A9462}"/>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75779" name="Прямоугольник 5">
            <a:extLst>
              <a:ext uri="{FF2B5EF4-FFF2-40B4-BE49-F238E27FC236}">
                <a16:creationId xmlns:a16="http://schemas.microsoft.com/office/drawing/2014/main" id="{E662CF0F-B0B8-4081-8E97-19D9A505F331}"/>
              </a:ext>
            </a:extLst>
          </p:cNvPr>
          <p:cNvSpPr>
            <a:spLocks noChangeArrowheads="1"/>
          </p:cNvSpPr>
          <p:nvPr/>
        </p:nvSpPr>
        <p:spPr bwMode="auto">
          <a:xfrm>
            <a:off x="298450" y="1901825"/>
            <a:ext cx="1158875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algn="just"/>
            <a:r>
              <a:rPr lang="ru-RU" altLang="ru-BY" sz="2400"/>
              <a:t>Подзапрос, возвращающий результат или результаты, для получения которых значения указанного столбца должны соотноситься со значениями столбцов, указанных в основном запросе, называется </a:t>
            </a:r>
            <a:r>
              <a:rPr lang="ru-RU" altLang="ru-BY" sz="2400" b="1"/>
              <a:t>коррелирующим</a:t>
            </a:r>
            <a:r>
              <a:rPr lang="en-US" altLang="ru-BY" sz="2400"/>
              <a:t> (</a:t>
            </a:r>
            <a:r>
              <a:rPr lang="ru-RU" altLang="ru-BY" sz="2400" b="1" i="1"/>
              <a:t>связанным</a:t>
            </a:r>
            <a:r>
              <a:rPr lang="en-US" altLang="ru-BY" sz="2400"/>
              <a:t>)</a:t>
            </a:r>
            <a:r>
              <a:rPr lang="ru-RU" altLang="ru-BY" sz="2400"/>
              <a:t>. </a:t>
            </a:r>
          </a:p>
          <a:p>
            <a:pPr algn="just"/>
            <a:r>
              <a:rPr lang="ru-RU" altLang="ru-BY" sz="2400"/>
              <a:t>То есть, результат выполнения подзапроса зависит от значений, возвращаемых основным запросом. Часто коррелирующие подзапросы применяются для получения значений одного из столбцов результирующей таблицы и в этих случаях подзапрос, заключённый в скобки, перечисляется через запятую вместе с именами столбцов из таблиц или соединения таблиц.</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11EC61-6515-48BD-B6CD-563BE31EC031}"/>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6" name="Прямоугольник 5">
            <a:extLst>
              <a:ext uri="{FF2B5EF4-FFF2-40B4-BE49-F238E27FC236}">
                <a16:creationId xmlns:a16="http://schemas.microsoft.com/office/drawing/2014/main" id="{6BDCAA94-ADE9-4C7B-9C47-F5EF4C314531}"/>
              </a:ext>
            </a:extLst>
          </p:cNvPr>
          <p:cNvSpPr/>
          <p:nvPr/>
        </p:nvSpPr>
        <p:spPr>
          <a:xfrm>
            <a:off x="204788" y="1841500"/>
            <a:ext cx="11793537" cy="3097213"/>
          </a:xfrm>
          <a:prstGeom prst="rect">
            <a:avLst/>
          </a:prstGeom>
        </p:spPr>
        <p:txBody>
          <a:bodyPr>
            <a:spAutoFit/>
          </a:bodyPr>
          <a:lstStyle/>
          <a:p>
            <a:pPr marL="450850" lvl="2" indent="-450850" algn="just" defTabSz="914400" fontAlgn="auto">
              <a:lnSpc>
                <a:spcPct val="80000"/>
              </a:lnSpc>
              <a:spcBef>
                <a:spcPts val="0"/>
              </a:spcBef>
              <a:spcAft>
                <a:spcPts val="1200"/>
              </a:spcAft>
              <a:buClr>
                <a:schemeClr val="accent1"/>
              </a:buClr>
              <a:buSzPct val="100000"/>
              <a:defRPr/>
            </a:pPr>
            <a:r>
              <a:rPr lang="en-US" sz="2400" b="1" dirty="0">
                <a:latin typeface="+mn-lt"/>
              </a:rPr>
              <a:t>SQL</a:t>
            </a:r>
            <a:r>
              <a:rPr lang="ru-RU" sz="2400" dirty="0">
                <a:latin typeface="+mn-lt"/>
              </a:rPr>
              <a:t> </a:t>
            </a:r>
            <a:r>
              <a:rPr lang="ru-RU" sz="2400" b="1" dirty="0" err="1">
                <a:latin typeface="+mn-lt"/>
              </a:rPr>
              <a:t>Server</a:t>
            </a:r>
            <a:r>
              <a:rPr lang="ru-RU" sz="2400" dirty="0">
                <a:latin typeface="+mn-lt"/>
              </a:rPr>
              <a:t> является одной из наиболее популярных систем управления базами данных (СУБД) в мире.</a:t>
            </a:r>
          </a:p>
          <a:p>
            <a:pPr marL="450850" lvl="2" indent="-450850" algn="just" defTabSz="914400" fontAlgn="auto">
              <a:lnSpc>
                <a:spcPct val="80000"/>
              </a:lnSpc>
              <a:spcBef>
                <a:spcPts val="0"/>
              </a:spcBef>
              <a:spcAft>
                <a:spcPts val="1200"/>
              </a:spcAft>
              <a:buClr>
                <a:schemeClr val="accent1"/>
              </a:buClr>
              <a:buSzPct val="100000"/>
              <a:defRPr/>
            </a:pPr>
            <a:r>
              <a:rPr lang="ru-RU" sz="2400" dirty="0">
                <a:latin typeface="+mn-lt"/>
              </a:rPr>
              <a:t>В SQL </a:t>
            </a:r>
            <a:r>
              <a:rPr lang="ru-RU" sz="2400" dirty="0" err="1">
                <a:latin typeface="+mn-lt"/>
              </a:rPr>
              <a:t>Server</a:t>
            </a:r>
            <a:r>
              <a:rPr lang="ru-RU" sz="2400" dirty="0">
                <a:latin typeface="+mn-lt"/>
              </a:rPr>
              <a:t> используется два типа баз данных: </a:t>
            </a:r>
            <a:r>
              <a:rPr lang="ru-RU" sz="2400" b="1" i="1" dirty="0">
                <a:latin typeface="+mn-lt"/>
              </a:rPr>
              <a:t>системные</a:t>
            </a:r>
            <a:r>
              <a:rPr lang="ru-RU" sz="2400" dirty="0">
                <a:latin typeface="+mn-lt"/>
              </a:rPr>
              <a:t> и </a:t>
            </a:r>
            <a:r>
              <a:rPr lang="ru-RU" sz="2400" b="1" i="1" dirty="0">
                <a:latin typeface="+mn-lt"/>
              </a:rPr>
              <a:t>пользовательские</a:t>
            </a:r>
            <a:r>
              <a:rPr lang="ru-RU" sz="2400" dirty="0">
                <a:latin typeface="+mn-lt"/>
              </a:rPr>
              <a:t>. </a:t>
            </a:r>
          </a:p>
          <a:p>
            <a:pPr marL="450850" lvl="2" indent="-450850" algn="just" defTabSz="914400" fontAlgn="auto">
              <a:lnSpc>
                <a:spcPct val="80000"/>
              </a:lnSpc>
              <a:spcBef>
                <a:spcPts val="0"/>
              </a:spcBef>
              <a:spcAft>
                <a:spcPts val="1200"/>
              </a:spcAft>
              <a:buClr>
                <a:schemeClr val="accent1"/>
              </a:buClr>
              <a:buSzPct val="100000"/>
              <a:defRPr/>
            </a:pPr>
            <a:r>
              <a:rPr lang="ru-RU" sz="2400" dirty="0">
                <a:latin typeface="+mn-lt"/>
              </a:rPr>
              <a:t>1. </a:t>
            </a:r>
            <a:r>
              <a:rPr lang="ru-RU" sz="2400" b="1" dirty="0">
                <a:latin typeface="+mn-lt"/>
              </a:rPr>
              <a:t>Пользовательские базы данных </a:t>
            </a:r>
            <a:r>
              <a:rPr lang="ru-RU" sz="2400" dirty="0">
                <a:latin typeface="+mn-lt"/>
              </a:rPr>
              <a:t>создаются пользователями сервера и могут хранить любую произвольную информацию. Их можно изменять и удалять, создавать заново.</a:t>
            </a:r>
          </a:p>
          <a:p>
            <a:pPr marL="0" lvl="2" algn="just" defTabSz="914400" fontAlgn="auto">
              <a:lnSpc>
                <a:spcPct val="80000"/>
              </a:lnSpc>
              <a:spcBef>
                <a:spcPts val="0"/>
              </a:spcBef>
              <a:spcAft>
                <a:spcPts val="1200"/>
              </a:spcAft>
              <a:buClr>
                <a:schemeClr val="accent1"/>
              </a:buClr>
              <a:buSzPct val="100000"/>
              <a:defRPr/>
            </a:pPr>
            <a:endParaRPr lang="ru-RU" sz="2400" dirty="0">
              <a:latin typeface="+mn-lt"/>
            </a:endParaRPr>
          </a:p>
          <a:p>
            <a:pPr marL="450850" lvl="2" indent="-450850" algn="just" defTabSz="914400" fontAlgn="auto">
              <a:lnSpc>
                <a:spcPct val="80000"/>
              </a:lnSpc>
              <a:spcBef>
                <a:spcPts val="0"/>
              </a:spcBef>
              <a:spcAft>
                <a:spcPts val="1200"/>
              </a:spcAft>
              <a:buClr>
                <a:schemeClr val="accent1"/>
              </a:buClr>
              <a:buSzPct val="100000"/>
              <a:defRPr/>
            </a:pPr>
            <a:endParaRPr lang="ru-RU" sz="2600"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68D780-864D-4AE3-AF12-3E54B98F92DD}"/>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128004" name="Прямоугольник 3">
            <a:extLst>
              <a:ext uri="{FF2B5EF4-FFF2-40B4-BE49-F238E27FC236}">
                <a16:creationId xmlns:a16="http://schemas.microsoft.com/office/drawing/2014/main" id="{8724E82D-B5E3-4169-A13E-56FC355C645D}"/>
              </a:ext>
            </a:extLst>
          </p:cNvPr>
          <p:cNvSpPr>
            <a:spLocks noChangeArrowheads="1"/>
          </p:cNvSpPr>
          <p:nvPr/>
        </p:nvSpPr>
        <p:spPr bwMode="auto">
          <a:xfrm>
            <a:off x="0" y="2270125"/>
            <a:ext cx="12192000" cy="1938992"/>
          </a:xfrm>
          <a:prstGeom prst="rect">
            <a:avLst/>
          </a:prstGeom>
          <a:noFill/>
          <a:ln w="6350">
            <a:solidFill>
              <a:schemeClr val="tx1"/>
            </a:solidFill>
            <a:miter lim="800000"/>
            <a:headEnd/>
            <a:tailEnd/>
          </a:ln>
        </p:spPr>
        <p:txBody>
          <a:bodyPr>
            <a:spAutoFit/>
          </a:bodyPr>
          <a:lstStyle/>
          <a:p>
            <a:pPr>
              <a:defRPr/>
            </a:pPr>
            <a:r>
              <a:rPr lang="ru-RU" sz="2400" b="1" dirty="0">
                <a:solidFill>
                  <a:srgbClr val="006699"/>
                </a:solidFill>
                <a:latin typeface="Consolas" pitchFamily="49" charset="0"/>
              </a:rPr>
              <a:t>SELECT </a:t>
            </a:r>
            <a:r>
              <a:rPr lang="ru-RU" sz="2400" dirty="0" err="1">
                <a:solidFill>
                  <a:srgbClr val="000000"/>
                </a:solidFill>
                <a:latin typeface="Consolas" pitchFamily="49" charset="0"/>
              </a:rPr>
              <a:t>Name</a:t>
            </a:r>
            <a:r>
              <a:rPr lang="ru-RU" sz="2400" dirty="0">
                <a:solidFill>
                  <a:srgbClr val="000000"/>
                </a:solidFill>
                <a:latin typeface="Consolas" pitchFamily="49" charset="0"/>
              </a:rPr>
              <a:t>, (</a:t>
            </a:r>
            <a:r>
              <a:rPr lang="ru-RU" sz="2400" b="1" dirty="0">
                <a:solidFill>
                  <a:srgbClr val="006699"/>
                </a:solidFill>
                <a:latin typeface="Consolas" pitchFamily="49" charset="0"/>
              </a:rPr>
              <a:t>SELECT </a:t>
            </a:r>
            <a:r>
              <a:rPr lang="en-US" sz="2400" b="1" dirty="0">
                <a:solidFill>
                  <a:schemeClr val="accent2">
                    <a:lumMod val="75000"/>
                  </a:schemeClr>
                </a:solidFill>
                <a:latin typeface="Consolas" panose="020B0609020204030204" pitchFamily="49" charset="0"/>
              </a:rPr>
              <a:t>AVG</a:t>
            </a:r>
            <a:r>
              <a:rPr lang="en-US" sz="2400" dirty="0">
                <a:solidFill>
                  <a:srgbClr val="000000"/>
                </a:solidFill>
                <a:latin typeface="Consolas" pitchFamily="49" charset="0"/>
              </a:rPr>
              <a:t>(Salary) </a:t>
            </a:r>
            <a:r>
              <a:rPr lang="en-US" sz="2400" b="1" dirty="0">
                <a:solidFill>
                  <a:srgbClr val="006699"/>
                </a:solidFill>
                <a:latin typeface="Consolas" pitchFamily="49" charset="0"/>
              </a:rPr>
              <a:t>FROM</a:t>
            </a:r>
            <a:r>
              <a:rPr lang="en-US" sz="2400" dirty="0">
                <a:solidFill>
                  <a:srgbClr val="000000"/>
                </a:solidFill>
                <a:latin typeface="Consolas" pitchFamily="49" charset="0"/>
              </a:rPr>
              <a:t> </a:t>
            </a:r>
            <a:r>
              <a:rPr lang="ru-RU" sz="2400" dirty="0" err="1">
                <a:solidFill>
                  <a:srgbClr val="000000"/>
                </a:solidFill>
                <a:latin typeface="Consolas" pitchFamily="49" charset="0"/>
              </a:rPr>
              <a:t>Employee</a:t>
            </a:r>
            <a:r>
              <a:rPr lang="en-US" sz="2400" dirty="0">
                <a:solidFill>
                  <a:srgbClr val="000000"/>
                </a:solidFill>
                <a:latin typeface="Consolas" pitchFamily="49" charset="0"/>
              </a:rPr>
              <a:t>s </a:t>
            </a:r>
            <a:r>
              <a:rPr lang="en-US" sz="2400" dirty="0" err="1">
                <a:solidFill>
                  <a:srgbClr val="000000"/>
                </a:solidFill>
                <a:latin typeface="Consolas" pitchFamily="49" charset="0"/>
              </a:rPr>
              <a:t>DepEmpl</a:t>
            </a:r>
            <a:r>
              <a:rPr lang="en-US" sz="2400" dirty="0">
                <a:solidFill>
                  <a:srgbClr val="000000"/>
                </a:solidFill>
                <a:latin typeface="Consolas" pitchFamily="49" charset="0"/>
              </a:rPr>
              <a:t> </a:t>
            </a:r>
          </a:p>
          <a:p>
            <a:pPr>
              <a:defRPr/>
            </a:pPr>
            <a:r>
              <a:rPr lang="en-US" sz="2400" dirty="0">
                <a:solidFill>
                  <a:srgbClr val="000000"/>
                </a:solidFill>
                <a:latin typeface="Consolas" pitchFamily="49" charset="0"/>
              </a:rPr>
              <a:t>			</a:t>
            </a:r>
            <a:r>
              <a:rPr lang="en-US" sz="2400" b="1" dirty="0">
                <a:solidFill>
                  <a:srgbClr val="006699"/>
                </a:solidFill>
                <a:latin typeface="Consolas" pitchFamily="49" charset="0"/>
              </a:rPr>
              <a:t>WHERE</a:t>
            </a:r>
            <a:r>
              <a:rPr lang="en-US" sz="2400" dirty="0">
                <a:solidFill>
                  <a:srgbClr val="000000"/>
                </a:solidFill>
                <a:latin typeface="Consolas" pitchFamily="49" charset="0"/>
              </a:rPr>
              <a:t> </a:t>
            </a:r>
            <a:r>
              <a:rPr lang="en-US" sz="2400" dirty="0" err="1">
                <a:solidFill>
                  <a:srgbClr val="000000"/>
                </a:solidFill>
                <a:latin typeface="Consolas" pitchFamily="49" charset="0"/>
              </a:rPr>
              <a:t>DepEmlp</a:t>
            </a:r>
            <a:r>
              <a:rPr lang="en-US" sz="2400" dirty="0">
                <a:solidFill>
                  <a:srgbClr val="000000"/>
                </a:solidFill>
                <a:latin typeface="Consolas" pitchFamily="49" charset="0"/>
              </a:rPr>
              <a:t>.</a:t>
            </a:r>
            <a:r>
              <a:rPr lang="ru-RU" sz="2400" dirty="0" err="1">
                <a:solidFill>
                  <a:srgbClr val="000000"/>
                </a:solidFill>
                <a:latin typeface="Consolas" pitchFamily="49" charset="0"/>
              </a:rPr>
              <a:t>Departament</a:t>
            </a:r>
            <a:r>
              <a:rPr lang="en-US" sz="2400" dirty="0">
                <a:solidFill>
                  <a:srgbClr val="000000"/>
                </a:solidFill>
                <a:latin typeface="Consolas" pitchFamily="49" charset="0"/>
              </a:rPr>
              <a:t>ID</a:t>
            </a:r>
            <a:r>
              <a:rPr lang="en-US" sz="2400" b="1" dirty="0">
                <a:solidFill>
                  <a:srgbClr val="006699"/>
                </a:solidFill>
                <a:latin typeface="Consolas" pitchFamily="49" charset="0"/>
              </a:rPr>
              <a:t>=</a:t>
            </a:r>
            <a:r>
              <a:rPr lang="en-US" sz="2400" dirty="0" err="1">
                <a:solidFill>
                  <a:srgbClr val="000000"/>
                </a:solidFill>
                <a:latin typeface="Consolas" pitchFamily="49" charset="0"/>
              </a:rPr>
              <a:t>Empl</a:t>
            </a:r>
            <a:r>
              <a:rPr lang="en-US" sz="2400" dirty="0">
                <a:solidFill>
                  <a:srgbClr val="000000"/>
                </a:solidFill>
                <a:latin typeface="Consolas" pitchFamily="49" charset="0"/>
              </a:rPr>
              <a:t>.</a:t>
            </a:r>
            <a:r>
              <a:rPr lang="ru-RU" sz="2400" dirty="0" err="1">
                <a:solidFill>
                  <a:srgbClr val="000000"/>
                </a:solidFill>
                <a:latin typeface="Consolas" pitchFamily="49" charset="0"/>
              </a:rPr>
              <a:t>Departament</a:t>
            </a:r>
            <a:r>
              <a:rPr lang="en-US" sz="2400" dirty="0">
                <a:solidFill>
                  <a:srgbClr val="000000"/>
                </a:solidFill>
                <a:latin typeface="Consolas" pitchFamily="49" charset="0"/>
              </a:rPr>
              <a:t>ID)</a:t>
            </a:r>
            <a:r>
              <a:rPr lang="ru-RU" sz="2400" b="1" dirty="0">
                <a:solidFill>
                  <a:srgbClr val="006699"/>
                </a:solidFill>
                <a:latin typeface="Consolas" pitchFamily="49" charset="0"/>
              </a:rPr>
              <a:t> </a:t>
            </a:r>
            <a:r>
              <a:rPr lang="en-US" sz="2400" b="1" dirty="0">
                <a:solidFill>
                  <a:srgbClr val="006699"/>
                </a:solidFill>
                <a:latin typeface="Consolas" pitchFamily="49" charset="0"/>
              </a:rPr>
              <a:t>AS </a:t>
            </a:r>
            <a:r>
              <a:rPr lang="en-US" sz="2400" dirty="0">
                <a:solidFill>
                  <a:srgbClr val="000000"/>
                </a:solidFill>
                <a:latin typeface="Consolas" pitchFamily="49" charset="0"/>
              </a:rPr>
              <a:t>’</a:t>
            </a:r>
            <a:r>
              <a:rPr lang="ru-RU" sz="2400" dirty="0">
                <a:solidFill>
                  <a:srgbClr val="000000"/>
                </a:solidFill>
                <a:latin typeface="Consolas" pitchFamily="49" charset="0"/>
              </a:rPr>
              <a:t>Среднее</a:t>
            </a:r>
            <a:r>
              <a:rPr lang="en-US" sz="2400" dirty="0">
                <a:solidFill>
                  <a:srgbClr val="000000"/>
                </a:solidFill>
                <a:latin typeface="Consolas" pitchFamily="49" charset="0"/>
              </a:rPr>
              <a:t>’</a:t>
            </a:r>
            <a:endParaRPr lang="ru-RU" sz="2400" dirty="0">
              <a:solidFill>
                <a:srgbClr val="000000"/>
              </a:solidFill>
              <a:latin typeface="Consolas" pitchFamily="49" charset="0"/>
            </a:endParaRPr>
          </a:p>
          <a:p>
            <a:pPr>
              <a:defRPr/>
            </a:pPr>
            <a:r>
              <a:rPr lang="ru-RU" sz="2400" b="1" dirty="0">
                <a:solidFill>
                  <a:srgbClr val="006699"/>
                </a:solidFill>
                <a:latin typeface="Consolas" pitchFamily="49" charset="0"/>
              </a:rPr>
              <a:t>    FROM </a:t>
            </a:r>
            <a:r>
              <a:rPr lang="ru-RU" sz="2400" dirty="0" err="1">
                <a:solidFill>
                  <a:srgbClr val="000000"/>
                </a:solidFill>
                <a:latin typeface="Consolas" pitchFamily="49" charset="0"/>
              </a:rPr>
              <a:t>Employee</a:t>
            </a:r>
            <a:r>
              <a:rPr lang="en-US" sz="2400" dirty="0">
                <a:solidFill>
                  <a:srgbClr val="000000"/>
                </a:solidFill>
                <a:latin typeface="Consolas" pitchFamily="49" charset="0"/>
              </a:rPr>
              <a:t>s </a:t>
            </a:r>
            <a:r>
              <a:rPr lang="en-US" sz="2400" dirty="0" err="1">
                <a:solidFill>
                  <a:srgbClr val="000000"/>
                </a:solidFill>
                <a:latin typeface="Consolas" pitchFamily="49" charset="0"/>
              </a:rPr>
              <a:t>Empl</a:t>
            </a:r>
            <a:endParaRPr lang="ru-RU" sz="2400" dirty="0">
              <a:solidFill>
                <a:srgbClr val="000000"/>
              </a:solidFill>
              <a:latin typeface="Consolas" pitchFamily="49" charset="0"/>
            </a:endParaRPr>
          </a:p>
          <a:p>
            <a:pPr>
              <a:defRPr/>
            </a:pPr>
            <a:r>
              <a:rPr lang="ru-RU" sz="2400" b="1" dirty="0">
                <a:solidFill>
                  <a:srgbClr val="006699"/>
                </a:solidFill>
                <a:latin typeface="Consolas" pitchFamily="49" charset="0"/>
              </a:rPr>
              <a:t>    WHERE </a:t>
            </a:r>
            <a:r>
              <a:rPr lang="en-US" sz="2400" dirty="0">
                <a:solidFill>
                  <a:srgbClr val="000000"/>
                </a:solidFill>
                <a:latin typeface="Consolas" pitchFamily="49" charset="0"/>
              </a:rPr>
              <a:t>Salary &gt;</a:t>
            </a:r>
            <a:r>
              <a:rPr lang="ru-RU" sz="2400" dirty="0">
                <a:solidFill>
                  <a:srgbClr val="000000"/>
                </a:solidFill>
                <a:latin typeface="Consolas" pitchFamily="49" charset="0"/>
              </a:rPr>
              <a:t> (</a:t>
            </a:r>
            <a:r>
              <a:rPr lang="ru-RU" sz="2400" b="1" dirty="0">
                <a:solidFill>
                  <a:srgbClr val="006699"/>
                </a:solidFill>
                <a:latin typeface="Consolas" pitchFamily="49" charset="0"/>
              </a:rPr>
              <a:t>SELECT </a:t>
            </a:r>
            <a:r>
              <a:rPr lang="en-US" sz="2400" b="1" dirty="0">
                <a:solidFill>
                  <a:schemeClr val="accent2">
                    <a:lumMod val="75000"/>
                  </a:schemeClr>
                </a:solidFill>
                <a:latin typeface="Consolas" panose="020B0609020204030204" pitchFamily="49" charset="0"/>
              </a:rPr>
              <a:t>AVG</a:t>
            </a:r>
            <a:r>
              <a:rPr lang="en-US" sz="2400" dirty="0">
                <a:solidFill>
                  <a:srgbClr val="000000"/>
                </a:solidFill>
                <a:latin typeface="Consolas" pitchFamily="49" charset="0"/>
              </a:rPr>
              <a:t>(Salary) </a:t>
            </a:r>
            <a:r>
              <a:rPr lang="en-US" sz="2400" b="1" dirty="0">
                <a:solidFill>
                  <a:srgbClr val="006699"/>
                </a:solidFill>
                <a:latin typeface="Consolas" pitchFamily="49" charset="0"/>
              </a:rPr>
              <a:t>FROM</a:t>
            </a:r>
            <a:r>
              <a:rPr lang="en-US" sz="2400" dirty="0">
                <a:solidFill>
                  <a:srgbClr val="000000"/>
                </a:solidFill>
                <a:latin typeface="Consolas" pitchFamily="49" charset="0"/>
              </a:rPr>
              <a:t> </a:t>
            </a:r>
            <a:r>
              <a:rPr lang="ru-RU" sz="2400" dirty="0" err="1">
                <a:solidFill>
                  <a:srgbClr val="000000"/>
                </a:solidFill>
                <a:latin typeface="Consolas" pitchFamily="49" charset="0"/>
              </a:rPr>
              <a:t>Employee</a:t>
            </a:r>
            <a:r>
              <a:rPr lang="en-US" sz="2400" dirty="0">
                <a:solidFill>
                  <a:srgbClr val="000000"/>
                </a:solidFill>
                <a:latin typeface="Consolas" pitchFamily="49" charset="0"/>
              </a:rPr>
              <a:t>s </a:t>
            </a:r>
            <a:r>
              <a:rPr lang="en-US" sz="2400" dirty="0" err="1">
                <a:solidFill>
                  <a:srgbClr val="000000"/>
                </a:solidFill>
                <a:latin typeface="Consolas" pitchFamily="49" charset="0"/>
              </a:rPr>
              <a:t>DepEmpl</a:t>
            </a:r>
            <a:r>
              <a:rPr lang="en-US" sz="2400" dirty="0">
                <a:solidFill>
                  <a:srgbClr val="000000"/>
                </a:solidFill>
                <a:latin typeface="Consolas" pitchFamily="49" charset="0"/>
              </a:rPr>
              <a:t> </a:t>
            </a:r>
          </a:p>
          <a:p>
            <a:pPr>
              <a:defRPr/>
            </a:pPr>
            <a:r>
              <a:rPr lang="en-US" sz="2400" dirty="0">
                <a:solidFill>
                  <a:srgbClr val="000000"/>
                </a:solidFill>
                <a:latin typeface="Consolas" pitchFamily="49" charset="0"/>
              </a:rPr>
              <a:t>			</a:t>
            </a:r>
            <a:r>
              <a:rPr lang="en-US" sz="2400" b="1" dirty="0">
                <a:solidFill>
                  <a:srgbClr val="006699"/>
                </a:solidFill>
                <a:latin typeface="Consolas" pitchFamily="49" charset="0"/>
              </a:rPr>
              <a:t>WHERE</a:t>
            </a:r>
            <a:r>
              <a:rPr lang="en-US" sz="2400" dirty="0">
                <a:solidFill>
                  <a:srgbClr val="000000"/>
                </a:solidFill>
                <a:latin typeface="Consolas" pitchFamily="49" charset="0"/>
              </a:rPr>
              <a:t> </a:t>
            </a:r>
            <a:r>
              <a:rPr lang="en-US" sz="2400" dirty="0" err="1">
                <a:solidFill>
                  <a:srgbClr val="000000"/>
                </a:solidFill>
                <a:latin typeface="Consolas" pitchFamily="49" charset="0"/>
              </a:rPr>
              <a:t>DepEmlp</a:t>
            </a:r>
            <a:r>
              <a:rPr lang="en-US" sz="2400" dirty="0">
                <a:solidFill>
                  <a:srgbClr val="000000"/>
                </a:solidFill>
                <a:latin typeface="Consolas" pitchFamily="49" charset="0"/>
              </a:rPr>
              <a:t>.</a:t>
            </a:r>
            <a:r>
              <a:rPr lang="ru-RU" sz="2400" dirty="0" err="1">
                <a:solidFill>
                  <a:srgbClr val="000000"/>
                </a:solidFill>
                <a:latin typeface="Consolas" pitchFamily="49" charset="0"/>
              </a:rPr>
              <a:t>Departament</a:t>
            </a:r>
            <a:r>
              <a:rPr lang="en-US" sz="2400" dirty="0">
                <a:solidFill>
                  <a:srgbClr val="000000"/>
                </a:solidFill>
                <a:latin typeface="Consolas" pitchFamily="49" charset="0"/>
              </a:rPr>
              <a:t>ID</a:t>
            </a:r>
            <a:r>
              <a:rPr lang="en-US" sz="2400" b="1" dirty="0">
                <a:solidFill>
                  <a:srgbClr val="006699"/>
                </a:solidFill>
                <a:latin typeface="Consolas" pitchFamily="49" charset="0"/>
              </a:rPr>
              <a:t>=</a:t>
            </a:r>
            <a:r>
              <a:rPr lang="en-US" sz="2400" dirty="0" err="1">
                <a:solidFill>
                  <a:srgbClr val="000000"/>
                </a:solidFill>
                <a:latin typeface="Consolas" pitchFamily="49" charset="0"/>
              </a:rPr>
              <a:t>Empl</a:t>
            </a:r>
            <a:r>
              <a:rPr lang="en-US" sz="2400" dirty="0">
                <a:solidFill>
                  <a:srgbClr val="000000"/>
                </a:solidFill>
                <a:latin typeface="Consolas" pitchFamily="49" charset="0"/>
              </a:rPr>
              <a:t>.</a:t>
            </a:r>
            <a:r>
              <a:rPr lang="ru-RU" sz="2400" dirty="0" err="1">
                <a:solidFill>
                  <a:srgbClr val="000000"/>
                </a:solidFill>
                <a:latin typeface="Consolas" pitchFamily="49" charset="0"/>
              </a:rPr>
              <a:t>Departament</a:t>
            </a:r>
            <a:r>
              <a:rPr lang="en-US" sz="2400" dirty="0">
                <a:solidFill>
                  <a:srgbClr val="000000"/>
                </a:solidFill>
                <a:latin typeface="Consolas" pitchFamily="49" charset="0"/>
              </a:rPr>
              <a:t>ID</a:t>
            </a:r>
            <a:r>
              <a:rPr lang="ru-RU" sz="2400" dirty="0">
                <a:solidFill>
                  <a:srgbClr val="000000"/>
                </a:solidFill>
                <a:latin typeface="Consolas" pitchFamily="49"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8E840-DBA0-4F51-BDCE-6DD4FAD43B5B}"/>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77827" name="Прямоугольник 5">
            <a:extLst>
              <a:ext uri="{FF2B5EF4-FFF2-40B4-BE49-F238E27FC236}">
                <a16:creationId xmlns:a16="http://schemas.microsoft.com/office/drawing/2014/main" id="{C5A63C5A-3698-439E-BC63-DE1B635037DA}"/>
              </a:ext>
            </a:extLst>
          </p:cNvPr>
          <p:cNvSpPr>
            <a:spLocks noChangeArrowheads="1"/>
          </p:cNvSpPr>
          <p:nvPr/>
        </p:nvSpPr>
        <p:spPr bwMode="auto">
          <a:xfrm>
            <a:off x="204788" y="1841500"/>
            <a:ext cx="11793537"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450850" indent="-45085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ru-RU" altLang="en-US" sz="2800" dirty="0">
                <a:solidFill>
                  <a:srgbClr val="000000"/>
                </a:solidFill>
                <a:latin typeface="Consolas" panose="020B0609020204030204" pitchFamily="49" charset="0"/>
              </a:rPr>
              <a:t>Вложенные запросы:</a:t>
            </a:r>
          </a:p>
          <a:p>
            <a:pPr algn="just" eaLnBrk="1" hangingPunct="1"/>
            <a:endParaRPr lang="en-US" altLang="ru-BY" sz="2800" b="1" dirty="0">
              <a:solidFill>
                <a:srgbClr val="006699"/>
              </a:solidFill>
              <a:latin typeface="Consolas" panose="020B0609020204030204" pitchFamily="49" charset="0"/>
            </a:endParaRPr>
          </a:p>
          <a:p>
            <a:pPr lvl="2" algn="just">
              <a:lnSpc>
                <a:spcPct val="80000"/>
              </a:lnSpc>
              <a:spcAft>
                <a:spcPts val="1200"/>
              </a:spcAft>
              <a:buClr>
                <a:schemeClr val="accent1"/>
              </a:buClr>
              <a:buSzPct val="100000"/>
            </a:pPr>
            <a:endParaRPr lang="ru-RU" altLang="ru-BY" sz="2400" dirty="0"/>
          </a:p>
        </p:txBody>
      </p:sp>
      <p:sp>
        <p:nvSpPr>
          <p:cNvPr id="77828" name="Rectangle 3">
            <a:extLst>
              <a:ext uri="{FF2B5EF4-FFF2-40B4-BE49-F238E27FC236}">
                <a16:creationId xmlns:a16="http://schemas.microsoft.com/office/drawing/2014/main" id="{22F5844A-6825-4D0E-ACE3-F400C70970F2}"/>
              </a:ext>
            </a:extLst>
          </p:cNvPr>
          <p:cNvSpPr>
            <a:spLocks noChangeArrowheads="1"/>
          </p:cNvSpPr>
          <p:nvPr/>
        </p:nvSpPr>
        <p:spPr bwMode="auto">
          <a:xfrm>
            <a:off x="625475" y="2405063"/>
            <a:ext cx="106680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defTabSz="914400"/>
            <a:r>
              <a:rPr lang="ru-RU" altLang="ru-BY" sz="2800" b="1" dirty="0">
                <a:solidFill>
                  <a:srgbClr val="006699"/>
                </a:solidFill>
                <a:latin typeface="Consolas" panose="020B0609020204030204" pitchFamily="49" charset="0"/>
              </a:rPr>
              <a:t>DELETE</a:t>
            </a:r>
            <a:r>
              <a:rPr lang="ru-RU" altLang="ru-BY" sz="2800" dirty="0">
                <a:solidFill>
                  <a:srgbClr val="000000"/>
                </a:solidFill>
                <a:latin typeface="Consolas" panose="020B0609020204030204" pitchFamily="49" charset="0"/>
              </a:rPr>
              <a:t> </a:t>
            </a:r>
            <a:r>
              <a:rPr lang="en-US" altLang="ru-BY" sz="2800" dirty="0">
                <a:solidFill>
                  <a:srgbClr val="000000"/>
                </a:solidFill>
                <a:latin typeface="Consolas" panose="020B0609020204030204" pitchFamily="49" charset="0"/>
              </a:rPr>
              <a:t>Test</a:t>
            </a:r>
            <a:r>
              <a:rPr lang="ru-RU" altLang="ru-BY" sz="2800" dirty="0">
                <a:solidFill>
                  <a:srgbClr val="000000"/>
                </a:solidFill>
                <a:latin typeface="Consolas" panose="020B0609020204030204" pitchFamily="49" charset="0"/>
              </a:rPr>
              <a:t> </a:t>
            </a:r>
            <a:r>
              <a:rPr lang="ru-RU" altLang="ru-BY" sz="2800" b="1" dirty="0">
                <a:solidFill>
                  <a:srgbClr val="006699"/>
                </a:solidFill>
                <a:latin typeface="Consolas" panose="020B0609020204030204" pitchFamily="49" charset="0"/>
              </a:rPr>
              <a:t>FROM</a:t>
            </a:r>
          </a:p>
          <a:p>
            <a:pPr defTabSz="914400"/>
            <a:r>
              <a:rPr lang="en-US" altLang="ru-BY" sz="2800" dirty="0">
                <a:solidFill>
                  <a:srgbClr val="000000"/>
                </a:solidFill>
                <a:latin typeface="Consolas" panose="020B0609020204030204" pitchFamily="49" charset="0"/>
              </a:rPr>
              <a:t>	</a:t>
            </a:r>
            <a:r>
              <a:rPr lang="ru-RU" altLang="ru-BY" sz="2800" dirty="0">
                <a:solidFill>
                  <a:srgbClr val="000000"/>
                </a:solidFill>
                <a:latin typeface="Consolas" panose="020B0609020204030204" pitchFamily="49" charset="0"/>
              </a:rPr>
              <a:t>(</a:t>
            </a:r>
            <a:r>
              <a:rPr lang="ru-RU" altLang="ru-BY" sz="2800" b="1" dirty="0">
                <a:solidFill>
                  <a:srgbClr val="006699"/>
                </a:solidFill>
                <a:latin typeface="Consolas" panose="020B0609020204030204" pitchFamily="49" charset="0"/>
              </a:rPr>
              <a:t>SELECT</a:t>
            </a:r>
            <a:r>
              <a:rPr lang="ru-RU" altLang="ru-BY" sz="2800" dirty="0">
                <a:solidFill>
                  <a:srgbClr val="000000"/>
                </a:solidFill>
                <a:latin typeface="Consolas" panose="020B0609020204030204" pitchFamily="49" charset="0"/>
              </a:rPr>
              <a:t> </a:t>
            </a:r>
            <a:r>
              <a:rPr lang="ru-RU" altLang="ru-BY" sz="2800" b="1" dirty="0">
                <a:solidFill>
                  <a:srgbClr val="006699"/>
                </a:solidFill>
                <a:latin typeface="Consolas" panose="020B0609020204030204" pitchFamily="49" charset="0"/>
              </a:rPr>
              <a:t>TOP</a:t>
            </a:r>
            <a:r>
              <a:rPr lang="ru-RU" altLang="ru-BY" sz="2800" dirty="0">
                <a:solidFill>
                  <a:srgbClr val="000000"/>
                </a:solidFill>
                <a:latin typeface="Consolas" panose="020B0609020204030204" pitchFamily="49" charset="0"/>
              </a:rPr>
              <a:t> 2 * </a:t>
            </a:r>
            <a:r>
              <a:rPr lang="ru-RU" altLang="ru-BY" sz="2800" b="1" dirty="0">
                <a:solidFill>
                  <a:srgbClr val="006699"/>
                </a:solidFill>
                <a:latin typeface="Consolas" panose="020B0609020204030204" pitchFamily="49" charset="0"/>
              </a:rPr>
              <a:t>FROM</a:t>
            </a:r>
            <a:r>
              <a:rPr lang="ru-RU" altLang="ru-BY" sz="2800" dirty="0">
                <a:solidFill>
                  <a:srgbClr val="000000"/>
                </a:solidFill>
                <a:latin typeface="Consolas" panose="020B0609020204030204" pitchFamily="49" charset="0"/>
              </a:rPr>
              <a:t> </a:t>
            </a:r>
            <a:r>
              <a:rPr lang="en-US" altLang="ru-BY" sz="2800" dirty="0">
                <a:solidFill>
                  <a:srgbClr val="000000"/>
                </a:solidFill>
                <a:latin typeface="Consolas" panose="020B0609020204030204" pitchFamily="49" charset="0"/>
              </a:rPr>
              <a:t>Test</a:t>
            </a:r>
            <a:endParaRPr lang="ru-RU" altLang="ru-BY" sz="2800" dirty="0">
              <a:latin typeface="Arial" panose="020B0604020202020204" pitchFamily="34" charset="0"/>
            </a:endParaRPr>
          </a:p>
          <a:p>
            <a:pPr defTabSz="914400"/>
            <a:r>
              <a:rPr lang="en-US" altLang="ru-BY" sz="2800" b="1" dirty="0">
                <a:solidFill>
                  <a:srgbClr val="006699"/>
                </a:solidFill>
                <a:latin typeface="Consolas" panose="020B0609020204030204" pitchFamily="49" charset="0"/>
              </a:rPr>
              <a:t>		</a:t>
            </a:r>
            <a:r>
              <a:rPr lang="ru-RU" altLang="ru-BY" sz="2800" b="1" dirty="0">
                <a:solidFill>
                  <a:srgbClr val="006699"/>
                </a:solidFill>
                <a:latin typeface="Consolas" panose="020B0609020204030204" pitchFamily="49" charset="0"/>
              </a:rPr>
              <a:t>WHERE</a:t>
            </a:r>
            <a:r>
              <a:rPr lang="ru-RU" altLang="ru-BY" sz="2800" dirty="0">
                <a:solidFill>
                  <a:srgbClr val="000000"/>
                </a:solidFill>
                <a:latin typeface="Consolas" panose="020B0609020204030204" pitchFamily="49" charset="0"/>
              </a:rPr>
              <a:t> </a:t>
            </a:r>
            <a:r>
              <a:rPr lang="en-US" altLang="en-US" sz="2800" dirty="0" err="1">
                <a:latin typeface="Arial" panose="020B0604020202020204" pitchFamily="34" charset="0"/>
              </a:rPr>
              <a:t>cPol</a:t>
            </a:r>
            <a:r>
              <a:rPr lang="en-US" altLang="en-US" sz="2800" dirty="0">
                <a:latin typeface="Arial" panose="020B0604020202020204" pitchFamily="34" charset="0"/>
              </a:rPr>
              <a:t>=‘M’</a:t>
            </a:r>
            <a:r>
              <a:rPr lang="ru-RU" altLang="ru-BY" sz="2800" dirty="0">
                <a:solidFill>
                  <a:srgbClr val="000000"/>
                </a:solidFill>
                <a:latin typeface="Consolas" panose="020B0609020204030204" pitchFamily="49" charset="0"/>
              </a:rPr>
              <a:t>) AS </a:t>
            </a:r>
            <a:r>
              <a:rPr lang="ru-RU" altLang="ru-BY" sz="2800" dirty="0" err="1">
                <a:solidFill>
                  <a:srgbClr val="000000"/>
                </a:solidFill>
                <a:latin typeface="Consolas" panose="020B0609020204030204" pitchFamily="49" charset="0"/>
              </a:rPr>
              <a:t>Selected</a:t>
            </a:r>
            <a:endParaRPr lang="ru-RU" altLang="ru-BY" sz="2800" dirty="0">
              <a:latin typeface="Arial" panose="020B0604020202020204" pitchFamily="34" charset="0"/>
            </a:endParaRPr>
          </a:p>
          <a:p>
            <a:pPr defTabSz="914400"/>
            <a:r>
              <a:rPr lang="en-US" altLang="ru-BY" sz="2800" b="1" dirty="0">
                <a:solidFill>
                  <a:srgbClr val="006699"/>
                </a:solidFill>
                <a:latin typeface="Consolas" panose="020B0609020204030204" pitchFamily="49" charset="0"/>
              </a:rPr>
              <a:t>	</a:t>
            </a:r>
            <a:r>
              <a:rPr lang="ru-RU" altLang="ru-BY" sz="2800" b="1" dirty="0">
                <a:solidFill>
                  <a:srgbClr val="006699"/>
                </a:solidFill>
                <a:latin typeface="Consolas" panose="020B0609020204030204" pitchFamily="49" charset="0"/>
              </a:rPr>
              <a:t>WHERE</a:t>
            </a:r>
            <a:r>
              <a:rPr lang="ru-RU" altLang="ru-BY" sz="2800" dirty="0">
                <a:solidFill>
                  <a:srgbClr val="000000"/>
                </a:solidFill>
                <a:latin typeface="Consolas" panose="020B0609020204030204" pitchFamily="49" charset="0"/>
              </a:rPr>
              <a:t> </a:t>
            </a:r>
            <a:r>
              <a:rPr lang="en-US" altLang="ru-BY" sz="2800" dirty="0">
                <a:solidFill>
                  <a:srgbClr val="000000"/>
                </a:solidFill>
                <a:latin typeface="Consolas" panose="020B0609020204030204" pitchFamily="49" charset="0"/>
              </a:rPr>
              <a:t>Test</a:t>
            </a:r>
            <a:r>
              <a:rPr lang="ru-RU" altLang="ru-BY" sz="2800" dirty="0">
                <a:solidFill>
                  <a:srgbClr val="000000"/>
                </a:solidFill>
                <a:latin typeface="Consolas" panose="020B0609020204030204" pitchFamily="49" charset="0"/>
              </a:rPr>
              <a:t>.</a:t>
            </a:r>
            <a:r>
              <a:rPr lang="ru-RU" altLang="ru-BY" sz="2800" dirty="0" err="1">
                <a:solidFill>
                  <a:srgbClr val="000000"/>
                </a:solidFill>
                <a:latin typeface="Consolas" panose="020B0609020204030204" pitchFamily="49" charset="0"/>
              </a:rPr>
              <a:t>Id</a:t>
            </a:r>
            <a:r>
              <a:rPr lang="ru-RU" altLang="ru-BY" sz="2800" dirty="0">
                <a:solidFill>
                  <a:srgbClr val="000000"/>
                </a:solidFill>
                <a:latin typeface="Consolas" panose="020B0609020204030204" pitchFamily="49" charset="0"/>
              </a:rPr>
              <a:t> = </a:t>
            </a:r>
            <a:r>
              <a:rPr lang="ru-RU" altLang="ru-BY" sz="2800" dirty="0" err="1">
                <a:solidFill>
                  <a:srgbClr val="000000"/>
                </a:solidFill>
                <a:latin typeface="Consolas" panose="020B0609020204030204" pitchFamily="49" charset="0"/>
              </a:rPr>
              <a:t>Selected.Id</a:t>
            </a:r>
            <a:endParaRPr lang="ru-RU" altLang="ru-BY" sz="2800"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36F9EE-2AC1-44ED-90A9-D56A1317B20E}"/>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6" name="Прямоугольник 5">
            <a:extLst>
              <a:ext uri="{FF2B5EF4-FFF2-40B4-BE49-F238E27FC236}">
                <a16:creationId xmlns:a16="http://schemas.microsoft.com/office/drawing/2014/main" id="{2E2EA120-3C75-4CE9-9AE7-2594D365D60B}"/>
              </a:ext>
            </a:extLst>
          </p:cNvPr>
          <p:cNvSpPr/>
          <p:nvPr/>
        </p:nvSpPr>
        <p:spPr>
          <a:xfrm>
            <a:off x="204788" y="1841500"/>
            <a:ext cx="11793537" cy="4217988"/>
          </a:xfrm>
          <a:prstGeom prst="rect">
            <a:avLst/>
          </a:prstGeom>
        </p:spPr>
        <p:txBody>
          <a:bodyPr>
            <a:spAutoFit/>
          </a:bodyPr>
          <a:lstStyle/>
          <a:p>
            <a:pPr algn="just" eaLnBrk="1" fontAlgn="auto" hangingPunct="1">
              <a:spcBef>
                <a:spcPts val="0"/>
              </a:spcBef>
              <a:spcAft>
                <a:spcPts val="0"/>
              </a:spcAft>
              <a:defRPr/>
            </a:pPr>
            <a:r>
              <a:rPr lang="ru-RU" sz="2400" dirty="0">
                <a:latin typeface="+mn-lt"/>
              </a:rPr>
              <a:t>2. </a:t>
            </a:r>
            <a:r>
              <a:rPr lang="ru-RU" sz="2400" b="1" dirty="0">
                <a:latin typeface="+mn-lt"/>
              </a:rPr>
              <a:t>Системные базы данных </a:t>
            </a:r>
            <a:r>
              <a:rPr lang="ru-RU" sz="2400" dirty="0">
                <a:latin typeface="+mn-lt"/>
              </a:rPr>
              <a:t>необходимы серверу SQL для корректной работы. В MS SQL </a:t>
            </a:r>
            <a:r>
              <a:rPr lang="ru-RU" sz="2400" dirty="0" err="1">
                <a:latin typeface="+mn-lt"/>
              </a:rPr>
              <a:t>Server</a:t>
            </a:r>
            <a:r>
              <a:rPr lang="ru-RU" sz="2400" dirty="0">
                <a:latin typeface="+mn-lt"/>
              </a:rPr>
              <a:t> по умолчанию создается четыре системных баз данных:</a:t>
            </a:r>
          </a:p>
          <a:p>
            <a:pPr marL="285750" indent="-285750" algn="just" eaLnBrk="1" fontAlgn="auto" hangingPunct="1">
              <a:spcBef>
                <a:spcPts val="0"/>
              </a:spcBef>
              <a:spcAft>
                <a:spcPts val="0"/>
              </a:spcAft>
              <a:buFont typeface="Wingdings" panose="05000000000000000000" pitchFamily="2" charset="2"/>
              <a:buChar char="ü"/>
              <a:defRPr/>
            </a:pPr>
            <a:r>
              <a:rPr lang="ru-RU" sz="2200" b="1" dirty="0" err="1">
                <a:latin typeface="+mn-lt"/>
              </a:rPr>
              <a:t>master</a:t>
            </a:r>
            <a:r>
              <a:rPr lang="ru-RU" sz="2200" dirty="0">
                <a:latin typeface="+mn-lt"/>
              </a:rPr>
              <a:t>: эта главная база данных сервера, в случае ее отсутствия или повреждения сервер не сможет работать. Она хранит все используемые логины пользователей сервера, их роли, различные конфигурационные настройки, имена и информацию о базах данных, которые хранятся на сервере, а также ряд другой информации.</a:t>
            </a:r>
          </a:p>
          <a:p>
            <a:pPr marL="285750" indent="-285750" algn="just" eaLnBrk="1" fontAlgn="auto" hangingPunct="1">
              <a:spcBef>
                <a:spcPts val="0"/>
              </a:spcBef>
              <a:spcAft>
                <a:spcPts val="0"/>
              </a:spcAft>
              <a:buFont typeface="Wingdings" panose="05000000000000000000" pitchFamily="2" charset="2"/>
              <a:buChar char="ü"/>
              <a:defRPr/>
            </a:pPr>
            <a:r>
              <a:rPr lang="ru-RU" sz="2200" b="1" dirty="0" err="1">
                <a:latin typeface="+mn-lt"/>
              </a:rPr>
              <a:t>model</a:t>
            </a:r>
            <a:r>
              <a:rPr lang="ru-RU" sz="2200" dirty="0">
                <a:latin typeface="+mn-lt"/>
              </a:rPr>
              <a:t>: эта база данных представляет шаблон, на основе которого создаются другие базы данных. То есть пользовательская БД создается как копия базы </a:t>
            </a:r>
            <a:r>
              <a:rPr lang="ru-RU" sz="2200" dirty="0" err="1">
                <a:latin typeface="+mn-lt"/>
              </a:rPr>
              <a:t>model</a:t>
            </a:r>
            <a:r>
              <a:rPr lang="ru-RU" sz="2200" dirty="0">
                <a:latin typeface="+mn-lt"/>
              </a:rPr>
              <a:t>.</a:t>
            </a:r>
          </a:p>
          <a:p>
            <a:pPr marL="285750" indent="-285750" algn="just" eaLnBrk="1" fontAlgn="auto" hangingPunct="1">
              <a:spcBef>
                <a:spcPts val="0"/>
              </a:spcBef>
              <a:spcAft>
                <a:spcPts val="0"/>
              </a:spcAft>
              <a:buFont typeface="Wingdings" panose="05000000000000000000" pitchFamily="2" charset="2"/>
              <a:buChar char="ü"/>
              <a:defRPr/>
            </a:pPr>
            <a:r>
              <a:rPr lang="ru-RU" sz="2200" b="1" dirty="0" err="1">
                <a:latin typeface="+mn-lt"/>
              </a:rPr>
              <a:t>msdb</a:t>
            </a:r>
            <a:r>
              <a:rPr lang="ru-RU" sz="2200" dirty="0">
                <a:latin typeface="+mn-lt"/>
              </a:rPr>
              <a:t>: хранит информацию о работе, выполняемой таким компонентом как планировщик SQL. Также она хранит информацию о </a:t>
            </a:r>
            <a:r>
              <a:rPr lang="ru-RU" sz="2200" dirty="0" err="1">
                <a:latin typeface="+mn-lt"/>
              </a:rPr>
              <a:t>бекапах</a:t>
            </a:r>
            <a:r>
              <a:rPr lang="ru-RU" sz="2200" dirty="0">
                <a:latin typeface="+mn-lt"/>
              </a:rPr>
              <a:t> баз данных.</a:t>
            </a:r>
          </a:p>
          <a:p>
            <a:pPr marL="285750" indent="-285750" algn="just" eaLnBrk="1" fontAlgn="auto" hangingPunct="1">
              <a:spcBef>
                <a:spcPts val="0"/>
              </a:spcBef>
              <a:spcAft>
                <a:spcPts val="0"/>
              </a:spcAft>
              <a:buFont typeface="Wingdings" panose="05000000000000000000" pitchFamily="2" charset="2"/>
              <a:buChar char="ü"/>
              <a:defRPr/>
            </a:pPr>
            <a:r>
              <a:rPr lang="ru-RU" sz="2200" b="1" dirty="0" err="1">
                <a:latin typeface="+mn-lt"/>
              </a:rPr>
              <a:t>tempdb</a:t>
            </a:r>
            <a:r>
              <a:rPr lang="ru-RU" sz="2200" dirty="0">
                <a:latin typeface="+mn-lt"/>
              </a:rPr>
              <a:t>: эта база данных используется как хранилище для временных объектов. Она заново пересоздается при каждом запуске сервера.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B2BC15-DB15-49A2-AE1B-66D599BC1FCB}"/>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52227" name="Прямоугольник 5">
            <a:extLst>
              <a:ext uri="{FF2B5EF4-FFF2-40B4-BE49-F238E27FC236}">
                <a16:creationId xmlns:a16="http://schemas.microsoft.com/office/drawing/2014/main" id="{49B5D55E-14AD-4673-B8E7-23220C951488}"/>
              </a:ext>
            </a:extLst>
          </p:cNvPr>
          <p:cNvSpPr>
            <a:spLocks noChangeArrowheads="1"/>
          </p:cNvSpPr>
          <p:nvPr/>
        </p:nvSpPr>
        <p:spPr bwMode="auto">
          <a:xfrm>
            <a:off x="204788" y="1841500"/>
            <a:ext cx="11793537"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ru-RU" altLang="ru-BY" sz="2400" dirty="0"/>
              <a:t>Для </a:t>
            </a:r>
            <a:r>
              <a:rPr lang="ru-RU" altLang="ru-BY" sz="2400" b="1" u="sng" dirty="0"/>
              <a:t>создания</a:t>
            </a:r>
            <a:r>
              <a:rPr lang="ru-RU" altLang="ru-BY" sz="2400" dirty="0"/>
              <a:t> </a:t>
            </a:r>
            <a:r>
              <a:rPr lang="ru-RU" altLang="ru-BY" sz="2400" b="1" dirty="0"/>
              <a:t>любого объекта базы данных </a:t>
            </a:r>
            <a:r>
              <a:rPr lang="ru-RU" altLang="ru-BY" sz="2400" dirty="0"/>
              <a:t>используется команда </a:t>
            </a:r>
            <a:r>
              <a:rPr lang="ru-RU" altLang="ru-BY" sz="2800" b="1" dirty="0">
                <a:solidFill>
                  <a:srgbClr val="006699"/>
                </a:solidFill>
                <a:latin typeface="Consolas" panose="020B0609020204030204" pitchFamily="49" charset="0"/>
              </a:rPr>
              <a:t>CREATE</a:t>
            </a:r>
            <a:r>
              <a:rPr lang="ru-RU" altLang="ru-BY" sz="2200" dirty="0">
                <a:solidFill>
                  <a:srgbClr val="006699"/>
                </a:solidFill>
                <a:latin typeface="Consolas" panose="020B0609020204030204" pitchFamily="49" charset="0"/>
              </a:rPr>
              <a:t>:</a:t>
            </a:r>
          </a:p>
          <a:p>
            <a:pPr lvl="2" eaLnBrk="1" hangingPunct="1"/>
            <a:r>
              <a:rPr lang="ru-RU" altLang="ru-BY" sz="2400" b="1" dirty="0">
                <a:solidFill>
                  <a:srgbClr val="006699"/>
                </a:solidFill>
                <a:latin typeface="Consolas" panose="020B0609020204030204" pitchFamily="49" charset="0"/>
              </a:rPr>
              <a:t>CREATE DATABASE </a:t>
            </a:r>
            <a:r>
              <a:rPr lang="en-US" altLang="ru-BY" sz="2400" dirty="0" err="1">
                <a:solidFill>
                  <a:srgbClr val="000000"/>
                </a:solidFill>
                <a:latin typeface="Consolas" panose="020B0609020204030204" pitchFamily="49" charset="0"/>
              </a:rPr>
              <a:t>Biblioteka</a:t>
            </a:r>
            <a:endParaRPr lang="en-US" altLang="ru-BY" sz="2400" dirty="0">
              <a:solidFill>
                <a:srgbClr val="000000"/>
              </a:solidFill>
              <a:latin typeface="Consolas" panose="020B0609020204030204" pitchFamily="49" charset="0"/>
            </a:endParaRPr>
          </a:p>
          <a:p>
            <a:pPr lvl="2" eaLnBrk="1" hangingPunct="1"/>
            <a:r>
              <a:rPr lang="en-US" altLang="ru-BY" sz="2400" b="1" dirty="0">
                <a:solidFill>
                  <a:srgbClr val="006699"/>
                </a:solidFill>
                <a:latin typeface="Consolas" panose="020B0609020204030204" pitchFamily="49" charset="0"/>
              </a:rPr>
              <a:t>GO</a:t>
            </a:r>
          </a:p>
          <a:p>
            <a:pPr lvl="2" eaLnBrk="1" hangingPunct="1"/>
            <a:r>
              <a:rPr lang="en-US" altLang="ru-BY" sz="2400" b="1" dirty="0">
                <a:solidFill>
                  <a:srgbClr val="006699"/>
                </a:solidFill>
                <a:latin typeface="Consolas" panose="020B0609020204030204" pitchFamily="49" charset="0"/>
              </a:rPr>
              <a:t>USE</a:t>
            </a:r>
            <a:r>
              <a:rPr lang="en-US" altLang="ru-BY" sz="2400" dirty="0">
                <a:solidFill>
                  <a:srgbClr val="000000"/>
                </a:solidFill>
                <a:latin typeface="Consolas" panose="020B0609020204030204" pitchFamily="49" charset="0"/>
              </a:rPr>
              <a:t> </a:t>
            </a:r>
            <a:r>
              <a:rPr lang="en-US" altLang="ru-BY" sz="2400" dirty="0" err="1">
                <a:solidFill>
                  <a:srgbClr val="000000"/>
                </a:solidFill>
                <a:latin typeface="Consolas" panose="020B0609020204030204" pitchFamily="49" charset="0"/>
              </a:rPr>
              <a:t>Biblioteka</a:t>
            </a:r>
            <a:endParaRPr lang="en-US" altLang="ru-BY" sz="2400" dirty="0">
              <a:solidFill>
                <a:srgbClr val="000000"/>
              </a:solidFill>
              <a:latin typeface="Consolas" panose="020B0609020204030204" pitchFamily="49" charset="0"/>
            </a:endParaRPr>
          </a:p>
          <a:p>
            <a:pPr lvl="2" eaLnBrk="1" hangingPunct="1"/>
            <a:r>
              <a:rPr lang="en-US" altLang="ru-BY" sz="2400" b="1" dirty="0">
                <a:solidFill>
                  <a:srgbClr val="006699"/>
                </a:solidFill>
                <a:latin typeface="Consolas" panose="020B0609020204030204" pitchFamily="49" charset="0"/>
              </a:rPr>
              <a:t>GO</a:t>
            </a:r>
          </a:p>
          <a:p>
            <a:pPr lvl="2" eaLnBrk="1" hangingPunct="1"/>
            <a:r>
              <a:rPr lang="en-US" altLang="ru-BY" sz="2400" b="1" dirty="0">
                <a:solidFill>
                  <a:srgbClr val="006699"/>
                </a:solidFill>
                <a:latin typeface="Consolas" panose="020B0609020204030204" pitchFamily="49" charset="0"/>
              </a:rPr>
              <a:t>CREATE TABLE </a:t>
            </a:r>
            <a:r>
              <a:rPr lang="en-US" altLang="ru-BY" sz="2400" dirty="0">
                <a:solidFill>
                  <a:srgbClr val="000000"/>
                </a:solidFill>
                <a:latin typeface="Consolas" panose="020B0609020204030204" pitchFamily="49" charset="0"/>
              </a:rPr>
              <a:t>Autor</a:t>
            </a:r>
          </a:p>
          <a:p>
            <a:pPr eaLnBrk="1" hangingPunct="1"/>
            <a:r>
              <a:rPr lang="ru-RU" altLang="ru-BY" sz="2400" dirty="0"/>
              <a:t>Для </a:t>
            </a:r>
            <a:r>
              <a:rPr lang="ru-RU" altLang="ru-BY" sz="2400" b="1" u="sng" dirty="0"/>
              <a:t>удаления</a:t>
            </a:r>
            <a:r>
              <a:rPr lang="ru-RU" altLang="ru-BY" sz="2400" b="1" dirty="0"/>
              <a:t> любого объекта </a:t>
            </a:r>
            <a:r>
              <a:rPr lang="ru-RU" altLang="ru-BY" sz="2400" dirty="0"/>
              <a:t>используется команда </a:t>
            </a:r>
            <a:r>
              <a:rPr lang="en-US" altLang="ru-BY" sz="2800" b="1" dirty="0">
                <a:solidFill>
                  <a:srgbClr val="006699"/>
                </a:solidFill>
                <a:latin typeface="Consolas" panose="020B0609020204030204" pitchFamily="49" charset="0"/>
              </a:rPr>
              <a:t>DROP</a:t>
            </a:r>
            <a:r>
              <a:rPr lang="ru-RU" altLang="ru-BY" sz="2400" dirty="0"/>
              <a:t>:</a:t>
            </a:r>
          </a:p>
          <a:p>
            <a:pPr lvl="2" algn="just">
              <a:lnSpc>
                <a:spcPct val="80000"/>
              </a:lnSpc>
              <a:spcAft>
                <a:spcPts val="1200"/>
              </a:spcAft>
              <a:buClr>
                <a:schemeClr val="accent1"/>
              </a:buClr>
              <a:buSzPct val="100000"/>
            </a:pPr>
            <a:r>
              <a:rPr lang="ru-RU" altLang="ru-BY" sz="2800" b="1" dirty="0">
                <a:solidFill>
                  <a:srgbClr val="006699"/>
                </a:solidFill>
                <a:latin typeface="Consolas" panose="020B0609020204030204" pitchFamily="49" charset="0"/>
              </a:rPr>
              <a:t>		</a:t>
            </a:r>
            <a:r>
              <a:rPr lang="en-US" altLang="ru-BY" sz="2400" b="1" dirty="0">
                <a:solidFill>
                  <a:srgbClr val="006699"/>
                </a:solidFill>
                <a:latin typeface="Consolas" panose="020B0609020204030204" pitchFamily="49" charset="0"/>
              </a:rPr>
              <a:t>DROP</a:t>
            </a:r>
            <a:r>
              <a:rPr lang="ru-RU" altLang="ru-BY" sz="2400" b="1" dirty="0">
                <a:solidFill>
                  <a:srgbClr val="006699"/>
                </a:solidFill>
                <a:latin typeface="Consolas" panose="020B0609020204030204" pitchFamily="49" charset="0"/>
              </a:rPr>
              <a:t> DATABASE </a:t>
            </a:r>
            <a:r>
              <a:rPr lang="en-US" altLang="ru-BY" sz="2400" dirty="0" err="1">
                <a:solidFill>
                  <a:srgbClr val="000000"/>
                </a:solidFill>
                <a:latin typeface="Consolas" panose="020B0609020204030204" pitchFamily="49" charset="0"/>
              </a:rPr>
              <a:t>Biblioteka</a:t>
            </a:r>
            <a:endParaRPr lang="en-US" altLang="ru-BY" sz="2400" dirty="0">
              <a:solidFill>
                <a:srgbClr val="000000"/>
              </a:solidFill>
              <a:latin typeface="Consolas" panose="020B0609020204030204" pitchFamily="49" charset="0"/>
            </a:endParaRPr>
          </a:p>
          <a:p>
            <a:pPr marL="0" lvl="2" algn="just">
              <a:lnSpc>
                <a:spcPct val="80000"/>
              </a:lnSpc>
              <a:spcAft>
                <a:spcPts val="1200"/>
              </a:spcAft>
              <a:buClr>
                <a:schemeClr val="accent1"/>
              </a:buClr>
              <a:buSzPct val="100000"/>
            </a:pPr>
            <a:r>
              <a:rPr lang="ru-RU" altLang="ru-BY" sz="2400" dirty="0"/>
              <a:t>Для </a:t>
            </a:r>
            <a:r>
              <a:rPr lang="ru-RU" altLang="ru-BY" sz="2400" b="1" u="sng" dirty="0"/>
              <a:t>изменения</a:t>
            </a:r>
            <a:r>
              <a:rPr lang="ru-RU" altLang="ru-BY" sz="2400" b="1" dirty="0"/>
              <a:t> любого объекта </a:t>
            </a:r>
            <a:r>
              <a:rPr lang="ru-RU" altLang="ru-BY" sz="2400" dirty="0"/>
              <a:t>используется команда </a:t>
            </a:r>
            <a:r>
              <a:rPr lang="en-US" altLang="ru-BY" sz="2800" b="1" dirty="0">
                <a:solidFill>
                  <a:srgbClr val="006699"/>
                </a:solidFill>
                <a:latin typeface="Consolas" panose="020B0609020204030204" pitchFamily="49" charset="0"/>
              </a:rPr>
              <a:t>ALTER</a:t>
            </a:r>
            <a:r>
              <a:rPr lang="ru-RU" altLang="ru-BY" sz="2400" dirty="0"/>
              <a:t>:</a:t>
            </a:r>
          </a:p>
          <a:p>
            <a:pPr eaLnBrk="1" hangingPunct="1"/>
            <a:r>
              <a:rPr lang="en-US" altLang="en-US" sz="2400" b="1" dirty="0">
                <a:solidFill>
                  <a:srgbClr val="006699"/>
                </a:solidFill>
                <a:latin typeface="Consolas" panose="020B0609020204030204" pitchFamily="49" charset="0"/>
              </a:rPr>
              <a:t>	ALTER TABLE </a:t>
            </a:r>
            <a:r>
              <a:rPr lang="en-US" altLang="en-US" sz="2400" dirty="0">
                <a:solidFill>
                  <a:srgbClr val="000000"/>
                </a:solidFill>
                <a:latin typeface="Consolas" panose="020B0609020204030204" pitchFamily="49" charset="0"/>
              </a:rPr>
              <a:t>Customers</a:t>
            </a:r>
            <a:r>
              <a:rPr lang="en-US" altLang="en-US" sz="2400" b="1" dirty="0">
                <a:solidFill>
                  <a:srgbClr val="006699"/>
                </a:solidFill>
                <a:latin typeface="Consolas" panose="020B0609020204030204" pitchFamily="49" charset="0"/>
              </a:rPr>
              <a:t> DROP COLUMN </a:t>
            </a:r>
            <a:r>
              <a:rPr lang="en-US" altLang="en-US" sz="2400" dirty="0">
                <a:solidFill>
                  <a:srgbClr val="000000"/>
                </a:solidFill>
                <a:latin typeface="Consolas" panose="020B0609020204030204" pitchFamily="49" charset="0"/>
              </a:rPr>
              <a:t>Address</a:t>
            </a:r>
          </a:p>
          <a:p>
            <a:pPr lvl="2" algn="just">
              <a:lnSpc>
                <a:spcPct val="80000"/>
              </a:lnSpc>
              <a:spcAft>
                <a:spcPts val="1200"/>
              </a:spcAft>
              <a:buClr>
                <a:schemeClr val="accent1"/>
              </a:buClr>
              <a:buSzPct val="100000"/>
            </a:pPr>
            <a:endParaRPr lang="ru-RU" altLang="ru-BY"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D9AB84-1F5C-450E-A356-015A0922B8FE}"/>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53251" name="Прямоугольник 5">
            <a:extLst>
              <a:ext uri="{FF2B5EF4-FFF2-40B4-BE49-F238E27FC236}">
                <a16:creationId xmlns:a16="http://schemas.microsoft.com/office/drawing/2014/main" id="{B86D6FE3-1821-47D6-93F5-8B0359795FD4}"/>
              </a:ext>
            </a:extLst>
          </p:cNvPr>
          <p:cNvSpPr>
            <a:spLocks noChangeArrowheads="1"/>
          </p:cNvSpPr>
          <p:nvPr/>
        </p:nvSpPr>
        <p:spPr bwMode="auto">
          <a:xfrm>
            <a:off x="204788" y="1751013"/>
            <a:ext cx="11793537"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450850" indent="-450850">
              <a:defRPr>
                <a:solidFill>
                  <a:schemeClr val="tx1"/>
                </a:solidFill>
                <a:latin typeface="Gill Sans MT" panose="020B0502020104020203" pitchFamily="34" charset="0"/>
              </a:defRPr>
            </a:lvl3pPr>
            <a:lvl4pPr>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ru-RU" altLang="ru-BY" sz="2800"/>
              <a:t>Создание таблицы:</a:t>
            </a:r>
          </a:p>
          <a:p>
            <a:r>
              <a:rPr lang="en-US" altLang="en-US" sz="2000" b="1">
                <a:solidFill>
                  <a:srgbClr val="006699"/>
                </a:solidFill>
                <a:latin typeface="Consolas" panose="020B0609020204030204" pitchFamily="49" charset="0"/>
              </a:rPr>
              <a:t>CREATE TABLE </a:t>
            </a:r>
            <a:r>
              <a:rPr lang="en-US" altLang="en-US" sz="2000">
                <a:solidFill>
                  <a:srgbClr val="000000"/>
                </a:solidFill>
                <a:latin typeface="Consolas" panose="020B0609020204030204" pitchFamily="49" charset="0"/>
              </a:rPr>
              <a:t>Test</a:t>
            </a:r>
          </a:p>
          <a:p>
            <a:r>
              <a:rPr lang="ru-RU" altLang="en-US" sz="1600">
                <a:solidFill>
                  <a:srgbClr val="000000"/>
                </a:solidFill>
                <a:latin typeface="Consolas" panose="020B0609020204030204" pitchFamily="49" charset="0"/>
              </a:rPr>
              <a:t>	</a:t>
            </a:r>
            <a:r>
              <a:rPr lang="en-US" altLang="en-US" sz="1600">
                <a:solidFill>
                  <a:srgbClr val="000000"/>
                </a:solidFill>
                <a:latin typeface="Consolas" panose="020B0609020204030204" pitchFamily="49" charset="0"/>
              </a:rPr>
              <a:t>(</a:t>
            </a:r>
          </a:p>
          <a:p>
            <a:pPr lvl="3" eaLnBrk="1" hangingPunct="1"/>
            <a:r>
              <a:rPr lang="en-US" altLang="en-US" sz="1600">
                <a:solidFill>
                  <a:srgbClr val="000000"/>
                </a:solidFill>
                <a:latin typeface="Consolas" panose="020B0609020204030204" pitchFamily="49" charset="0"/>
              </a:rPr>
              <a:t>Id_test int </a:t>
            </a:r>
            <a:r>
              <a:rPr lang="en-US" altLang="en-US" sz="1600">
                <a:solidFill>
                  <a:srgbClr val="BA2169"/>
                </a:solidFill>
                <a:latin typeface="Consolas" panose="020B0609020204030204" pitchFamily="49" charset="0"/>
              </a:rPr>
              <a:t>IDENTITY</a:t>
            </a:r>
            <a:r>
              <a:rPr lang="en-US" altLang="en-US" sz="1600">
                <a:solidFill>
                  <a:srgbClr val="000000"/>
                </a:solidFill>
                <a:latin typeface="Consolas" panose="020B0609020204030204" pitchFamily="49" charset="0"/>
              </a:rPr>
              <a:t>, </a:t>
            </a:r>
          </a:p>
          <a:p>
            <a:pPr lvl="3" eaLnBrk="1" hangingPunct="1"/>
            <a:r>
              <a:rPr lang="en-US" altLang="en-US" sz="1600">
                <a:solidFill>
                  <a:srgbClr val="000000"/>
                </a:solidFill>
                <a:latin typeface="Consolas" panose="020B0609020204030204" pitchFamily="49" charset="0"/>
              </a:rPr>
              <a:t>dDate DATE, </a:t>
            </a:r>
          </a:p>
          <a:p>
            <a:pPr lvl="3" eaLnBrk="1" hangingPunct="1"/>
            <a:r>
              <a:rPr lang="en-US" altLang="en-US" sz="1600">
                <a:solidFill>
                  <a:srgbClr val="000000"/>
                </a:solidFill>
                <a:latin typeface="Consolas" panose="020B0609020204030204" pitchFamily="49" charset="0"/>
              </a:rPr>
              <a:t>iApartment INT DEFAULT 1</a:t>
            </a:r>
            <a:r>
              <a:rPr lang="ru-RU" altLang="en-US" sz="1600">
                <a:solidFill>
                  <a:srgbClr val="000000"/>
                </a:solidFill>
                <a:latin typeface="Consolas" panose="020B0609020204030204" pitchFamily="49" charset="0"/>
              </a:rPr>
              <a:t>,</a:t>
            </a:r>
            <a:endParaRPr lang="en-US" altLang="en-US" sz="1600">
              <a:solidFill>
                <a:srgbClr val="000000"/>
              </a:solidFill>
              <a:latin typeface="Consolas" panose="020B0609020204030204" pitchFamily="49" charset="0"/>
            </a:endParaRPr>
          </a:p>
          <a:p>
            <a:pPr lvl="3" eaLnBrk="1" hangingPunct="1"/>
            <a:r>
              <a:rPr lang="en-US" altLang="en-US" sz="1600">
                <a:solidFill>
                  <a:srgbClr val="000000"/>
                </a:solidFill>
                <a:latin typeface="Consolas" panose="020B0609020204030204" pitchFamily="49" charset="0"/>
              </a:rPr>
              <a:t>cPol NCHAR(1) DEFAULT ‘M’,</a:t>
            </a:r>
            <a:endParaRPr lang="ru-RU" altLang="en-US" sz="1600">
              <a:solidFill>
                <a:srgbClr val="000000"/>
              </a:solidFill>
              <a:latin typeface="Consolas" panose="020B0609020204030204" pitchFamily="49" charset="0"/>
            </a:endParaRPr>
          </a:p>
          <a:p>
            <a:pPr lvl="3" eaLnBrk="1" hangingPunct="1"/>
            <a:r>
              <a:rPr lang="en-US" altLang="en-US" sz="1600">
                <a:solidFill>
                  <a:srgbClr val="000000"/>
                </a:solidFill>
                <a:latin typeface="Consolas" panose="020B0609020204030204" pitchFamily="49" charset="0"/>
              </a:rPr>
              <a:t>Price MONEY </a:t>
            </a:r>
            <a:r>
              <a:rPr lang="en-US" altLang="en-US" sz="1600" b="1">
                <a:solidFill>
                  <a:srgbClr val="000000"/>
                </a:solidFill>
                <a:latin typeface="Consolas" panose="020B0609020204030204" pitchFamily="49" charset="0"/>
              </a:rPr>
              <a:t>NOT NULL</a:t>
            </a:r>
            <a:r>
              <a:rPr lang="en-US" altLang="en-US" sz="1600">
                <a:solidFill>
                  <a:srgbClr val="000000"/>
                </a:solidFill>
                <a:latin typeface="Consolas" panose="020B0609020204030204" pitchFamily="49" charset="0"/>
              </a:rPr>
              <a:t>,</a:t>
            </a:r>
          </a:p>
          <a:p>
            <a:pPr lvl="3" eaLnBrk="1" hangingPunct="1"/>
            <a:r>
              <a:rPr lang="en-US" altLang="en-US" sz="1600">
                <a:solidFill>
                  <a:srgbClr val="000000"/>
                </a:solidFill>
                <a:latin typeface="Consolas" panose="020B0609020204030204" pitchFamily="49" charset="0"/>
              </a:rPr>
              <a:t>vc_Phone VARCHAR(13) </a:t>
            </a:r>
            <a:r>
              <a:rPr lang="en-US" altLang="en-US" sz="1600" b="1">
                <a:solidFill>
                  <a:srgbClr val="000000"/>
                </a:solidFill>
                <a:latin typeface="Consolas" panose="020B0609020204030204" pitchFamily="49" charset="0"/>
              </a:rPr>
              <a:t>NOT NULL</a:t>
            </a:r>
            <a:endParaRPr lang="ru-RU" altLang="en-US" sz="1600" b="1">
              <a:solidFill>
                <a:srgbClr val="000000"/>
              </a:solidFill>
              <a:latin typeface="Consolas" panose="020B0609020204030204" pitchFamily="49" charset="0"/>
            </a:endParaRPr>
          </a:p>
          <a:p>
            <a:pPr lvl="3" eaLnBrk="1" hangingPunct="1"/>
            <a:r>
              <a:rPr lang="en-US" altLang="en-US" sz="1600" b="1">
                <a:solidFill>
                  <a:srgbClr val="006699"/>
                </a:solidFill>
                <a:latin typeface="Consolas" panose="020B0609020204030204" pitchFamily="49" charset="0"/>
              </a:rPr>
              <a:t>CONSTRAINT </a:t>
            </a:r>
            <a:r>
              <a:rPr lang="en-US" altLang="en-US" sz="1600">
                <a:solidFill>
                  <a:srgbClr val="000000"/>
                </a:solidFill>
                <a:latin typeface="Consolas" panose="020B0609020204030204" pitchFamily="49" charset="0"/>
              </a:rPr>
              <a:t>pk_ID </a:t>
            </a:r>
            <a:r>
              <a:rPr lang="en-US" altLang="ru-BY" sz="1600" b="1">
                <a:solidFill>
                  <a:srgbClr val="000000"/>
                </a:solidFill>
                <a:latin typeface="Consolas" panose="020B0609020204030204" pitchFamily="49" charset="0"/>
              </a:rPr>
              <a:t>PRIMARY KEY </a:t>
            </a:r>
            <a:r>
              <a:rPr lang="en-US" altLang="ru-BY" sz="1600" b="1"/>
              <a:t>(</a:t>
            </a:r>
            <a:r>
              <a:rPr lang="en-US" altLang="en-US" sz="1600">
                <a:solidFill>
                  <a:srgbClr val="000000"/>
                </a:solidFill>
                <a:latin typeface="Consolas" panose="020B0609020204030204" pitchFamily="49" charset="0"/>
              </a:rPr>
              <a:t>Id_test),</a:t>
            </a:r>
          </a:p>
          <a:p>
            <a:pPr lvl="3" eaLnBrk="1" hangingPunct="1"/>
            <a:r>
              <a:rPr lang="en-US" altLang="en-US" sz="1600" b="1">
                <a:solidFill>
                  <a:srgbClr val="006699"/>
                </a:solidFill>
                <a:latin typeface="Consolas" panose="020B0609020204030204" pitchFamily="49" charset="0"/>
              </a:rPr>
              <a:t>CONSTRAINT</a:t>
            </a:r>
            <a:r>
              <a:rPr lang="en-US" altLang="en-US" sz="1600">
                <a:solidFill>
                  <a:srgbClr val="000000"/>
                </a:solidFill>
                <a:latin typeface="Consolas" panose="020B0609020204030204" pitchFamily="49" charset="0"/>
              </a:rPr>
              <a:t> fk_iApartment </a:t>
            </a:r>
            <a:r>
              <a:rPr lang="en-US" altLang="en-US" sz="1600" b="1">
                <a:solidFill>
                  <a:srgbClr val="000000"/>
                </a:solidFill>
                <a:latin typeface="Consolas" panose="020B0609020204030204" pitchFamily="49" charset="0"/>
              </a:rPr>
              <a:t>FOREIGN KEY</a:t>
            </a:r>
          </a:p>
          <a:p>
            <a:pPr lvl="3" eaLnBrk="1" hangingPunct="1"/>
            <a:r>
              <a:rPr lang="en-US" altLang="en-US" sz="1600" b="1">
                <a:solidFill>
                  <a:srgbClr val="006699"/>
                </a:solidFill>
                <a:latin typeface="Consolas" panose="020B0609020204030204" pitchFamily="49" charset="0"/>
              </a:rPr>
              <a:t>	</a:t>
            </a:r>
            <a:r>
              <a:rPr lang="en-US" altLang="en-US" sz="1600">
                <a:solidFill>
                  <a:srgbClr val="000000"/>
                </a:solidFill>
                <a:latin typeface="Consolas" panose="020B0609020204030204" pitchFamily="49" charset="0"/>
              </a:rPr>
              <a:t>(iApartment)  </a:t>
            </a:r>
            <a:r>
              <a:rPr lang="en-US" altLang="en-US" sz="1600" b="1">
                <a:solidFill>
                  <a:srgbClr val="006699"/>
                </a:solidFill>
                <a:latin typeface="Consolas" panose="020B0609020204030204" pitchFamily="49" charset="0"/>
              </a:rPr>
              <a:t>REFERENCES</a:t>
            </a:r>
            <a:r>
              <a:rPr lang="en-US" altLang="en-US" sz="1600">
                <a:solidFill>
                  <a:srgbClr val="000000"/>
                </a:solidFill>
                <a:latin typeface="Consolas" panose="020B0609020204030204" pitchFamily="49" charset="0"/>
              </a:rPr>
              <a:t> Customers (Id) </a:t>
            </a:r>
            <a:r>
              <a:rPr lang="en-US" altLang="en-US" sz="1600" b="1">
                <a:solidFill>
                  <a:srgbClr val="006699"/>
                </a:solidFill>
                <a:latin typeface="Consolas" panose="020B0609020204030204" pitchFamily="49" charset="0"/>
              </a:rPr>
              <a:t>ON DELETE CASCADE</a:t>
            </a:r>
            <a:r>
              <a:rPr lang="en-US" altLang="en-US" sz="1600">
                <a:solidFill>
                  <a:srgbClr val="000000"/>
                </a:solidFill>
                <a:latin typeface="Consolas" panose="020B0609020204030204" pitchFamily="49" charset="0"/>
              </a:rPr>
              <a:t>,</a:t>
            </a:r>
            <a:endParaRPr lang="en-US" altLang="en-US" sz="2400"/>
          </a:p>
          <a:p>
            <a:pPr lvl="3" eaLnBrk="1" hangingPunct="1"/>
            <a:r>
              <a:rPr lang="en-US" altLang="en-US" sz="1600" b="1">
                <a:solidFill>
                  <a:srgbClr val="006699"/>
                </a:solidFill>
                <a:latin typeface="Consolas" panose="020B0609020204030204" pitchFamily="49" charset="0"/>
              </a:rPr>
              <a:t>CONSTRAINT </a:t>
            </a:r>
            <a:r>
              <a:rPr lang="en-US" altLang="en-US" sz="1600">
                <a:solidFill>
                  <a:srgbClr val="000000"/>
                </a:solidFill>
                <a:latin typeface="Consolas" panose="020B0609020204030204" pitchFamily="49" charset="0"/>
              </a:rPr>
              <a:t>ch</a:t>
            </a:r>
            <a:r>
              <a:rPr lang="ru-RU" altLang="en-US" sz="1600">
                <a:solidFill>
                  <a:srgbClr val="000000"/>
                </a:solidFill>
                <a:latin typeface="Consolas" panose="020B0609020204030204" pitchFamily="49" charset="0"/>
              </a:rPr>
              <a:t>_</a:t>
            </a:r>
            <a:r>
              <a:rPr lang="en-US" altLang="en-US" sz="1600">
                <a:solidFill>
                  <a:srgbClr val="000000"/>
                </a:solidFill>
                <a:latin typeface="Consolas" panose="020B0609020204030204" pitchFamily="49" charset="0"/>
              </a:rPr>
              <a:t>Price</a:t>
            </a:r>
            <a:r>
              <a:rPr lang="en-US" altLang="en-US" sz="1600" b="1">
                <a:solidFill>
                  <a:srgbClr val="000000"/>
                </a:solidFill>
                <a:latin typeface="Consolas" panose="020B0609020204030204" pitchFamily="49" charset="0"/>
              </a:rPr>
              <a:t> CHECK</a:t>
            </a:r>
            <a:r>
              <a:rPr lang="en-US" altLang="en-US" sz="1600">
                <a:solidFill>
                  <a:srgbClr val="000000"/>
                </a:solidFill>
                <a:latin typeface="Consolas" panose="020B0609020204030204" pitchFamily="49" charset="0"/>
              </a:rPr>
              <a:t> (Price </a:t>
            </a:r>
            <a:r>
              <a:rPr lang="en-US" altLang="en-US" sz="1600">
                <a:solidFill>
                  <a:srgbClr val="BA2169"/>
                </a:solidFill>
                <a:latin typeface="Consolas" panose="020B0609020204030204" pitchFamily="49" charset="0"/>
              </a:rPr>
              <a:t>BETWEEN</a:t>
            </a:r>
            <a:r>
              <a:rPr lang="en-US" altLang="en-US" sz="1600">
                <a:solidFill>
                  <a:srgbClr val="000000"/>
                </a:solidFill>
                <a:latin typeface="Consolas" panose="020B0609020204030204" pitchFamily="49" charset="0"/>
              </a:rPr>
              <a:t> 1 and 1000</a:t>
            </a:r>
            <a:r>
              <a:rPr lang="ru-RU" altLang="en-US" sz="1600">
                <a:solidFill>
                  <a:srgbClr val="000000"/>
                </a:solidFill>
                <a:latin typeface="Consolas" panose="020B0609020204030204" pitchFamily="49" charset="0"/>
              </a:rPr>
              <a:t>),</a:t>
            </a:r>
          </a:p>
          <a:p>
            <a:pPr lvl="3" eaLnBrk="1" hangingPunct="1"/>
            <a:r>
              <a:rPr lang="en-US" altLang="en-US" sz="1600" b="1">
                <a:solidFill>
                  <a:srgbClr val="006699"/>
                </a:solidFill>
                <a:latin typeface="Consolas" panose="020B0609020204030204" pitchFamily="49" charset="0"/>
              </a:rPr>
              <a:t>CONSTRAINT </a:t>
            </a:r>
            <a:r>
              <a:rPr lang="en-US" altLang="en-US" sz="1600">
                <a:solidFill>
                  <a:srgbClr val="000000"/>
                </a:solidFill>
                <a:latin typeface="Consolas" panose="020B0609020204030204" pitchFamily="49" charset="0"/>
              </a:rPr>
              <a:t>ch</a:t>
            </a:r>
            <a:r>
              <a:rPr lang="ru-RU" altLang="en-US" sz="1600">
                <a:solidFill>
                  <a:srgbClr val="000000"/>
                </a:solidFill>
                <a:latin typeface="Consolas" panose="020B0609020204030204" pitchFamily="49" charset="0"/>
              </a:rPr>
              <a:t>_</a:t>
            </a:r>
            <a:r>
              <a:rPr lang="en-US" altLang="en-US" sz="1600">
                <a:solidFill>
                  <a:srgbClr val="000000"/>
                </a:solidFill>
                <a:latin typeface="Consolas" panose="020B0609020204030204" pitchFamily="49" charset="0"/>
              </a:rPr>
              <a:t>dDate</a:t>
            </a:r>
            <a:r>
              <a:rPr lang="en-US" altLang="en-US" sz="1600" b="1">
                <a:solidFill>
                  <a:srgbClr val="000000"/>
                </a:solidFill>
                <a:latin typeface="Consolas" panose="020B0609020204030204" pitchFamily="49" charset="0"/>
              </a:rPr>
              <a:t> CHECK</a:t>
            </a:r>
            <a:r>
              <a:rPr lang="en-US" altLang="en-US" sz="1600">
                <a:solidFill>
                  <a:srgbClr val="000000"/>
                </a:solidFill>
                <a:latin typeface="Consolas" panose="020B0609020204030204" pitchFamily="49" charset="0"/>
              </a:rPr>
              <a:t> (dDate&lt;getdate()),</a:t>
            </a:r>
            <a:r>
              <a:rPr lang="ru-RU" altLang="en-US" sz="1600">
                <a:solidFill>
                  <a:srgbClr val="000000"/>
                </a:solidFill>
                <a:latin typeface="Consolas" panose="020B0609020204030204" pitchFamily="49" charset="0"/>
              </a:rPr>
              <a:t>	</a:t>
            </a:r>
            <a:endParaRPr lang="en-US" altLang="en-US" sz="1600">
              <a:solidFill>
                <a:srgbClr val="000000"/>
              </a:solidFill>
              <a:latin typeface="Consolas" panose="020B0609020204030204" pitchFamily="49" charset="0"/>
            </a:endParaRPr>
          </a:p>
          <a:p>
            <a:pPr lvl="3" eaLnBrk="1" hangingPunct="1"/>
            <a:r>
              <a:rPr lang="en-US" altLang="en-US" sz="1600" b="1">
                <a:solidFill>
                  <a:srgbClr val="006699"/>
                </a:solidFill>
                <a:latin typeface="Consolas" panose="020B0609020204030204" pitchFamily="49" charset="0"/>
              </a:rPr>
              <a:t>CONSTRAINT </a:t>
            </a:r>
            <a:r>
              <a:rPr lang="en-US" altLang="en-US" sz="1600">
                <a:solidFill>
                  <a:srgbClr val="000000"/>
                </a:solidFill>
                <a:latin typeface="Consolas" panose="020B0609020204030204" pitchFamily="49" charset="0"/>
              </a:rPr>
              <a:t>ch</a:t>
            </a:r>
            <a:r>
              <a:rPr lang="ru-RU" altLang="en-US" sz="1600">
                <a:solidFill>
                  <a:srgbClr val="000000"/>
                </a:solidFill>
                <a:latin typeface="Consolas" panose="020B0609020204030204" pitchFamily="49" charset="0"/>
              </a:rPr>
              <a:t>_</a:t>
            </a:r>
            <a:r>
              <a:rPr lang="en-US" altLang="en-US" sz="1600">
                <a:solidFill>
                  <a:srgbClr val="000000"/>
                </a:solidFill>
                <a:latin typeface="Consolas" panose="020B0609020204030204" pitchFamily="49" charset="0"/>
              </a:rPr>
              <a:t>cPol</a:t>
            </a:r>
            <a:r>
              <a:rPr lang="en-US" altLang="en-US" sz="1600" b="1">
                <a:solidFill>
                  <a:srgbClr val="000000"/>
                </a:solidFill>
                <a:latin typeface="Consolas" panose="020B0609020204030204" pitchFamily="49" charset="0"/>
              </a:rPr>
              <a:t> CHECK</a:t>
            </a:r>
            <a:r>
              <a:rPr lang="en-US" altLang="en-US" sz="1600">
                <a:solidFill>
                  <a:srgbClr val="000000"/>
                </a:solidFill>
                <a:latin typeface="Consolas" panose="020B0609020204030204" pitchFamily="49" charset="0"/>
              </a:rPr>
              <a:t> (cPol </a:t>
            </a:r>
            <a:r>
              <a:rPr lang="en-US" altLang="en-US" sz="1600">
                <a:solidFill>
                  <a:srgbClr val="BA2169"/>
                </a:solidFill>
                <a:latin typeface="Consolas" panose="020B0609020204030204" pitchFamily="49" charset="0"/>
              </a:rPr>
              <a:t>IN</a:t>
            </a:r>
            <a:r>
              <a:rPr lang="en-US" altLang="en-US" sz="1600">
                <a:solidFill>
                  <a:srgbClr val="000000"/>
                </a:solidFill>
                <a:latin typeface="Consolas" panose="020B0609020204030204" pitchFamily="49" charset="0"/>
              </a:rPr>
              <a:t> (</a:t>
            </a:r>
            <a:r>
              <a:rPr lang="ru-RU" altLang="ru-BY" sz="1600">
                <a:solidFill>
                  <a:srgbClr val="000000"/>
                </a:solidFill>
                <a:latin typeface="Consolas" panose="020B0609020204030204" pitchFamily="49" charset="0"/>
              </a:rPr>
              <a:t>'</a:t>
            </a:r>
            <a:r>
              <a:rPr lang="en-US" altLang="en-US" sz="1600">
                <a:solidFill>
                  <a:srgbClr val="000000"/>
                </a:solidFill>
                <a:latin typeface="Consolas" panose="020B0609020204030204" pitchFamily="49" charset="0"/>
              </a:rPr>
              <a:t>M</a:t>
            </a:r>
            <a:r>
              <a:rPr lang="ru-RU" altLang="ru-BY" sz="1600">
                <a:solidFill>
                  <a:srgbClr val="000000"/>
                </a:solidFill>
                <a:latin typeface="Consolas" panose="020B0609020204030204" pitchFamily="49" charset="0"/>
              </a:rPr>
              <a:t>'</a:t>
            </a:r>
            <a:r>
              <a:rPr lang="en-US" altLang="en-US" sz="1600">
                <a:solidFill>
                  <a:srgbClr val="000000"/>
                </a:solidFill>
                <a:latin typeface="Consolas" panose="020B0609020204030204" pitchFamily="49" charset="0"/>
              </a:rPr>
              <a:t>, </a:t>
            </a:r>
            <a:r>
              <a:rPr lang="ru-RU" altLang="ru-BY" sz="1600">
                <a:solidFill>
                  <a:srgbClr val="000000"/>
                </a:solidFill>
                <a:latin typeface="Consolas" panose="020B0609020204030204" pitchFamily="49" charset="0"/>
              </a:rPr>
              <a:t>'</a:t>
            </a:r>
            <a:r>
              <a:rPr lang="ru-RU" altLang="en-US" sz="1600">
                <a:solidFill>
                  <a:srgbClr val="000000"/>
                </a:solidFill>
                <a:latin typeface="Consolas" panose="020B0609020204030204" pitchFamily="49" charset="0"/>
              </a:rPr>
              <a:t>Ж</a:t>
            </a:r>
            <a:r>
              <a:rPr lang="ru-RU" altLang="ru-BY" sz="1600">
                <a:solidFill>
                  <a:srgbClr val="000000"/>
                </a:solidFill>
                <a:latin typeface="Consolas" panose="020B0609020204030204" pitchFamily="49" charset="0"/>
              </a:rPr>
              <a:t>'</a:t>
            </a:r>
            <a:r>
              <a:rPr lang="en-US" altLang="en-US" sz="1600">
                <a:solidFill>
                  <a:srgbClr val="000000"/>
                </a:solidFill>
                <a:latin typeface="Consolas" panose="020B0609020204030204" pitchFamily="49" charset="0"/>
              </a:rPr>
              <a:t>))</a:t>
            </a:r>
          </a:p>
          <a:p>
            <a:pPr lvl="3" eaLnBrk="1" hangingPunct="1"/>
            <a:r>
              <a:rPr lang="en-US" altLang="en-US" sz="1600" b="1">
                <a:solidFill>
                  <a:srgbClr val="006699"/>
                </a:solidFill>
                <a:latin typeface="Consolas" panose="020B0609020204030204" pitchFamily="49" charset="0"/>
              </a:rPr>
              <a:t>CONSTRAINT </a:t>
            </a:r>
            <a:r>
              <a:rPr lang="en-US" altLang="en-US" sz="1600">
                <a:solidFill>
                  <a:srgbClr val="000000"/>
                </a:solidFill>
                <a:latin typeface="Consolas" panose="020B0609020204030204" pitchFamily="49" charset="0"/>
              </a:rPr>
              <a:t>uq</a:t>
            </a:r>
            <a:r>
              <a:rPr lang="ru-RU" altLang="en-US" sz="1600">
                <a:solidFill>
                  <a:srgbClr val="000000"/>
                </a:solidFill>
                <a:latin typeface="Consolas" panose="020B0609020204030204" pitchFamily="49" charset="0"/>
              </a:rPr>
              <a:t>_</a:t>
            </a:r>
            <a:r>
              <a:rPr lang="en-US" altLang="en-US" sz="1600">
                <a:solidFill>
                  <a:srgbClr val="000000"/>
                </a:solidFill>
                <a:latin typeface="Consolas" panose="020B0609020204030204" pitchFamily="49" charset="0"/>
              </a:rPr>
              <a:t>vcPhone</a:t>
            </a:r>
            <a:r>
              <a:rPr lang="en-US" altLang="en-US" sz="1600" b="1">
                <a:solidFill>
                  <a:srgbClr val="000000"/>
                </a:solidFill>
                <a:latin typeface="Consolas" panose="020B0609020204030204" pitchFamily="49" charset="0"/>
              </a:rPr>
              <a:t> UNIQUE (</a:t>
            </a:r>
            <a:r>
              <a:rPr lang="en-US" altLang="en-US" sz="1600">
                <a:solidFill>
                  <a:srgbClr val="000000"/>
                </a:solidFill>
                <a:latin typeface="Consolas" panose="020B0609020204030204" pitchFamily="49" charset="0"/>
              </a:rPr>
              <a:t>vc_Phone)</a:t>
            </a:r>
          </a:p>
          <a:p>
            <a:pPr eaLnBrk="1" hangingPunct="1"/>
            <a:r>
              <a:rPr lang="en-US" altLang="en-US" sz="1600">
                <a:solidFill>
                  <a:srgbClr val="000000"/>
                </a:solidFill>
                <a:latin typeface="Consolas" panose="020B0609020204030204" pitchFamily="49" charset="0"/>
              </a:rPr>
              <a:t>	)</a:t>
            </a:r>
          </a:p>
          <a:p>
            <a:pPr eaLnBrk="1" hangingPunct="1"/>
            <a:endParaRPr lang="ru-RU" altLang="ru-BY" sz="2200">
              <a:solidFill>
                <a:srgbClr val="006699"/>
              </a:solidFill>
              <a:latin typeface="Consolas" panose="020B0609020204030204" pitchFamily="49" charset="0"/>
            </a:endParaRPr>
          </a:p>
          <a:p>
            <a:pPr lvl="2" algn="just">
              <a:lnSpc>
                <a:spcPct val="80000"/>
              </a:lnSpc>
              <a:spcAft>
                <a:spcPts val="1200"/>
              </a:spcAft>
              <a:buClr>
                <a:schemeClr val="accent1"/>
              </a:buClr>
              <a:buSzPct val="100000"/>
            </a:pPr>
            <a:endParaRPr lang="ru-RU" altLang="ru-BY"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0EA50D-98A2-49E7-8442-2ACB1BC2D864}"/>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54275" name="Прямоугольник 5">
            <a:extLst>
              <a:ext uri="{FF2B5EF4-FFF2-40B4-BE49-F238E27FC236}">
                <a16:creationId xmlns:a16="http://schemas.microsoft.com/office/drawing/2014/main" id="{E6982AA1-B956-4ABB-9D1A-A672A65B6411}"/>
              </a:ext>
            </a:extLst>
          </p:cNvPr>
          <p:cNvSpPr>
            <a:spLocks noChangeArrowheads="1"/>
          </p:cNvSpPr>
          <p:nvPr/>
        </p:nvSpPr>
        <p:spPr bwMode="auto">
          <a:xfrm>
            <a:off x="204788" y="1841500"/>
            <a:ext cx="11793537" cy="398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450850" indent="-45085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ru-RU" altLang="en-US" sz="2800" dirty="0">
                <a:solidFill>
                  <a:srgbClr val="000000"/>
                </a:solidFill>
                <a:latin typeface="Consolas" panose="020B0609020204030204" pitchFamily="49" charset="0"/>
              </a:rPr>
              <a:t>Обеспечение целостности данных:</a:t>
            </a:r>
          </a:p>
          <a:p>
            <a:pPr lvl="3" eaLnBrk="1" hangingPunct="1">
              <a:buFontTx/>
              <a:buAutoNum type="arabicPeriod"/>
            </a:pPr>
            <a:r>
              <a:rPr lang="ru-RU" altLang="ru-BY" sz="2400" dirty="0"/>
              <a:t>Разрешение или запрещение введения нулевых значений (</a:t>
            </a:r>
            <a:r>
              <a:rPr lang="ru-RU" altLang="ru-BY" sz="2400" b="1" dirty="0">
                <a:solidFill>
                  <a:srgbClr val="000000"/>
                </a:solidFill>
                <a:latin typeface="Consolas" panose="020B0609020204030204" pitchFamily="49" charset="0"/>
              </a:rPr>
              <a:t>NULL</a:t>
            </a:r>
            <a:r>
              <a:rPr lang="ru-RU" altLang="ru-BY" sz="2400" dirty="0"/>
              <a:t>).</a:t>
            </a:r>
          </a:p>
          <a:p>
            <a:pPr lvl="3" eaLnBrk="1" hangingPunct="1">
              <a:buFontTx/>
              <a:buAutoNum type="arabicPeriod"/>
            </a:pPr>
            <a:r>
              <a:rPr lang="ru-RU" altLang="en-US" sz="2400" dirty="0"/>
              <a:t>Ограничение целостности данных (</a:t>
            </a:r>
            <a:r>
              <a:rPr lang="en-US" altLang="en-US" sz="2400" b="1" dirty="0">
                <a:solidFill>
                  <a:srgbClr val="000000"/>
                </a:solidFill>
                <a:latin typeface="Consolas" panose="020B0609020204030204" pitchFamily="49" charset="0"/>
              </a:rPr>
              <a:t>CHECK</a:t>
            </a:r>
            <a:r>
              <a:rPr lang="ru-RU" altLang="en-US" sz="2400" dirty="0"/>
              <a:t>)</a:t>
            </a:r>
          </a:p>
          <a:p>
            <a:pPr lvl="3" eaLnBrk="1" hangingPunct="1">
              <a:buFontTx/>
              <a:buAutoNum type="arabicPeriod"/>
            </a:pPr>
            <a:r>
              <a:rPr lang="ru-RU" altLang="ru-BY" sz="2400" dirty="0"/>
              <a:t>Ограничение уникальности (</a:t>
            </a:r>
            <a:r>
              <a:rPr lang="en-US" altLang="en-US" sz="2400" b="1" dirty="0">
                <a:solidFill>
                  <a:srgbClr val="000000"/>
                </a:solidFill>
                <a:latin typeface="Consolas" panose="020B0609020204030204" pitchFamily="49" charset="0"/>
              </a:rPr>
              <a:t>UNIQUE</a:t>
            </a:r>
            <a:r>
              <a:rPr lang="ru-RU" altLang="en-US" sz="2400" dirty="0"/>
              <a:t>)</a:t>
            </a:r>
          </a:p>
          <a:p>
            <a:pPr lvl="3" eaLnBrk="1" hangingPunct="1">
              <a:buFontTx/>
              <a:buAutoNum type="arabicPeriod"/>
            </a:pPr>
            <a:r>
              <a:rPr lang="ru-RU" altLang="en-US" sz="2400" dirty="0"/>
              <a:t>Задание первичного ключа </a:t>
            </a:r>
            <a:r>
              <a:rPr lang="ru-RU" altLang="ru-BY" sz="2400" dirty="0"/>
              <a:t>(</a:t>
            </a:r>
            <a:r>
              <a:rPr lang="en-US" altLang="ru-BY" sz="2400" b="1" dirty="0">
                <a:solidFill>
                  <a:srgbClr val="000000"/>
                </a:solidFill>
                <a:latin typeface="Consolas" panose="020B0609020204030204" pitchFamily="49" charset="0"/>
              </a:rPr>
              <a:t>PRIMARY KEY</a:t>
            </a:r>
            <a:r>
              <a:rPr lang="ru-RU" altLang="en-US" sz="2400" dirty="0"/>
              <a:t>)</a:t>
            </a:r>
            <a:endParaRPr lang="en-US" altLang="en-US" sz="2400" dirty="0"/>
          </a:p>
          <a:p>
            <a:pPr lvl="3" eaLnBrk="1" hangingPunct="1">
              <a:buFontTx/>
              <a:buAutoNum type="arabicPeriod"/>
            </a:pPr>
            <a:r>
              <a:rPr lang="ru-RU" altLang="en-US" sz="2400" dirty="0"/>
              <a:t>Задание ссылочной целостности </a:t>
            </a:r>
            <a:r>
              <a:rPr lang="ru-RU" altLang="ru-BY" sz="2400" dirty="0"/>
              <a:t>(</a:t>
            </a:r>
            <a:r>
              <a:rPr lang="en-US" altLang="ru-BY" sz="2400" b="1" dirty="0">
                <a:solidFill>
                  <a:srgbClr val="000000"/>
                </a:solidFill>
                <a:latin typeface="Consolas" panose="020B0609020204030204" pitchFamily="49" charset="0"/>
              </a:rPr>
              <a:t>FOREIGN KEY</a:t>
            </a:r>
            <a:r>
              <a:rPr lang="ru-RU" altLang="en-US" sz="2400" dirty="0"/>
              <a:t>)</a:t>
            </a:r>
          </a:p>
          <a:p>
            <a:pPr lvl="3" eaLnBrk="1" hangingPunct="1">
              <a:buFontTx/>
              <a:buAutoNum type="arabicPeriod"/>
            </a:pPr>
            <a:r>
              <a:rPr lang="ru-RU" altLang="en-US" sz="2400" dirty="0"/>
              <a:t>Задание значения по умолчанию (</a:t>
            </a:r>
            <a:r>
              <a:rPr lang="en-US" altLang="en-US" sz="2400" b="1" cap="all" dirty="0">
                <a:solidFill>
                  <a:srgbClr val="000000"/>
                </a:solidFill>
                <a:latin typeface="Consolas" panose="020B0609020204030204" pitchFamily="49" charset="0"/>
              </a:rPr>
              <a:t>Default</a:t>
            </a:r>
            <a:r>
              <a:rPr lang="en-US" altLang="en-US" sz="2400" dirty="0"/>
              <a:t>)</a:t>
            </a:r>
          </a:p>
          <a:p>
            <a:pPr eaLnBrk="1" hangingPunct="1">
              <a:buFontTx/>
              <a:buAutoNum type="arabicPeriod"/>
            </a:pPr>
            <a:endParaRPr lang="en-US" altLang="en-US" sz="2000" dirty="0"/>
          </a:p>
          <a:p>
            <a:pPr eaLnBrk="1" hangingPunct="1">
              <a:buFontTx/>
              <a:buAutoNum type="arabicPeriod"/>
            </a:pPr>
            <a:endParaRPr lang="en-US" altLang="en-US" sz="2000" b="1" dirty="0">
              <a:solidFill>
                <a:srgbClr val="000000"/>
              </a:solidFill>
              <a:latin typeface="Consolas" panose="020B0609020204030204" pitchFamily="49" charset="0"/>
            </a:endParaRPr>
          </a:p>
          <a:p>
            <a:pPr eaLnBrk="1" hangingPunct="1"/>
            <a:endParaRPr lang="ru-RU" altLang="ru-BY" sz="2200" dirty="0">
              <a:solidFill>
                <a:srgbClr val="006699"/>
              </a:solidFill>
              <a:latin typeface="Consolas" panose="020B0609020204030204" pitchFamily="49" charset="0"/>
            </a:endParaRPr>
          </a:p>
          <a:p>
            <a:pPr lvl="2" algn="just">
              <a:lnSpc>
                <a:spcPct val="80000"/>
              </a:lnSpc>
              <a:spcAft>
                <a:spcPts val="1200"/>
              </a:spcAft>
              <a:buClr>
                <a:schemeClr val="accent1"/>
              </a:buClr>
              <a:buSzPct val="100000"/>
            </a:pPr>
            <a:endParaRPr lang="ru-RU" altLang="ru-BY"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846749-7F58-426A-90B8-1C4A043A6B0C}"/>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55299" name="Прямоугольник 5">
            <a:extLst>
              <a:ext uri="{FF2B5EF4-FFF2-40B4-BE49-F238E27FC236}">
                <a16:creationId xmlns:a16="http://schemas.microsoft.com/office/drawing/2014/main" id="{EC69E968-AC1F-4ADF-AEA7-2EBFE98621CD}"/>
              </a:ext>
            </a:extLst>
          </p:cNvPr>
          <p:cNvSpPr>
            <a:spLocks noChangeArrowheads="1"/>
          </p:cNvSpPr>
          <p:nvPr/>
        </p:nvSpPr>
        <p:spPr bwMode="auto">
          <a:xfrm>
            <a:off x="204788" y="1841500"/>
            <a:ext cx="11793537"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450850" indent="-45085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ru-RU" altLang="en-US" sz="2800">
                <a:solidFill>
                  <a:srgbClr val="000000"/>
                </a:solidFill>
                <a:latin typeface="Consolas" panose="020B0609020204030204" pitchFamily="49" charset="0"/>
              </a:rPr>
              <a:t>Параметры ссылочной целостности для внешнего ключа:</a:t>
            </a:r>
          </a:p>
          <a:p>
            <a:pPr algn="just" eaLnBrk="1" hangingPunct="1">
              <a:buFont typeface="Wingdings" panose="05000000000000000000" pitchFamily="2" charset="2"/>
              <a:buChar char="ü"/>
            </a:pPr>
            <a:r>
              <a:rPr lang="ru-RU" altLang="ru-BY" sz="2000" b="1"/>
              <a:t>CASCADE</a:t>
            </a:r>
            <a:r>
              <a:rPr lang="ru-RU" altLang="ru-BY" sz="2000"/>
              <a:t>: автоматически удаляет или изменяет строки из зависимой таблицы при удалении или изменении связанных строк в главной таблице.</a:t>
            </a:r>
          </a:p>
          <a:p>
            <a:pPr algn="just" eaLnBrk="1" hangingPunct="1">
              <a:buFont typeface="Wingdings" panose="05000000000000000000" pitchFamily="2" charset="2"/>
              <a:buChar char="ü"/>
            </a:pPr>
            <a:r>
              <a:rPr lang="ru-RU" altLang="ru-BY" sz="2000" b="1"/>
              <a:t>NO ACTION</a:t>
            </a:r>
            <a:r>
              <a:rPr lang="ru-RU" altLang="ru-BY" sz="2000"/>
              <a:t>: предотвращает какие-либо действия в зависимой таблице при удалении или изменении связанных строк в главной таблице. То есть фактически какие-либо действия отсутствуют.</a:t>
            </a:r>
          </a:p>
          <a:p>
            <a:pPr algn="just" eaLnBrk="1" hangingPunct="1">
              <a:buFont typeface="Wingdings" panose="05000000000000000000" pitchFamily="2" charset="2"/>
              <a:buChar char="ü"/>
            </a:pPr>
            <a:r>
              <a:rPr lang="ru-RU" altLang="ru-BY" sz="2000" b="1"/>
              <a:t>SET NULL</a:t>
            </a:r>
            <a:r>
              <a:rPr lang="ru-RU" altLang="ru-BY" sz="2000"/>
              <a:t>: при удалении связанной строки из главной таблицы устанавливает для столбца внешнего ключа значение NULL.</a:t>
            </a:r>
          </a:p>
          <a:p>
            <a:pPr algn="just" eaLnBrk="1" hangingPunct="1">
              <a:buFont typeface="Wingdings" panose="05000000000000000000" pitchFamily="2" charset="2"/>
              <a:buChar char="ü"/>
            </a:pPr>
            <a:r>
              <a:rPr lang="ru-RU" altLang="ru-BY" sz="2000" b="1"/>
              <a:t>SET DEFAULT</a:t>
            </a:r>
            <a:r>
              <a:rPr lang="ru-RU" altLang="ru-BY" sz="2000"/>
              <a:t>: при удалении связанной строки из главной таблицы устанавливает для столбца внешнего ключа значение по умолчанию, которое задается с помощью атрибуты DEFAULT. Если для столбца не задано значение по умолчанию, то в качестве него применяется значение NULL.</a:t>
            </a:r>
          </a:p>
          <a:p>
            <a:pPr eaLnBrk="1" hangingPunct="1">
              <a:buFontTx/>
              <a:buAutoNum type="arabicPeriod"/>
            </a:pPr>
            <a:endParaRPr lang="en-US" altLang="en-US" sz="2000"/>
          </a:p>
          <a:p>
            <a:pPr eaLnBrk="1" hangingPunct="1">
              <a:buFontTx/>
              <a:buAutoNum type="arabicPeriod"/>
            </a:pPr>
            <a:endParaRPr lang="en-US" altLang="en-US" sz="2000" b="1">
              <a:solidFill>
                <a:srgbClr val="000000"/>
              </a:solidFill>
              <a:latin typeface="Consolas" panose="020B0609020204030204" pitchFamily="49" charset="0"/>
            </a:endParaRPr>
          </a:p>
          <a:p>
            <a:pPr eaLnBrk="1" hangingPunct="1"/>
            <a:endParaRPr lang="ru-RU" altLang="ru-BY" sz="2200">
              <a:solidFill>
                <a:srgbClr val="006699"/>
              </a:solidFill>
              <a:latin typeface="Consolas" panose="020B0609020204030204" pitchFamily="49" charset="0"/>
            </a:endParaRPr>
          </a:p>
          <a:p>
            <a:pPr lvl="2" algn="just">
              <a:lnSpc>
                <a:spcPct val="80000"/>
              </a:lnSpc>
              <a:spcAft>
                <a:spcPts val="1200"/>
              </a:spcAft>
              <a:buClr>
                <a:schemeClr val="accent1"/>
              </a:buClr>
              <a:buSzPct val="100000"/>
            </a:pPr>
            <a:endParaRPr lang="ru-RU" altLang="ru-BY"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2AFDAE-AA05-4BD7-AC4D-976C6B0E0A27}"/>
              </a:ext>
            </a:extLst>
          </p:cNvPr>
          <p:cNvSpPr>
            <a:spLocks noGrp="1"/>
          </p:cNvSpPr>
          <p:nvPr>
            <p:ph type="title"/>
          </p:nvPr>
        </p:nvSpPr>
        <p:spPr/>
        <p:txBody>
          <a:bodyPr/>
          <a:lstStyle/>
          <a:p>
            <a:pPr eaLnBrk="1" fontAlgn="auto" hangingPunct="1">
              <a:spcAft>
                <a:spcPts val="0"/>
              </a:spcAft>
              <a:defRPr/>
            </a:pPr>
            <a:r>
              <a:rPr lang="ru-RU" dirty="0"/>
              <a:t>СУБД </a:t>
            </a:r>
            <a:r>
              <a:rPr lang="en-US" b="1" dirty="0"/>
              <a:t>Microsoft</a:t>
            </a:r>
            <a:r>
              <a:rPr lang="ru-RU" dirty="0"/>
              <a:t> </a:t>
            </a:r>
            <a:r>
              <a:rPr lang="en-US" sz="3600" b="1" dirty="0"/>
              <a:t>SQL server</a:t>
            </a:r>
            <a:endParaRPr lang="x-none" sz="3600" b="1" dirty="0"/>
          </a:p>
        </p:txBody>
      </p:sp>
      <p:sp>
        <p:nvSpPr>
          <p:cNvPr id="56323" name="Прямоугольник 5">
            <a:extLst>
              <a:ext uri="{FF2B5EF4-FFF2-40B4-BE49-F238E27FC236}">
                <a16:creationId xmlns:a16="http://schemas.microsoft.com/office/drawing/2014/main" id="{8C60500F-31BE-474C-9ED9-8791C7EA65AF}"/>
              </a:ext>
            </a:extLst>
          </p:cNvPr>
          <p:cNvSpPr>
            <a:spLocks noChangeArrowheads="1"/>
          </p:cNvSpPr>
          <p:nvPr/>
        </p:nvSpPr>
        <p:spPr bwMode="auto">
          <a:xfrm>
            <a:off x="204788" y="1841500"/>
            <a:ext cx="11793537"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ru-RU" altLang="en-US" sz="2800">
                <a:solidFill>
                  <a:srgbClr val="000000"/>
                </a:solidFill>
                <a:latin typeface="Consolas" panose="020B0609020204030204" pitchFamily="49" charset="0"/>
              </a:rPr>
              <a:t>Для добавления данных в таблицу:</a:t>
            </a:r>
          </a:p>
          <a:p>
            <a:pPr algn="just" eaLnBrk="1" hangingPunct="1"/>
            <a:endParaRPr lang="en-US" altLang="ru-BY" sz="2800" b="1">
              <a:solidFill>
                <a:srgbClr val="006699"/>
              </a:solidFill>
              <a:latin typeface="Consolas" panose="020B0609020204030204" pitchFamily="49" charset="0"/>
            </a:endParaRPr>
          </a:p>
          <a:p>
            <a:pPr algn="just" eaLnBrk="1" hangingPunct="1"/>
            <a:endParaRPr lang="en-US" altLang="ru-BY" sz="2800" b="1">
              <a:solidFill>
                <a:srgbClr val="006699"/>
              </a:solidFill>
              <a:latin typeface="Consolas" panose="020B0609020204030204" pitchFamily="49" charset="0"/>
            </a:endParaRPr>
          </a:p>
          <a:p>
            <a:pPr lvl="2" algn="just" eaLnBrk="1" hangingPunct="1"/>
            <a:r>
              <a:rPr lang="en-US" altLang="ru-BY" sz="2800" b="1">
                <a:solidFill>
                  <a:srgbClr val="006699"/>
                </a:solidFill>
                <a:latin typeface="Consolas" panose="020B0609020204030204" pitchFamily="49" charset="0"/>
              </a:rPr>
              <a:t>INSERT</a:t>
            </a:r>
            <a:r>
              <a:rPr lang="en-US" altLang="ru-BY" sz="2800" b="1"/>
              <a:t> </a:t>
            </a:r>
            <a:r>
              <a:rPr lang="en-US" altLang="ru-BY" sz="2800"/>
              <a:t>Test </a:t>
            </a:r>
            <a:r>
              <a:rPr lang="en-US" altLang="ru-BY" sz="2800" b="1">
                <a:solidFill>
                  <a:srgbClr val="006699"/>
                </a:solidFill>
                <a:latin typeface="Consolas" panose="020B0609020204030204" pitchFamily="49" charset="0"/>
              </a:rPr>
              <a:t>VALUES</a:t>
            </a:r>
            <a:r>
              <a:rPr lang="en-US" altLang="ru-BY" sz="2800" b="1"/>
              <a:t> (’22/12/2000’,1,’M’,150, ’+375291234567’)</a:t>
            </a:r>
          </a:p>
          <a:p>
            <a:pPr lvl="2" algn="just" eaLnBrk="1" hangingPunct="1"/>
            <a:endParaRPr lang="ru-RU" altLang="ru-BY" sz="2800"/>
          </a:p>
          <a:p>
            <a:pPr lvl="2" eaLnBrk="1" hangingPunct="1"/>
            <a:r>
              <a:rPr lang="en-US" altLang="ru-BY" sz="2800" b="1">
                <a:solidFill>
                  <a:srgbClr val="006699"/>
                </a:solidFill>
                <a:latin typeface="Consolas" panose="020B0609020204030204" pitchFamily="49" charset="0"/>
              </a:rPr>
              <a:t>INSERT</a:t>
            </a:r>
            <a:r>
              <a:rPr lang="en-US" altLang="ru-BY" sz="2800" b="1"/>
              <a:t> </a:t>
            </a:r>
            <a:r>
              <a:rPr lang="en-US" altLang="ru-BY" sz="2800" b="1">
                <a:solidFill>
                  <a:srgbClr val="006699"/>
                </a:solidFill>
                <a:latin typeface="Consolas" panose="020B0609020204030204" pitchFamily="49" charset="0"/>
              </a:rPr>
              <a:t>INTO</a:t>
            </a:r>
            <a:r>
              <a:rPr lang="en-US" altLang="ru-BY" sz="2800"/>
              <a:t> Test(</a:t>
            </a:r>
            <a:r>
              <a:rPr lang="en-US" altLang="en-US" sz="2800">
                <a:solidFill>
                  <a:srgbClr val="000000"/>
                </a:solidFill>
                <a:latin typeface="Consolas" panose="020B0609020204030204" pitchFamily="49" charset="0"/>
              </a:rPr>
              <a:t>vc_Phone,Price) </a:t>
            </a:r>
          </a:p>
          <a:p>
            <a:pPr lvl="2" eaLnBrk="1" hangingPunct="1"/>
            <a:r>
              <a:rPr lang="en-US" altLang="ru-BY" sz="2800" b="1">
                <a:solidFill>
                  <a:srgbClr val="000000"/>
                </a:solidFill>
                <a:latin typeface="Consolas" panose="020B0609020204030204" pitchFamily="49" charset="0"/>
              </a:rPr>
              <a:t>	</a:t>
            </a:r>
            <a:r>
              <a:rPr lang="en-US" altLang="ru-BY" sz="2800" b="1">
                <a:solidFill>
                  <a:srgbClr val="006699"/>
                </a:solidFill>
                <a:latin typeface="Consolas" panose="020B0609020204030204" pitchFamily="49" charset="0"/>
              </a:rPr>
              <a:t>VALUES</a:t>
            </a:r>
            <a:r>
              <a:rPr lang="en-US" altLang="ru-BY" sz="2800" b="1"/>
              <a:t> (’+375291234567’, 250)</a:t>
            </a:r>
          </a:p>
          <a:p>
            <a:pPr eaLnBrk="1" hangingPunct="1">
              <a:buFontTx/>
              <a:buAutoNum type="arabicPeriod"/>
            </a:pPr>
            <a:endParaRPr lang="en-US" altLang="en-US" sz="2000"/>
          </a:p>
          <a:p>
            <a:pPr eaLnBrk="1" hangingPunct="1">
              <a:buFontTx/>
              <a:buAutoNum type="arabicPeriod"/>
            </a:pPr>
            <a:endParaRPr lang="en-US" altLang="en-US" sz="2000" b="1">
              <a:solidFill>
                <a:srgbClr val="000000"/>
              </a:solidFill>
              <a:latin typeface="Consolas" panose="020B0609020204030204" pitchFamily="49" charset="0"/>
            </a:endParaRPr>
          </a:p>
          <a:p>
            <a:pPr eaLnBrk="1" hangingPunct="1"/>
            <a:endParaRPr lang="ru-RU" altLang="ru-BY" sz="2200">
              <a:solidFill>
                <a:srgbClr val="006699"/>
              </a:solidFill>
              <a:latin typeface="Consolas" panose="020B0609020204030204" pitchFamily="49" charset="0"/>
            </a:endParaRPr>
          </a:p>
          <a:p>
            <a:pPr lvl="2" algn="just">
              <a:lnSpc>
                <a:spcPct val="80000"/>
              </a:lnSpc>
              <a:spcAft>
                <a:spcPts val="1200"/>
              </a:spcAft>
              <a:buClr>
                <a:schemeClr val="accent1"/>
              </a:buClr>
              <a:buSzPct val="100000"/>
            </a:pPr>
            <a:endParaRPr lang="ru-RU" altLang="ru-BY" sz="2400"/>
          </a:p>
        </p:txBody>
      </p:sp>
    </p:spTree>
  </p:cSld>
  <p:clrMapOvr>
    <a:masterClrMapping/>
  </p:clrMapOvr>
</p:sld>
</file>

<file path=ppt/theme/theme1.xml><?xml version="1.0" encoding="utf-8"?>
<a:theme xmlns:a="http://schemas.openxmlformats.org/drawingml/2006/main" name="Галерея">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TM10001114[[fn=Галерея]]</Template>
  <TotalTime>3084</TotalTime>
  <Words>1602</Words>
  <Application>Microsoft Office PowerPoint</Application>
  <PresentationFormat>Широкоэкранный</PresentationFormat>
  <Paragraphs>301</Paragraphs>
  <Slides>31</Slides>
  <Notes>31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31</vt:i4>
      </vt:variant>
    </vt:vector>
  </HeadingPairs>
  <TitlesOfParts>
    <vt:vector size="38" baseType="lpstr">
      <vt:lpstr>Arial</vt:lpstr>
      <vt:lpstr>Calibri</vt:lpstr>
      <vt:lpstr>Cambria</vt:lpstr>
      <vt:lpstr>Consolas</vt:lpstr>
      <vt:lpstr>Gill Sans MT</vt:lpstr>
      <vt:lpstr>Wingdings</vt:lpstr>
      <vt:lpstr>Галерея</vt:lpstr>
      <vt:lpstr>Язык SQL</vt:lpstr>
      <vt:lpstr>Язык SQL</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lpstr>СУБД Microsoft SQL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Базы данных И субд</dc:title>
  <dc:creator>Клавдия Якимович</dc:creator>
  <cp:lastModifiedBy>Клавдия Якимович</cp:lastModifiedBy>
  <cp:revision>122</cp:revision>
  <dcterms:created xsi:type="dcterms:W3CDTF">2021-08-05T18:05:49Z</dcterms:created>
  <dcterms:modified xsi:type="dcterms:W3CDTF">2022-05-20T16:22:19Z</dcterms:modified>
</cp:coreProperties>
</file>