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87" r:id="rId16"/>
    <p:sldId id="286" r:id="rId17"/>
    <p:sldId id="271" r:id="rId18"/>
    <p:sldId id="285" r:id="rId19"/>
    <p:sldId id="273" r:id="rId20"/>
    <p:sldId id="274" r:id="rId21"/>
    <p:sldId id="288" r:id="rId22"/>
    <p:sldId id="283" r:id="rId23"/>
    <p:sldId id="284" r:id="rId24"/>
    <p:sldId id="289" r:id="rId25"/>
    <p:sldId id="275" r:id="rId26"/>
    <p:sldId id="291" r:id="rId27"/>
    <p:sldId id="290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64FE-FE2C-4A38-8A79-EB10668DE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B99C8-52E8-4A73-B0C8-B4FFE2C37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0A268-DCAB-4B51-AC21-56996AB8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DE0F-1F88-4213-9A72-991BD348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EFB9-FDD4-458F-81D0-ACB38837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2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8A36-B060-4945-9382-BC7878D6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F683C-65AB-4147-A9D0-4F066B23F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FD76-7703-46B3-958C-A9B9FE4B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1685-6FCB-485F-9F8D-33AF71C5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8909-617C-4B4C-926A-20F797C8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7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8D9BE-361C-4372-8B6F-439487B69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8E6BF-DAF8-4C3F-AFB4-394342FB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E1B0-152F-4A1C-963E-D5D0E72B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DCE1A-7194-44D1-995D-3071BC67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0ACB-6883-49EC-9F40-3E1385C3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A3BC-C021-4897-A31E-0F129140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DABA-45C8-4C00-AAF6-A3C9B8EF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5F97-3DD1-4EEE-AC38-3DE42DB5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70FB0-825A-43FA-9C15-7203A181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2F6F-FF02-448B-8351-E2B792B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5F41-E5F1-45CB-B6CC-7AC1E8E3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DAA16-923E-4455-97B4-CF032366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E2F3-7287-4D60-9158-C806A739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61B25-7775-4EC1-8D7E-45844235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375A-4337-4034-812B-DDCBCC4B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9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1EB5-271B-41A9-BDF9-CF39AAB4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61F8-9E00-49A4-94A0-5875582F2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5D94-E533-423E-B979-D72E41C9E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D6CA6-A223-49F0-A8EA-90158E85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64287-6782-416C-BA40-745AA9CB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55552-713A-4FEE-A522-4DDA6B4D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5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CAA9-F88B-49B8-B135-E21FF2DE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A1483-B7DE-45E2-B12A-863C39F54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3D9B-ACFF-4A51-A2C3-3803E5327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2A91B-4119-4A6D-B87D-61AB02650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FC719-AFE4-46D5-8E56-29CC05E4A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807CC-4BA4-41AF-9DA0-CF919A16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230C4-206F-4F60-93DC-52344337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4CB1F-0F88-4443-BBEC-4C1D2FA0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F74A-A355-43E3-ADC8-E16F9BFD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A8F78-5123-4101-A469-3F7357D0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A36F8-E153-4CC1-98C1-4064657F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61DF-786F-4A28-9FBC-104DEFA6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7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02030-511B-4042-984D-893E68B7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0A197-8EAB-4244-9096-B6E5B44D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3E309-A01F-4562-B9C7-C4505C13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7C71-DDB2-4F6C-B35E-1034CD3B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8103-CDA9-4630-AFA3-F7BCC5AD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4F342-4435-4614-B77D-AE1F439ED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9F40-D396-460A-92C7-0DFA795B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414CA-A6A3-40E0-87F8-084E8D38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A8904-D179-4E0D-BC8A-B65A0129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8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2C0A-A50B-4754-A1EA-10B8B10B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BD944-B0A2-4D2E-9B1E-037CDD2AC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3B471-BAAC-488F-B4E4-AFB5791F6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EEBEB-568D-4F48-AE1A-8F3148C0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71BB-D215-458A-BB9F-5067E80BCDB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3F40F-D6D9-47DC-94B2-30B93E9F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ACCD-974E-4A38-820C-15682BDD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A8656-89A6-4804-B0B6-DD016B3A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50352-D683-411D-B6A0-AD84CF132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365E-0EEC-4019-BEF4-1AF4A3E9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E71BB-D215-458A-BB9F-5067E80BCDB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201D-5AB2-43EF-8B2C-3D74B92BB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4E85-DB70-401A-BF3F-206EF01F3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6EE2B-7A7B-4A53-B4FE-925A373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D24C6D-2885-425D-89FA-4AEC8DED2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16"/>
          <a:stretch/>
        </p:blipFill>
        <p:spPr>
          <a:xfrm>
            <a:off x="436282" y="2252546"/>
            <a:ext cx="10925967" cy="29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9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C53B53-04BB-4B2A-9A6D-D2719657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19" y="111286"/>
            <a:ext cx="7772400" cy="64674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71CC6C-F462-449A-AEF9-56A43708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2" y="607721"/>
            <a:ext cx="3547188" cy="2676655"/>
          </a:xfrm>
        </p:spPr>
        <p:txBody>
          <a:bodyPr>
            <a:normAutofit/>
          </a:bodyPr>
          <a:lstStyle/>
          <a:p>
            <a:r>
              <a:rPr lang="ru-RU" dirty="0"/>
              <a:t>Создание первого проекта: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9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1CC6C-F462-449A-AEF9-56A43708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2" y="607721"/>
            <a:ext cx="3547188" cy="2676655"/>
          </a:xfrm>
        </p:spPr>
        <p:txBody>
          <a:bodyPr>
            <a:normAutofit/>
          </a:bodyPr>
          <a:lstStyle/>
          <a:p>
            <a:r>
              <a:rPr lang="ru-RU" dirty="0"/>
              <a:t>Создание первого проекта: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2D0D4-80E5-4F39-B2EB-B70560006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82" y="161731"/>
            <a:ext cx="50292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FD81F5-BDC6-4F50-8559-CCECDCB2B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635" y="793102"/>
            <a:ext cx="4392683" cy="6064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2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1CC6C-F462-449A-AEF9-56A43708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2" y="607721"/>
            <a:ext cx="3547188" cy="2676655"/>
          </a:xfrm>
        </p:spPr>
        <p:txBody>
          <a:bodyPr>
            <a:normAutofit/>
          </a:bodyPr>
          <a:lstStyle/>
          <a:p>
            <a:r>
              <a:rPr lang="ru-RU" dirty="0"/>
              <a:t>Создание первого проекта: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999B15-2820-40DD-825A-B92D674E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13" y="0"/>
            <a:ext cx="5010998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4AB4C-1564-45D3-90AF-FD24CFB20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189" y="2114550"/>
            <a:ext cx="4848225" cy="474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96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1CC6C-F462-449A-AEF9-56A43708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3745"/>
            <a:ext cx="3547188" cy="2676655"/>
          </a:xfrm>
        </p:spPr>
        <p:txBody>
          <a:bodyPr>
            <a:normAutofit/>
          </a:bodyPr>
          <a:lstStyle/>
          <a:p>
            <a:r>
              <a:rPr lang="ru-RU" dirty="0"/>
              <a:t>Создание первого проекта: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16BC1-48B9-49E3-B2F9-1F5E1C2F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16" y="-99033"/>
            <a:ext cx="4969026" cy="6349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E7D421-EE61-4EFD-BD06-03F330A5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242" y="1300171"/>
            <a:ext cx="4338736" cy="5201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89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122F25-3E3B-4D03-9952-E7C1D22F7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71450"/>
            <a:ext cx="80962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8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A5D1D-F9DD-4DB0-831C-367BBF86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3" y="422210"/>
            <a:ext cx="10674220" cy="15563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59DFBB-F7F2-491E-83A8-AC9BD9FC6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2" y="2948979"/>
            <a:ext cx="10610717" cy="28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5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BB665-FF38-4408-87BB-FFDAD8A06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6"/>
          <a:stretch/>
        </p:blipFill>
        <p:spPr>
          <a:xfrm>
            <a:off x="1368975" y="1492898"/>
            <a:ext cx="9248775" cy="25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1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8497A3-EC02-4AA3-A122-331E6E4B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305" y="83975"/>
            <a:ext cx="6902131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77412C69-0771-4137-B655-516DEFB7FCBC}"/>
              </a:ext>
            </a:extLst>
          </p:cNvPr>
          <p:cNvSpPr txBox="1">
            <a:spLocks/>
          </p:cNvSpPr>
          <p:nvPr/>
        </p:nvSpPr>
        <p:spPr>
          <a:xfrm>
            <a:off x="269032" y="607721"/>
            <a:ext cx="3547188" cy="2676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Запуск первого проекта: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6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7412C69-0771-4137-B655-516DEFB7FCBC}"/>
              </a:ext>
            </a:extLst>
          </p:cNvPr>
          <p:cNvSpPr txBox="1">
            <a:spLocks/>
          </p:cNvSpPr>
          <p:nvPr/>
        </p:nvSpPr>
        <p:spPr>
          <a:xfrm>
            <a:off x="269032" y="607721"/>
            <a:ext cx="11776788" cy="3273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Задание: преобразовать программу </a:t>
            </a:r>
            <a:r>
              <a:rPr lang="en-US" sz="4400" dirty="0"/>
              <a:t>HelloWorld </a:t>
            </a:r>
            <a:r>
              <a:rPr lang="ru-RU" sz="4400" dirty="0"/>
              <a:t>так, чтобы она выводила </a:t>
            </a:r>
            <a:r>
              <a:rPr lang="en-US" sz="4400" dirty="0"/>
              <a:t>Hello +</a:t>
            </a:r>
            <a:r>
              <a:rPr lang="ru-RU" sz="4400" dirty="0"/>
              <a:t> ВАШЕ ИМЯ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2214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555DF0-8D4B-4782-B7CD-F8685897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54" y="115850"/>
            <a:ext cx="8867290" cy="3514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401CDA-CCA1-4259-A8FB-C96474BF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60" y="3429000"/>
            <a:ext cx="8588877" cy="320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21B247-0027-44AB-8401-620F58D49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75" y="262240"/>
            <a:ext cx="5086350" cy="2371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AA659C-88B2-432B-AA39-5F235AEDA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89"/>
          <a:stretch/>
        </p:blipFill>
        <p:spPr>
          <a:xfrm>
            <a:off x="2533650" y="2805112"/>
            <a:ext cx="7287168" cy="1169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EEB73-80C3-4B28-8F53-5D6BE8505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0" y="5452187"/>
            <a:ext cx="7287167" cy="1104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07361-01EC-4648-81AC-D8BD074F5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799" y="4241126"/>
            <a:ext cx="7230018" cy="9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9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D35E2D-6E11-4829-B1D1-E69C9B10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28587"/>
            <a:ext cx="7982074" cy="67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47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FB1B7D-DC69-435B-8A6A-90511D3B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98" y="219949"/>
            <a:ext cx="8504804" cy="53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0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4AD638-8F30-4F2D-860B-812F997C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547687"/>
            <a:ext cx="93916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80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BF875F-D863-4FFB-ADDD-847516DB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785937"/>
            <a:ext cx="92011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4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DF45C-F517-48A7-9DFD-AFB21F9A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07" y="171644"/>
            <a:ext cx="9124954" cy="631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2A2087-3135-4462-A254-EB0890D7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72" y="187584"/>
            <a:ext cx="96964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2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A85A0C-DE56-46D5-884C-FCEF9B51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965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ru-RU" sz="4800" dirty="0"/>
              <a:t>Задание: объявить</a:t>
            </a:r>
            <a:r>
              <a:rPr lang="en-US" sz="4800" dirty="0"/>
              <a:t> 3</a:t>
            </a:r>
            <a:r>
              <a:rPr lang="ru-RU" sz="4800" dirty="0"/>
              <a:t> переменные типа  </a:t>
            </a:r>
            <a:r>
              <a:rPr lang="en-US" sz="4800" dirty="0"/>
              <a:t>int, double, char. </a:t>
            </a:r>
            <a:r>
              <a:rPr lang="ru-RU" sz="4800" dirty="0"/>
              <a:t>Объявить четвертую переменную любого типа и закомментировать ее. Попробовать вывести эти переменные на экран.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62747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D2811-E93B-4D24-8DC7-62C068CB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96" y="353303"/>
            <a:ext cx="10267154" cy="56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9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80F1CF-218F-4E17-BCB3-88E7FC02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72" y="542681"/>
            <a:ext cx="10168315" cy="577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2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1DEA2A-0C1A-46A2-A6BD-BD8DD95F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92" y="0"/>
            <a:ext cx="8665319" cy="2992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19D970-2920-45DA-A61E-4BF76324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92" y="2992143"/>
            <a:ext cx="8177795" cy="37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9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B7A4AF-1857-4DB6-9F22-CFCD2F3EC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714382"/>
            <a:ext cx="74961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58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C023FB-46CE-4E54-899F-C130B2E9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59" y="0"/>
            <a:ext cx="7382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04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46185-1C01-4B67-9DF7-A7CA549C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64" y="0"/>
            <a:ext cx="7828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3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B2446-5AC1-4F6D-AAFC-DFC7AA73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364671"/>
            <a:ext cx="88868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12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1D0284-00F7-4EA8-8D51-ED25BE135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06" y="482373"/>
            <a:ext cx="90201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88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9B6DE0-9CBB-4C6D-9BAA-44B1058AB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139" y="2887956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объявить переменные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присвоить им значения. Попробовать вывести на экран результаты их сравнения, используя конструкции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if-else.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2: вывети используя 3 вида цикла все цифры от 1 до 15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4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C3C53-12B8-4DC4-A885-335F147A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514350"/>
            <a:ext cx="95916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1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901C07-24FC-4F7C-AC56-192B6604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1" y="366712"/>
            <a:ext cx="101536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3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B34E6-4F76-4A06-8040-E565A563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70964"/>
            <a:ext cx="8705850" cy="619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E4E927-000D-48B7-B22F-3048F772E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77" y="902056"/>
            <a:ext cx="103822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1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FC381E-0F45-47FE-A6F5-1C4802CCF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33" y="300329"/>
            <a:ext cx="7686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8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29DAFA-EEF3-4D6D-ABD5-77B3C202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35" y="477998"/>
            <a:ext cx="8718093" cy="54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AE78E7-169D-46AD-AB07-D9146E6C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9" y="616986"/>
            <a:ext cx="8101961" cy="529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0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65</Words>
  <Application>Microsoft Office PowerPoint</Application>
  <PresentationFormat>Широкоэкранный</PresentationFormat>
  <Paragraphs>8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первого проекта:</vt:lpstr>
      <vt:lpstr>Создание первого проекта:</vt:lpstr>
      <vt:lpstr>Создание первого проекта:</vt:lpstr>
      <vt:lpstr>Создание первого проекта: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Задание: объявить 3 переменные типа  int, double, char. Объявить четвертую переменную любого типа и закомментировать ее. Попробовать вывести эти переменные на экран.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1:  объявить переменные a, b, c и присвоить им значения. Попробовать вывести на экран результаты их сравнения, используя конструкции if-else.  Задание 2: вывети используя 3 вида цикла все цифры от 1 до 15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Ulyana Yeryksonava</dc:creator>
  <cp:lastModifiedBy>Anastasiya</cp:lastModifiedBy>
  <cp:revision>10</cp:revision>
  <dcterms:created xsi:type="dcterms:W3CDTF">2018-09-21T13:18:15Z</dcterms:created>
  <dcterms:modified xsi:type="dcterms:W3CDTF">2021-09-01T18:51:36Z</dcterms:modified>
</cp:coreProperties>
</file>